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B014DD3-1B2F-42D6-95F8-79E823E2B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17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3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0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7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3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0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8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1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4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2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3" name="Google Shape;2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4" name="Google Shape;2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7" name="Google Shape;3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9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37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2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39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4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5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43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7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8" name="Google Shape;45;p1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9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0" name="Google Shape;47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1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50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3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4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2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2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7" name="Google Shape;21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8" name="Google Shape;2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9" name="Google Shape;2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90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i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048602" name="Google Shape;66;p1"/>
          <p:cNvSpPr txBox="1"/>
          <p:nvPr/>
        </p:nvSpPr>
        <p:spPr>
          <a:xfrm>
            <a:off x="1022675" y="2920425"/>
            <a:ext cx="9420600" cy="2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YASHWANTH 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2422K0112 and asbruaz2422k0112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- KPR College of arts science and research and Bharathiar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82;p10"/>
          <p:cNvSpPr txBox="1"/>
          <p:nvPr/>
        </p:nvSpPr>
        <p:spPr>
          <a:xfrm>
            <a:off x="752475" y="6486037"/>
            <a:ext cx="1773555" cy="20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6" name="Google Shape;183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184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6;p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9" name="Google Shape;187;p10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544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RESULTS AND SCREENSHOTS</a:t>
            </a: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dirty="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50" dirty="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 dirty="0"/>
              <a:t>                     </a:t>
            </a: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 dirty="0"/>
          </a:p>
        </p:txBody>
      </p:sp>
      <p:sp>
        <p:nvSpPr>
          <p:cNvPr id="1048690" name="Google Shape;18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89;p10"/>
          <p:cNvSpPr txBox="1"/>
          <p:nvPr/>
        </p:nvSpPr>
        <p:spPr>
          <a:xfrm>
            <a:off x="2743200" y="2354703"/>
            <a:ext cx="8534018" cy="5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D395-645E-715F-5CA5-A2FADB8F1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531" y="2019300"/>
            <a:ext cx="9214856" cy="4478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197;p1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7" name="Google Shape;198;p11"/>
          <p:cNvSpPr txBox="1">
            <a:spLocks noGrp="1"/>
          </p:cNvSpPr>
          <p:nvPr>
            <p:ph type="title"/>
          </p:nvPr>
        </p:nvSpPr>
        <p:spPr>
          <a:xfrm>
            <a:off x="755318" y="385450"/>
            <a:ext cx="8869800" cy="1044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  </a:t>
            </a:r>
            <a:r>
              <a:rPr lang="en-US" sz="3700"/>
              <a:t>        </a:t>
            </a:r>
            <a:r>
              <a:rPr lang="en-US" sz="2100"/>
              <a:t>1. Project met its goal of educating users about food production.</a:t>
            </a: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2. Website demonstrates use of HTML, CSS, JavaScript.</a:t>
            </a: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3. Can be enhanced with more visuals and database integration.</a:t>
            </a:r>
            <a:endParaRPr sz="21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048698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23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240625" y="829623"/>
            <a:ext cx="11580600" cy="28866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                </a:t>
            </a:r>
            <a:r>
              <a:rPr lang="en-US" sz="4250" b="0"/>
              <a:t>FOOD PRODUCTION</a:t>
            </a:r>
            <a:endParaRPr sz="4250" b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95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6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29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0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8" name="Google Shape;106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9" name="Google Shape;107;p3"/>
          <p:cNvSpPr txBox="1"/>
          <p:nvPr/>
        </p:nvSpPr>
        <p:spPr>
          <a:xfrm>
            <a:off x="752475" y="6486037"/>
            <a:ext cx="1773555" cy="20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0" name="Google Shape;108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0;p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2;p3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7" name="Google Shape;113;p3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42" name="Google Shape;114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3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048644" name="Google Shape;116;p3"/>
          <p:cNvSpPr txBox="1"/>
          <p:nvPr/>
        </p:nvSpPr>
        <p:spPr>
          <a:xfrm>
            <a:off x="2509807" y="1041533"/>
            <a:ext cx="5029200" cy="4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1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4;p4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49" name="Google Shape;125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0" name="Google Shape;126;p4"/>
          <p:cNvSpPr txBox="1">
            <a:spLocks noGrp="1"/>
          </p:cNvSpPr>
          <p:nvPr>
            <p:ph type="title"/>
          </p:nvPr>
        </p:nvSpPr>
        <p:spPr>
          <a:xfrm>
            <a:off x="676275" y="575050"/>
            <a:ext cx="8136900" cy="9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          </a:t>
            </a:r>
            <a:r>
              <a:rPr lang="en-US" sz="2750"/>
              <a:t>People often lack awareness about how food is produced, processed, and distributed, leading to waste and unsustainable practices. There is a need for a simple interactive portfolio website that explains food production, its types, processes, and sustainable methods using HTML, CSS, and JavaScript.</a:t>
            </a:r>
            <a:endParaRPr sz="27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/>
          </a:p>
        </p:txBody>
      </p:sp>
      <p:pic>
        <p:nvPicPr>
          <p:cNvPr id="2097159" name="Google Shape;127;p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1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3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Google Shape;134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5" name="Google Shape;135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6;p5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56" name="Google Shape;137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7" name="Google Shape;138;p5"/>
          <p:cNvSpPr txBox="1">
            <a:spLocks noGrp="1"/>
          </p:cNvSpPr>
          <p:nvPr>
            <p:ph type="title"/>
          </p:nvPr>
        </p:nvSpPr>
        <p:spPr>
          <a:xfrm>
            <a:off x="812150" y="510150"/>
            <a:ext cx="8046300" cy="58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       </a:t>
            </a:r>
            <a:r>
              <a:rPr lang="en-US" sz="2850"/>
              <a:t>     </a:t>
            </a:r>
            <a:r>
              <a:rPr lang="en-US" sz="3250"/>
              <a:t>This project is a food production portfolio website built with HTML, CSS, and JavaScript. It explains types, processes, and sustainable methods of food production in a simple and interactive way.</a:t>
            </a:r>
            <a:endParaRPr sz="4650"/>
          </a:p>
        </p:txBody>
      </p:sp>
      <p:pic>
        <p:nvPicPr>
          <p:cNvPr id="2097161" name="Google Shape;139;p5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8" name="Google Shape;140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45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146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147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48;p6"/>
          <p:cNvSpPr txBox="1">
            <a:spLocks noGrp="1"/>
          </p:cNvSpPr>
          <p:nvPr>
            <p:ph type="title"/>
          </p:nvPr>
        </p:nvSpPr>
        <p:spPr>
          <a:xfrm>
            <a:off x="699450" y="891951"/>
            <a:ext cx="9031200" cy="78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 </a:t>
            </a: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2097162" name="Google Shape;149;p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5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graphicFrame>
        <p:nvGraphicFramePr>
          <p:cNvPr id="4194304" name="Google Shape;151;p6"/>
          <p:cNvGraphicFramePr>
            <a:graphicFrameLocks/>
          </p:cNvGraphicFramePr>
          <p:nvPr/>
        </p:nvGraphicFramePr>
        <p:xfrm>
          <a:off x="152400" y="152400"/>
          <a:ext cx="11353800" cy="396210"/>
        </p:xfrm>
        <a:graphic>
          <a:graphicData uri="http://schemas.openxmlformats.org/drawingml/2006/table">
            <a:tbl>
              <a:tblPr>
                <a:noFill/>
                <a:tableStyleId>{AB014DD3-1B2F-42D6-95F8-79E823E2B946}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52400" marR="152400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666" name="Google Shape;152;p6"/>
          <p:cNvSpPr txBox="1"/>
          <p:nvPr/>
        </p:nvSpPr>
        <p:spPr>
          <a:xfrm>
            <a:off x="556450" y="1396725"/>
            <a:ext cx="8106300" cy="5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For your Food Production Portfolio website, the end users can be: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Students – to learn basics of food production.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Teachers / Educators – to use as a teaching aid.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Researchers – for quick reference.</a:t>
            </a:r>
            <a:endParaRPr sz="2000" b="1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General Public – to understand food production and sustainability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7;p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9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161;p7"/>
          <p:cNvSpPr txBox="1">
            <a:spLocks noGrp="1"/>
          </p:cNvSpPr>
          <p:nvPr>
            <p:ph type="title"/>
          </p:nvPr>
        </p:nvSpPr>
        <p:spPr>
          <a:xfrm>
            <a:off x="558175" y="857908"/>
            <a:ext cx="9352800" cy="128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</a:t>
            </a:r>
            <a:r>
              <a:rPr lang="en-US" sz="2600"/>
              <a:t>OOLS AND TECHNIQUES</a:t>
            </a:r>
            <a:endParaRPr sz="2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      </a:t>
            </a:r>
            <a:r>
              <a:rPr lang="en-US" sz="2400"/>
              <a:t>HTML – for structuring web pages.</a:t>
            </a: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            CSS – for styling and responsive design.</a:t>
            </a: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                        JavaScript – for interactivity and dynamic             </a:t>
            </a: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             customs.                                        </a:t>
            </a: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                VS Code / Sublime Text – as code editor.</a:t>
            </a: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Web Browser (Chrome/Edge/Firefox) – for testing and running the website.</a:t>
            </a:r>
            <a:endParaRPr sz="24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2097164" name="Google Shape;162;p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68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69;p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7" name="Google Shape;170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8" name="Google Shape;171;p8"/>
          <p:cNvSpPr txBox="1"/>
          <p:nvPr/>
        </p:nvSpPr>
        <p:spPr>
          <a:xfrm>
            <a:off x="739775" y="291149"/>
            <a:ext cx="8794800" cy="612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4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Header: Title + Navigation bar.</a:t>
            </a: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Home: Intro about food production.</a:t>
            </a: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Sections: Types, Process, Sustainability.</a:t>
            </a: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Gallery: Images/infographics.</a:t>
            </a: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Footer: Contact &amp; references.</a:t>
            </a: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9" name="Google Shape;172;p8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77;p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12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r>
              <a:rPr lang="en-US" sz="3000"/>
              <a:t>Responsive design – works on mobile &amp; desktop.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Navigation menu – easy access to sections.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Interactive sections – food types, process, sustainability.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Image gallery – showcases visuals of food production.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Contact/footer – user details &amp; references.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4700"/>
              <a:t>                </a:t>
            </a:r>
            <a:r>
              <a:rPr lang="en-US" sz="4600"/>
              <a:t>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Roboto</vt:lpstr>
      <vt:lpstr>Times New Roman</vt:lpstr>
      <vt:lpstr>Trebuchet MS</vt:lpstr>
      <vt:lpstr>Office Theme</vt:lpstr>
      <vt:lpstr>Digital Portfolio  </vt:lpstr>
      <vt:lpstr>PROJECT TITLE                  FOOD PRODUCTION </vt:lpstr>
      <vt:lpstr>AGENDA</vt:lpstr>
      <vt:lpstr>PROBLEM STATEMENT            People often lack awareness about how food is produced, processed, and distributed, leading to waste and unsustainable practices. There is a need for a simple interactive portfolio website that explains food production, its types, processes, and sustainable methods using HTML, CSS, and JavaScript.       </vt:lpstr>
      <vt:lpstr>PROJECT OVERVIEW             This project is a food production portfolio website built with HTML, CSS, and JavaScript. It explains types, processes, and sustainable methods of food production in a simple and interactive way.</vt:lpstr>
      <vt:lpstr>WHO ARE THE END USERS?            </vt:lpstr>
      <vt:lpstr>TOOLS AND TECHNIQUES                       HTML – for structuring web pages.                          CSS – for styling and responsive design.                          JavaScript – for interactivity and dynamic                                       customs.                                                                  VS Code / Sublime Text – as code editor.  Web Browser (Chrome/Edge/Firefox) – for testing and running the website.         </vt:lpstr>
      <vt:lpstr>PowerPoint Presentation</vt:lpstr>
      <vt:lpstr>FEATURES AND FUNCTIONALITY         Responsive design – works on mobile &amp; desktop.  Navigation menu – easy access to sections.  Interactive sections – food types, process, sustainability.  Image gallery – showcases visuals of food production.  Contact/footer – user details &amp; references.                          </vt:lpstr>
      <vt:lpstr>RESULTS AND SCREENSHOTS                              </vt:lpstr>
      <vt:lpstr>CONCLUSION            1. Project met its goal of educating users about food production.   2. Website demonstrates use of HTML, CSS, JavaScript.   3. Can be enhanced with more visuals and database integration.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Konduru Narasimha</dc:creator>
  <cp:lastModifiedBy>Selva Kumar</cp:lastModifiedBy>
  <cp:revision>1</cp:revision>
  <dcterms:created xsi:type="dcterms:W3CDTF">2024-03-29T04:07:22Z</dcterms:created>
  <dcterms:modified xsi:type="dcterms:W3CDTF">2025-08-30T15:49:07Z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642a1be029264ff0b867cdd5b6628a2c</vt:lpwstr>
  </property>
</Properties>
</file>