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B6EEB9-5820-48C5-9D53-C9CF1081A0DF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100F6-393D-4195-B769-220E73D7D232}">
      <dgm:prSet/>
      <dgm:spPr/>
      <dgm:t>
        <a:bodyPr/>
        <a:lstStyle/>
        <a:p>
          <a:r>
            <a:rPr lang="en-US" dirty="0"/>
            <a:t>THE BATTLE OF NEIGHBORHOODS</a:t>
          </a:r>
        </a:p>
      </dgm:t>
    </dgm:pt>
    <dgm:pt modelId="{BF429FC8-076C-4BF0-AE11-1A3399E99592}" type="parTrans" cxnId="{A6CAE389-E725-4EC2-8F75-3CC6332FE929}">
      <dgm:prSet/>
      <dgm:spPr/>
      <dgm:t>
        <a:bodyPr/>
        <a:lstStyle/>
        <a:p>
          <a:endParaRPr lang="en-US"/>
        </a:p>
      </dgm:t>
    </dgm:pt>
    <dgm:pt modelId="{026619D5-D8D3-4FF0-A054-E0F74A746F85}" type="sibTrans" cxnId="{A6CAE389-E725-4EC2-8F75-3CC6332FE929}">
      <dgm:prSet/>
      <dgm:spPr/>
      <dgm:t>
        <a:bodyPr/>
        <a:lstStyle/>
        <a:p>
          <a:endParaRPr lang="en-US"/>
        </a:p>
      </dgm:t>
    </dgm:pt>
    <dgm:pt modelId="{18978D82-AF10-4CDD-B13A-B5834BDEC898}" type="pres">
      <dgm:prSet presAssocID="{D6B6EEB9-5820-48C5-9D53-C9CF1081A0DF}" presName="Name0" presStyleCnt="0">
        <dgm:presLayoutVars>
          <dgm:dir/>
          <dgm:animLvl val="lvl"/>
          <dgm:resizeHandles val="exact"/>
        </dgm:presLayoutVars>
      </dgm:prSet>
      <dgm:spPr/>
    </dgm:pt>
    <dgm:pt modelId="{5AE0597F-B362-48B1-8F91-01679ECB3A5B}" type="pres">
      <dgm:prSet presAssocID="{09C100F6-393D-4195-B769-220E73D7D232}" presName="linNode" presStyleCnt="0"/>
      <dgm:spPr/>
    </dgm:pt>
    <dgm:pt modelId="{5EAA66B9-7FCB-45F5-A567-677EA2D6ECC3}" type="pres">
      <dgm:prSet presAssocID="{09C100F6-393D-4195-B769-220E73D7D232}" presName="parentText" presStyleLbl="node1" presStyleIdx="0" presStyleCnt="1" custScaleX="210985" custLinFactNeighborX="-64685" custLinFactNeighborY="375">
        <dgm:presLayoutVars>
          <dgm:chMax val="1"/>
          <dgm:bulletEnabled val="1"/>
        </dgm:presLayoutVars>
      </dgm:prSet>
      <dgm:spPr/>
    </dgm:pt>
  </dgm:ptLst>
  <dgm:cxnLst>
    <dgm:cxn modelId="{4435A05C-DF18-420E-A51F-6CF41E2A6410}" type="presOf" srcId="{D6B6EEB9-5820-48C5-9D53-C9CF1081A0DF}" destId="{18978D82-AF10-4CDD-B13A-B5834BDEC898}" srcOrd="0" destOrd="0" presId="urn:microsoft.com/office/officeart/2005/8/layout/vList5"/>
    <dgm:cxn modelId="{AAE32A7B-A980-4387-8726-5A7B2FAE0595}" type="presOf" srcId="{09C100F6-393D-4195-B769-220E73D7D232}" destId="{5EAA66B9-7FCB-45F5-A567-677EA2D6ECC3}" srcOrd="0" destOrd="0" presId="urn:microsoft.com/office/officeart/2005/8/layout/vList5"/>
    <dgm:cxn modelId="{A6CAE389-E725-4EC2-8F75-3CC6332FE929}" srcId="{D6B6EEB9-5820-48C5-9D53-C9CF1081A0DF}" destId="{09C100F6-393D-4195-B769-220E73D7D232}" srcOrd="0" destOrd="0" parTransId="{BF429FC8-076C-4BF0-AE11-1A3399E99592}" sibTransId="{026619D5-D8D3-4FF0-A054-E0F74A746F85}"/>
    <dgm:cxn modelId="{9742FA6F-730B-4196-8DFE-7D622013B1F8}" type="presParOf" srcId="{18978D82-AF10-4CDD-B13A-B5834BDEC898}" destId="{5AE0597F-B362-48B1-8F91-01679ECB3A5B}" srcOrd="0" destOrd="0" presId="urn:microsoft.com/office/officeart/2005/8/layout/vList5"/>
    <dgm:cxn modelId="{BEBF0358-4E1C-41E1-8D0A-15D006AE3073}" type="presParOf" srcId="{5AE0597F-B362-48B1-8F91-01679ECB3A5B}" destId="{5EAA66B9-7FCB-45F5-A567-677EA2D6ECC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955ECA-BF1A-4385-8BD5-ED09A8194EC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5EA64B-279E-43DF-A8CC-A3325B78ADFB}">
      <dgm:prSet/>
      <dgm:spPr/>
      <dgm:t>
        <a:bodyPr/>
        <a:lstStyle/>
        <a:p>
          <a:r>
            <a:rPr lang="en-US" b="0" i="0" dirty="0"/>
            <a:t>Toronto city overview for ABC Grocery</a:t>
          </a:r>
          <a:endParaRPr lang="en-US" dirty="0"/>
        </a:p>
      </dgm:t>
    </dgm:pt>
    <dgm:pt modelId="{98EC6B4B-2DD5-46E2-8363-0447E1493C8E}" type="parTrans" cxnId="{855DAFAC-E4F2-4ACC-9C94-22F74FF210DB}">
      <dgm:prSet/>
      <dgm:spPr/>
      <dgm:t>
        <a:bodyPr/>
        <a:lstStyle/>
        <a:p>
          <a:endParaRPr lang="en-US"/>
        </a:p>
      </dgm:t>
    </dgm:pt>
    <dgm:pt modelId="{2219B56C-A270-4418-838C-DD832F93081A}" type="sibTrans" cxnId="{855DAFAC-E4F2-4ACC-9C94-22F74FF210DB}">
      <dgm:prSet/>
      <dgm:spPr/>
      <dgm:t>
        <a:bodyPr/>
        <a:lstStyle/>
        <a:p>
          <a:endParaRPr lang="en-US"/>
        </a:p>
      </dgm:t>
    </dgm:pt>
    <dgm:pt modelId="{7CB4CE69-45CF-44A0-BEE8-E8DD35DD9D17}">
      <dgm:prSet/>
      <dgm:spPr/>
      <dgm:t>
        <a:bodyPr/>
        <a:lstStyle/>
        <a:p>
          <a:r>
            <a:rPr lang="en-US" b="0" i="0" dirty="0"/>
            <a:t>ABC Grocery Strategic Plan and Overview</a:t>
          </a:r>
          <a:endParaRPr lang="en-US" dirty="0"/>
        </a:p>
      </dgm:t>
    </dgm:pt>
    <dgm:pt modelId="{AB100612-968C-41DD-BA49-0F4E7AC6DB40}" type="parTrans" cxnId="{2527C367-5722-433F-83F6-3516532A0E5D}">
      <dgm:prSet/>
      <dgm:spPr/>
      <dgm:t>
        <a:bodyPr/>
        <a:lstStyle/>
        <a:p>
          <a:endParaRPr lang="en-US"/>
        </a:p>
      </dgm:t>
    </dgm:pt>
    <dgm:pt modelId="{1C0C4ACB-FD28-438E-8B5D-6FB4E57A4879}" type="sibTrans" cxnId="{2527C367-5722-433F-83F6-3516532A0E5D}">
      <dgm:prSet/>
      <dgm:spPr/>
      <dgm:t>
        <a:bodyPr/>
        <a:lstStyle/>
        <a:p>
          <a:endParaRPr lang="en-US"/>
        </a:p>
      </dgm:t>
    </dgm:pt>
    <dgm:pt modelId="{D661B66D-E465-4728-A3AE-089D8420273F}">
      <dgm:prSet/>
      <dgm:spPr/>
      <dgm:t>
        <a:bodyPr/>
        <a:lstStyle/>
        <a:p>
          <a:r>
            <a:rPr lang="en-US" b="0" i="0"/>
            <a:t>ABC Grocery Business Problem</a:t>
          </a:r>
          <a:endParaRPr lang="en-US"/>
        </a:p>
      </dgm:t>
    </dgm:pt>
    <dgm:pt modelId="{D40EAD33-6D0C-49B8-ACC8-1C8E492B788A}" type="parTrans" cxnId="{1D936C45-CE54-4016-9D9F-F011B32E3780}">
      <dgm:prSet/>
      <dgm:spPr/>
      <dgm:t>
        <a:bodyPr/>
        <a:lstStyle/>
        <a:p>
          <a:endParaRPr lang="en-US"/>
        </a:p>
      </dgm:t>
    </dgm:pt>
    <dgm:pt modelId="{3E865B9E-A63B-464E-BD57-B72CA12EE04C}" type="sibTrans" cxnId="{1D936C45-CE54-4016-9D9F-F011B32E3780}">
      <dgm:prSet/>
      <dgm:spPr/>
      <dgm:t>
        <a:bodyPr/>
        <a:lstStyle/>
        <a:p>
          <a:endParaRPr lang="en-US"/>
        </a:p>
      </dgm:t>
    </dgm:pt>
    <dgm:pt modelId="{23DEF0F6-FE3F-4E48-BFCA-35E1768A37B2}">
      <dgm:prSet/>
      <dgm:spPr/>
      <dgm:t>
        <a:bodyPr/>
        <a:lstStyle/>
        <a:p>
          <a:r>
            <a:rPr lang="en-US"/>
            <a:t>Choice of the first neighborhood to offer services.</a:t>
          </a:r>
        </a:p>
      </dgm:t>
    </dgm:pt>
    <dgm:pt modelId="{507B161A-862B-4A20-BE69-81610DDEE8B3}" type="parTrans" cxnId="{F9C413CC-9D87-4281-8A3A-9F037C65C658}">
      <dgm:prSet/>
      <dgm:spPr/>
      <dgm:t>
        <a:bodyPr/>
        <a:lstStyle/>
        <a:p>
          <a:endParaRPr lang="en-US"/>
        </a:p>
      </dgm:t>
    </dgm:pt>
    <dgm:pt modelId="{547BF7D8-EF83-4322-BC45-D95C85DF60D2}" type="sibTrans" cxnId="{F9C413CC-9D87-4281-8A3A-9F037C65C658}">
      <dgm:prSet/>
      <dgm:spPr/>
      <dgm:t>
        <a:bodyPr/>
        <a:lstStyle/>
        <a:p>
          <a:endParaRPr lang="en-US"/>
        </a:p>
      </dgm:t>
    </dgm:pt>
    <dgm:pt modelId="{A38C151D-1141-4EF6-A10A-4A8393309E76}">
      <dgm:prSet/>
      <dgm:spPr/>
      <dgm:t>
        <a:bodyPr/>
        <a:lstStyle/>
        <a:p>
          <a:r>
            <a:rPr lang="en-US"/>
            <a:t>The neighborhood should enable easy replication.</a:t>
          </a:r>
        </a:p>
      </dgm:t>
    </dgm:pt>
    <dgm:pt modelId="{0C08B2CB-E588-4102-8AC8-BBCE5AABF497}" type="parTrans" cxnId="{7EEFFAF1-9B86-4723-BB0A-ABD963452B55}">
      <dgm:prSet/>
      <dgm:spPr/>
      <dgm:t>
        <a:bodyPr/>
        <a:lstStyle/>
        <a:p>
          <a:endParaRPr lang="en-US"/>
        </a:p>
      </dgm:t>
    </dgm:pt>
    <dgm:pt modelId="{8610A97A-FED7-429F-86D9-5137DFE05C0E}" type="sibTrans" cxnId="{7EEFFAF1-9B86-4723-BB0A-ABD963452B55}">
      <dgm:prSet/>
      <dgm:spPr/>
      <dgm:t>
        <a:bodyPr/>
        <a:lstStyle/>
        <a:p>
          <a:endParaRPr lang="en-US"/>
        </a:p>
      </dgm:t>
    </dgm:pt>
    <dgm:pt modelId="{B71B8CAF-55CF-4B77-93BF-9EBE256B000D}">
      <dgm:prSet/>
      <dgm:spPr/>
      <dgm:t>
        <a:bodyPr/>
        <a:lstStyle/>
        <a:p>
          <a:r>
            <a:rPr lang="en-US"/>
            <a:t>The neighborhood should have high demand.</a:t>
          </a:r>
        </a:p>
      </dgm:t>
    </dgm:pt>
    <dgm:pt modelId="{26FE05D2-6D15-4794-95F1-644D7F2F3E8E}" type="parTrans" cxnId="{93760CDC-0914-4445-9C27-580E891A71AA}">
      <dgm:prSet/>
      <dgm:spPr/>
      <dgm:t>
        <a:bodyPr/>
        <a:lstStyle/>
        <a:p>
          <a:endParaRPr lang="en-US"/>
        </a:p>
      </dgm:t>
    </dgm:pt>
    <dgm:pt modelId="{63BE53D6-1EAB-492D-8C75-6ADCF30C0DE7}" type="sibTrans" cxnId="{93760CDC-0914-4445-9C27-580E891A71AA}">
      <dgm:prSet/>
      <dgm:spPr/>
      <dgm:t>
        <a:bodyPr/>
        <a:lstStyle/>
        <a:p>
          <a:endParaRPr lang="en-US"/>
        </a:p>
      </dgm:t>
    </dgm:pt>
    <dgm:pt modelId="{A759EED3-C44D-487B-9B0D-18234239FCDE}">
      <dgm:prSet/>
      <dgm:spPr/>
      <dgm:t>
        <a:bodyPr/>
        <a:lstStyle/>
        <a:p>
          <a:r>
            <a:rPr lang="en-US"/>
            <a:t>The neighborhood should have lower competition.</a:t>
          </a:r>
        </a:p>
      </dgm:t>
    </dgm:pt>
    <dgm:pt modelId="{655CAB2E-6249-4E1F-9A2A-409D637DE3E6}" type="parTrans" cxnId="{FEF737BF-0284-4946-92E7-A93D034788EC}">
      <dgm:prSet/>
      <dgm:spPr/>
      <dgm:t>
        <a:bodyPr/>
        <a:lstStyle/>
        <a:p>
          <a:endParaRPr lang="en-US"/>
        </a:p>
      </dgm:t>
    </dgm:pt>
    <dgm:pt modelId="{E63B5107-4D58-42D1-8C16-8205364C6661}" type="sibTrans" cxnId="{FEF737BF-0284-4946-92E7-A93D034788EC}">
      <dgm:prSet/>
      <dgm:spPr/>
      <dgm:t>
        <a:bodyPr/>
        <a:lstStyle/>
        <a:p>
          <a:endParaRPr lang="en-US"/>
        </a:p>
      </dgm:t>
    </dgm:pt>
    <dgm:pt modelId="{1BCF20FB-0482-4C7E-8204-94E454459C7F}">
      <dgm:prSet/>
      <dgm:spPr/>
      <dgm:t>
        <a:bodyPr/>
        <a:lstStyle/>
        <a:p>
          <a:r>
            <a:rPr lang="en-US" b="0" i="0" dirty="0"/>
            <a:t>Success Criteria:</a:t>
          </a:r>
          <a:endParaRPr lang="en-US" dirty="0"/>
        </a:p>
      </dgm:t>
    </dgm:pt>
    <dgm:pt modelId="{B2C77B89-20A7-40A6-A319-16B7C28B468F}" type="parTrans" cxnId="{E7182CB5-C30A-47EB-8AF7-1CA94584EFD4}">
      <dgm:prSet/>
      <dgm:spPr/>
      <dgm:t>
        <a:bodyPr/>
        <a:lstStyle/>
        <a:p>
          <a:endParaRPr lang="en-US"/>
        </a:p>
      </dgm:t>
    </dgm:pt>
    <dgm:pt modelId="{0EB0CA98-4A07-49D4-94CF-E4337AD7D187}" type="sibTrans" cxnId="{E7182CB5-C30A-47EB-8AF7-1CA94584EFD4}">
      <dgm:prSet/>
      <dgm:spPr/>
      <dgm:t>
        <a:bodyPr/>
        <a:lstStyle/>
        <a:p>
          <a:endParaRPr lang="en-US"/>
        </a:p>
      </dgm:t>
    </dgm:pt>
    <dgm:pt modelId="{D3113B91-67BD-41B0-AC36-04F83EA39EA6}">
      <dgm:prSet/>
      <dgm:spPr/>
      <dgm:t>
        <a:bodyPr/>
        <a:lstStyle/>
        <a:p>
          <a:r>
            <a:rPr lang="en-US" dirty="0"/>
            <a:t>Good recommendation of neighborhood that meets above points.</a:t>
          </a:r>
        </a:p>
      </dgm:t>
    </dgm:pt>
    <dgm:pt modelId="{21446B26-D3B0-4C0C-AD59-DD3FAB6173AE}" type="parTrans" cxnId="{50202AD8-C231-4FB1-9168-075C1E5061A0}">
      <dgm:prSet/>
      <dgm:spPr/>
      <dgm:t>
        <a:bodyPr/>
        <a:lstStyle/>
        <a:p>
          <a:endParaRPr lang="en-US"/>
        </a:p>
      </dgm:t>
    </dgm:pt>
    <dgm:pt modelId="{E001860C-7486-4201-8FCB-69E8FF89BFD2}" type="sibTrans" cxnId="{50202AD8-C231-4FB1-9168-075C1E5061A0}">
      <dgm:prSet/>
      <dgm:spPr/>
      <dgm:t>
        <a:bodyPr/>
        <a:lstStyle/>
        <a:p>
          <a:endParaRPr lang="en-US"/>
        </a:p>
      </dgm:t>
    </dgm:pt>
    <dgm:pt modelId="{C75F0D09-3BA9-4E67-A94D-6CDB3C20E565}">
      <dgm:prSet/>
      <dgm:spPr/>
      <dgm:t>
        <a:bodyPr/>
        <a:lstStyle/>
        <a:p>
          <a:r>
            <a:rPr lang="en-US"/>
            <a:t>It should have capability to enable latest information whenever required.</a:t>
          </a:r>
        </a:p>
      </dgm:t>
    </dgm:pt>
    <dgm:pt modelId="{34F62EC2-17EA-4391-947B-2A0C1B2CAE54}" type="parTrans" cxnId="{02C553A4-9972-4284-9E29-3600C8B7F8B6}">
      <dgm:prSet/>
      <dgm:spPr/>
      <dgm:t>
        <a:bodyPr/>
        <a:lstStyle/>
        <a:p>
          <a:endParaRPr lang="en-US"/>
        </a:p>
      </dgm:t>
    </dgm:pt>
    <dgm:pt modelId="{95DEB559-7278-4E59-96F3-592F1D0B43AA}" type="sibTrans" cxnId="{02C553A4-9972-4284-9E29-3600C8B7F8B6}">
      <dgm:prSet/>
      <dgm:spPr/>
      <dgm:t>
        <a:bodyPr/>
        <a:lstStyle/>
        <a:p>
          <a:endParaRPr lang="en-US"/>
        </a:p>
      </dgm:t>
    </dgm:pt>
    <dgm:pt modelId="{6060E8AD-821D-4261-9FCF-E6B0AD060BAE}" type="pres">
      <dgm:prSet presAssocID="{20955ECA-BF1A-4385-8BD5-ED09A8194EC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BA2B2F-6066-46C1-AFB5-615922FD2272}" type="pres">
      <dgm:prSet presAssocID="{115EA64B-279E-43DF-A8CC-A3325B78ADFB}" presName="root" presStyleCnt="0"/>
      <dgm:spPr/>
    </dgm:pt>
    <dgm:pt modelId="{87A65B57-4544-400C-BBBA-1EA284C82EF8}" type="pres">
      <dgm:prSet presAssocID="{115EA64B-279E-43DF-A8CC-A3325B78ADFB}" presName="rootComposite" presStyleCnt="0"/>
      <dgm:spPr/>
    </dgm:pt>
    <dgm:pt modelId="{16DC9190-FDF8-45BD-A23E-13FC550A8FEF}" type="pres">
      <dgm:prSet presAssocID="{115EA64B-279E-43DF-A8CC-A3325B78ADFB}" presName="rootText" presStyleLbl="node1" presStyleIdx="0" presStyleCnt="4" custScaleX="129892" custLinFactNeighborX="-24831" custLinFactNeighborY="5475"/>
      <dgm:spPr/>
    </dgm:pt>
    <dgm:pt modelId="{1BF19021-85AF-4F2B-AA1B-9AA3DA0FA2BB}" type="pres">
      <dgm:prSet presAssocID="{115EA64B-279E-43DF-A8CC-A3325B78ADFB}" presName="rootConnector" presStyleLbl="node1" presStyleIdx="0" presStyleCnt="4"/>
      <dgm:spPr/>
    </dgm:pt>
    <dgm:pt modelId="{7DBA3BD6-1602-42B4-9BE9-5DFF2071118A}" type="pres">
      <dgm:prSet presAssocID="{115EA64B-279E-43DF-A8CC-A3325B78ADFB}" presName="childShape" presStyleCnt="0"/>
      <dgm:spPr/>
    </dgm:pt>
    <dgm:pt modelId="{E71DA087-616B-4EFD-91F4-8F0CE299E44C}" type="pres">
      <dgm:prSet presAssocID="{7CB4CE69-45CF-44A0-BEE8-E8DD35DD9D17}" presName="root" presStyleCnt="0"/>
      <dgm:spPr/>
    </dgm:pt>
    <dgm:pt modelId="{C229C82C-E28D-4BC7-8C9A-9754BCD0687E}" type="pres">
      <dgm:prSet presAssocID="{7CB4CE69-45CF-44A0-BEE8-E8DD35DD9D17}" presName="rootComposite" presStyleCnt="0"/>
      <dgm:spPr/>
    </dgm:pt>
    <dgm:pt modelId="{BE959C43-77BF-4DC2-ACDB-2041B9C9A0CA}" type="pres">
      <dgm:prSet presAssocID="{7CB4CE69-45CF-44A0-BEE8-E8DD35DD9D17}" presName="rootText" presStyleLbl="node1" presStyleIdx="1" presStyleCnt="4" custScaleX="131753" custLinFactNeighborX="-9279" custLinFactNeighborY="3347"/>
      <dgm:spPr/>
    </dgm:pt>
    <dgm:pt modelId="{DC4C1541-970B-41E6-BF2D-E52EA263CC31}" type="pres">
      <dgm:prSet presAssocID="{7CB4CE69-45CF-44A0-BEE8-E8DD35DD9D17}" presName="rootConnector" presStyleLbl="node1" presStyleIdx="1" presStyleCnt="4"/>
      <dgm:spPr/>
    </dgm:pt>
    <dgm:pt modelId="{B84D9B22-A60A-4B53-9984-E0DBACAEA4C9}" type="pres">
      <dgm:prSet presAssocID="{7CB4CE69-45CF-44A0-BEE8-E8DD35DD9D17}" presName="childShape" presStyleCnt="0"/>
      <dgm:spPr/>
    </dgm:pt>
    <dgm:pt modelId="{0137A6C4-B10A-42AB-AD1B-1DE7D73C2355}" type="pres">
      <dgm:prSet presAssocID="{D661B66D-E465-4728-A3AE-089D8420273F}" presName="root" presStyleCnt="0"/>
      <dgm:spPr/>
    </dgm:pt>
    <dgm:pt modelId="{92A41BBC-D906-4D92-AF9E-ECB1D1057D16}" type="pres">
      <dgm:prSet presAssocID="{D661B66D-E465-4728-A3AE-089D8420273F}" presName="rootComposite" presStyleCnt="0"/>
      <dgm:spPr/>
    </dgm:pt>
    <dgm:pt modelId="{2A1B3931-942E-4B2F-AFC8-05F0318DC585}" type="pres">
      <dgm:prSet presAssocID="{D661B66D-E465-4728-A3AE-089D8420273F}" presName="rootText" presStyleLbl="node1" presStyleIdx="2" presStyleCnt="4" custScaleX="128706" custLinFactNeighborX="-20693" custLinFactNeighborY="5475"/>
      <dgm:spPr/>
    </dgm:pt>
    <dgm:pt modelId="{03081AFD-FB26-4A4E-B350-8A7C3274F27E}" type="pres">
      <dgm:prSet presAssocID="{D661B66D-E465-4728-A3AE-089D8420273F}" presName="rootConnector" presStyleLbl="node1" presStyleIdx="2" presStyleCnt="4"/>
      <dgm:spPr/>
    </dgm:pt>
    <dgm:pt modelId="{CF134E8D-ED39-4E23-B7CE-BF733AB897A9}" type="pres">
      <dgm:prSet presAssocID="{D661B66D-E465-4728-A3AE-089D8420273F}" presName="childShape" presStyleCnt="0"/>
      <dgm:spPr/>
    </dgm:pt>
    <dgm:pt modelId="{4CCC655C-8E61-4D40-BEB6-319FC8A972FE}" type="pres">
      <dgm:prSet presAssocID="{507B161A-862B-4A20-BE69-81610DDEE8B3}" presName="Name13" presStyleLbl="parChTrans1D2" presStyleIdx="0" presStyleCnt="6"/>
      <dgm:spPr/>
    </dgm:pt>
    <dgm:pt modelId="{6DFF5B87-ECD4-46EE-B85C-6632B9E2D6AD}" type="pres">
      <dgm:prSet presAssocID="{23DEF0F6-FE3F-4E48-BFCA-35E1768A37B2}" presName="childText" presStyleLbl="bgAcc1" presStyleIdx="0" presStyleCnt="6">
        <dgm:presLayoutVars>
          <dgm:bulletEnabled val="1"/>
        </dgm:presLayoutVars>
      </dgm:prSet>
      <dgm:spPr/>
    </dgm:pt>
    <dgm:pt modelId="{38C948D5-F503-49B1-BC57-E86CC23D1003}" type="pres">
      <dgm:prSet presAssocID="{0C08B2CB-E588-4102-8AC8-BBCE5AABF497}" presName="Name13" presStyleLbl="parChTrans1D2" presStyleIdx="1" presStyleCnt="6"/>
      <dgm:spPr/>
    </dgm:pt>
    <dgm:pt modelId="{9F85D848-941B-45B7-A9C1-C081D2824274}" type="pres">
      <dgm:prSet presAssocID="{A38C151D-1141-4EF6-A10A-4A8393309E76}" presName="childText" presStyleLbl="bgAcc1" presStyleIdx="1" presStyleCnt="6">
        <dgm:presLayoutVars>
          <dgm:bulletEnabled val="1"/>
        </dgm:presLayoutVars>
      </dgm:prSet>
      <dgm:spPr/>
    </dgm:pt>
    <dgm:pt modelId="{34E5C4A7-DDA6-471D-AC6A-864565D470BB}" type="pres">
      <dgm:prSet presAssocID="{26FE05D2-6D15-4794-95F1-644D7F2F3E8E}" presName="Name13" presStyleLbl="parChTrans1D2" presStyleIdx="2" presStyleCnt="6"/>
      <dgm:spPr/>
    </dgm:pt>
    <dgm:pt modelId="{1CB2B497-BD04-4B7C-99AF-AF6CA46AE0CA}" type="pres">
      <dgm:prSet presAssocID="{B71B8CAF-55CF-4B77-93BF-9EBE256B000D}" presName="childText" presStyleLbl="bgAcc1" presStyleIdx="2" presStyleCnt="6">
        <dgm:presLayoutVars>
          <dgm:bulletEnabled val="1"/>
        </dgm:presLayoutVars>
      </dgm:prSet>
      <dgm:spPr/>
    </dgm:pt>
    <dgm:pt modelId="{EFCAEA43-F417-431A-A7FE-E7F0160B64B8}" type="pres">
      <dgm:prSet presAssocID="{655CAB2E-6249-4E1F-9A2A-409D637DE3E6}" presName="Name13" presStyleLbl="parChTrans1D2" presStyleIdx="3" presStyleCnt="6"/>
      <dgm:spPr/>
    </dgm:pt>
    <dgm:pt modelId="{B6863120-72A8-4689-A673-F5967D68E5AA}" type="pres">
      <dgm:prSet presAssocID="{A759EED3-C44D-487B-9B0D-18234239FCDE}" presName="childText" presStyleLbl="bgAcc1" presStyleIdx="3" presStyleCnt="6">
        <dgm:presLayoutVars>
          <dgm:bulletEnabled val="1"/>
        </dgm:presLayoutVars>
      </dgm:prSet>
      <dgm:spPr/>
    </dgm:pt>
    <dgm:pt modelId="{FF8086ED-FB14-43A5-8F5C-868245F12AD7}" type="pres">
      <dgm:prSet presAssocID="{1BCF20FB-0482-4C7E-8204-94E454459C7F}" presName="root" presStyleCnt="0"/>
      <dgm:spPr/>
    </dgm:pt>
    <dgm:pt modelId="{ADB261D0-A354-4A33-8B0C-7AE24A7A52E3}" type="pres">
      <dgm:prSet presAssocID="{1BCF20FB-0482-4C7E-8204-94E454459C7F}" presName="rootComposite" presStyleCnt="0"/>
      <dgm:spPr/>
    </dgm:pt>
    <dgm:pt modelId="{39B44A37-4DE4-4AB9-BF53-FE1A7F047484}" type="pres">
      <dgm:prSet presAssocID="{1BCF20FB-0482-4C7E-8204-94E454459C7F}" presName="rootText" presStyleLbl="node1" presStyleIdx="3" presStyleCnt="4" custScaleX="125997"/>
      <dgm:spPr/>
    </dgm:pt>
    <dgm:pt modelId="{D047CBF7-3A52-451A-8DB0-FF3B1FB2C30D}" type="pres">
      <dgm:prSet presAssocID="{1BCF20FB-0482-4C7E-8204-94E454459C7F}" presName="rootConnector" presStyleLbl="node1" presStyleIdx="3" presStyleCnt="4"/>
      <dgm:spPr/>
    </dgm:pt>
    <dgm:pt modelId="{953F1236-068E-4FFA-A55C-1DA1EEF39186}" type="pres">
      <dgm:prSet presAssocID="{1BCF20FB-0482-4C7E-8204-94E454459C7F}" presName="childShape" presStyleCnt="0"/>
      <dgm:spPr/>
    </dgm:pt>
    <dgm:pt modelId="{C7558B5E-6E25-47CA-9B10-497BEFA341F3}" type="pres">
      <dgm:prSet presAssocID="{21446B26-D3B0-4C0C-AD59-DD3FAB6173AE}" presName="Name13" presStyleLbl="parChTrans1D2" presStyleIdx="4" presStyleCnt="6"/>
      <dgm:spPr/>
    </dgm:pt>
    <dgm:pt modelId="{A90204EE-65E3-4D55-BEE9-4EAFB25A6A8F}" type="pres">
      <dgm:prSet presAssocID="{D3113B91-67BD-41B0-AC36-04F83EA39EA6}" presName="childText" presStyleLbl="bgAcc1" presStyleIdx="4" presStyleCnt="6">
        <dgm:presLayoutVars>
          <dgm:bulletEnabled val="1"/>
        </dgm:presLayoutVars>
      </dgm:prSet>
      <dgm:spPr/>
    </dgm:pt>
    <dgm:pt modelId="{0039F6F1-CE68-491D-B37A-94653E1A13F8}" type="pres">
      <dgm:prSet presAssocID="{34F62EC2-17EA-4391-947B-2A0C1B2CAE54}" presName="Name13" presStyleLbl="parChTrans1D2" presStyleIdx="5" presStyleCnt="6"/>
      <dgm:spPr/>
    </dgm:pt>
    <dgm:pt modelId="{B9ADF563-C102-428F-ACD1-17998C2AA5F1}" type="pres">
      <dgm:prSet presAssocID="{C75F0D09-3BA9-4E67-A94D-6CDB3C20E565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8A90C104-A8BA-44EE-B8E1-F402B8FB85A9}" type="presOf" srcId="{115EA64B-279E-43DF-A8CC-A3325B78ADFB}" destId="{16DC9190-FDF8-45BD-A23E-13FC550A8FEF}" srcOrd="0" destOrd="0" presId="urn:microsoft.com/office/officeart/2005/8/layout/hierarchy3"/>
    <dgm:cxn modelId="{85CAA10F-9D4E-474B-A271-C2DCA5F47A68}" type="presOf" srcId="{1BCF20FB-0482-4C7E-8204-94E454459C7F}" destId="{39B44A37-4DE4-4AB9-BF53-FE1A7F047484}" srcOrd="0" destOrd="0" presId="urn:microsoft.com/office/officeart/2005/8/layout/hierarchy3"/>
    <dgm:cxn modelId="{845CDB13-758B-41CB-B98A-13A5A888C2A7}" type="presOf" srcId="{655CAB2E-6249-4E1F-9A2A-409D637DE3E6}" destId="{EFCAEA43-F417-431A-A7FE-E7F0160B64B8}" srcOrd="0" destOrd="0" presId="urn:microsoft.com/office/officeart/2005/8/layout/hierarchy3"/>
    <dgm:cxn modelId="{65524114-4286-4E31-96AF-014340B56314}" type="presOf" srcId="{20955ECA-BF1A-4385-8BD5-ED09A8194EC7}" destId="{6060E8AD-821D-4261-9FCF-E6B0AD060BAE}" srcOrd="0" destOrd="0" presId="urn:microsoft.com/office/officeart/2005/8/layout/hierarchy3"/>
    <dgm:cxn modelId="{9ED04A15-22FB-4573-BDA4-B89F1C98DDD7}" type="presOf" srcId="{34F62EC2-17EA-4391-947B-2A0C1B2CAE54}" destId="{0039F6F1-CE68-491D-B37A-94653E1A13F8}" srcOrd="0" destOrd="0" presId="urn:microsoft.com/office/officeart/2005/8/layout/hierarchy3"/>
    <dgm:cxn modelId="{61A0E729-D0D0-47F8-A41F-F71C1CFB5256}" type="presOf" srcId="{B71B8CAF-55CF-4B77-93BF-9EBE256B000D}" destId="{1CB2B497-BD04-4B7C-99AF-AF6CA46AE0CA}" srcOrd="0" destOrd="0" presId="urn:microsoft.com/office/officeart/2005/8/layout/hierarchy3"/>
    <dgm:cxn modelId="{BFFB232B-A9FB-4FFD-B200-241F3AFC2C95}" type="presOf" srcId="{1BCF20FB-0482-4C7E-8204-94E454459C7F}" destId="{D047CBF7-3A52-451A-8DB0-FF3B1FB2C30D}" srcOrd="1" destOrd="0" presId="urn:microsoft.com/office/officeart/2005/8/layout/hierarchy3"/>
    <dgm:cxn modelId="{C061083B-3223-44FA-8385-E2108DB9215B}" type="presOf" srcId="{D661B66D-E465-4728-A3AE-089D8420273F}" destId="{03081AFD-FB26-4A4E-B350-8A7C3274F27E}" srcOrd="1" destOrd="0" presId="urn:microsoft.com/office/officeart/2005/8/layout/hierarchy3"/>
    <dgm:cxn modelId="{DCC2F044-0393-48EA-AF88-83EC85E2C7EA}" type="presOf" srcId="{D3113B91-67BD-41B0-AC36-04F83EA39EA6}" destId="{A90204EE-65E3-4D55-BEE9-4EAFB25A6A8F}" srcOrd="0" destOrd="0" presId="urn:microsoft.com/office/officeart/2005/8/layout/hierarchy3"/>
    <dgm:cxn modelId="{1D936C45-CE54-4016-9D9F-F011B32E3780}" srcId="{20955ECA-BF1A-4385-8BD5-ED09A8194EC7}" destId="{D661B66D-E465-4728-A3AE-089D8420273F}" srcOrd="2" destOrd="0" parTransId="{D40EAD33-6D0C-49B8-ACC8-1C8E492B788A}" sibTransId="{3E865B9E-A63B-464E-BD57-B72CA12EE04C}"/>
    <dgm:cxn modelId="{2527C367-5722-433F-83F6-3516532A0E5D}" srcId="{20955ECA-BF1A-4385-8BD5-ED09A8194EC7}" destId="{7CB4CE69-45CF-44A0-BEE8-E8DD35DD9D17}" srcOrd="1" destOrd="0" parTransId="{AB100612-968C-41DD-BA49-0F4E7AC6DB40}" sibTransId="{1C0C4ACB-FD28-438E-8B5D-6FB4E57A4879}"/>
    <dgm:cxn modelId="{3E22D76D-6D44-4703-A24D-358485EDABD0}" type="presOf" srcId="{21446B26-D3B0-4C0C-AD59-DD3FAB6173AE}" destId="{C7558B5E-6E25-47CA-9B10-497BEFA341F3}" srcOrd="0" destOrd="0" presId="urn:microsoft.com/office/officeart/2005/8/layout/hierarchy3"/>
    <dgm:cxn modelId="{A9B8956E-CA3A-47A4-821D-09B6E8884846}" type="presOf" srcId="{115EA64B-279E-43DF-A8CC-A3325B78ADFB}" destId="{1BF19021-85AF-4F2B-AA1B-9AA3DA0FA2BB}" srcOrd="1" destOrd="0" presId="urn:microsoft.com/office/officeart/2005/8/layout/hierarchy3"/>
    <dgm:cxn modelId="{C1EE8059-0172-4A57-8A48-94579A2CF492}" type="presOf" srcId="{26FE05D2-6D15-4794-95F1-644D7F2F3E8E}" destId="{34E5C4A7-DDA6-471D-AC6A-864565D470BB}" srcOrd="0" destOrd="0" presId="urn:microsoft.com/office/officeart/2005/8/layout/hierarchy3"/>
    <dgm:cxn modelId="{C5EDAC79-7F04-4217-9126-6E776D45F3BE}" type="presOf" srcId="{507B161A-862B-4A20-BE69-81610DDEE8B3}" destId="{4CCC655C-8E61-4D40-BEB6-319FC8A972FE}" srcOrd="0" destOrd="0" presId="urn:microsoft.com/office/officeart/2005/8/layout/hierarchy3"/>
    <dgm:cxn modelId="{3757FA7D-B121-43F9-96E2-EBE5FC60A5FE}" type="presOf" srcId="{C75F0D09-3BA9-4E67-A94D-6CDB3C20E565}" destId="{B9ADF563-C102-428F-ACD1-17998C2AA5F1}" srcOrd="0" destOrd="0" presId="urn:microsoft.com/office/officeart/2005/8/layout/hierarchy3"/>
    <dgm:cxn modelId="{5EBDFB7E-565A-424E-98B1-704BF9EC205A}" type="presOf" srcId="{0C08B2CB-E588-4102-8AC8-BBCE5AABF497}" destId="{38C948D5-F503-49B1-BC57-E86CC23D1003}" srcOrd="0" destOrd="0" presId="urn:microsoft.com/office/officeart/2005/8/layout/hierarchy3"/>
    <dgm:cxn modelId="{F0EBB984-E81F-415F-9E74-E2B65B8C9DEE}" type="presOf" srcId="{A38C151D-1141-4EF6-A10A-4A8393309E76}" destId="{9F85D848-941B-45B7-A9C1-C081D2824274}" srcOrd="0" destOrd="0" presId="urn:microsoft.com/office/officeart/2005/8/layout/hierarchy3"/>
    <dgm:cxn modelId="{02C553A4-9972-4284-9E29-3600C8B7F8B6}" srcId="{1BCF20FB-0482-4C7E-8204-94E454459C7F}" destId="{C75F0D09-3BA9-4E67-A94D-6CDB3C20E565}" srcOrd="1" destOrd="0" parTransId="{34F62EC2-17EA-4391-947B-2A0C1B2CAE54}" sibTransId="{95DEB559-7278-4E59-96F3-592F1D0B43AA}"/>
    <dgm:cxn modelId="{D25479A7-C201-46D8-8B3A-8669BADA5D71}" type="presOf" srcId="{7CB4CE69-45CF-44A0-BEE8-E8DD35DD9D17}" destId="{DC4C1541-970B-41E6-BF2D-E52EA263CC31}" srcOrd="1" destOrd="0" presId="urn:microsoft.com/office/officeart/2005/8/layout/hierarchy3"/>
    <dgm:cxn modelId="{12C854AA-336E-48B8-9E6B-5AE67B87D0DD}" type="presOf" srcId="{D661B66D-E465-4728-A3AE-089D8420273F}" destId="{2A1B3931-942E-4B2F-AFC8-05F0318DC585}" srcOrd="0" destOrd="0" presId="urn:microsoft.com/office/officeart/2005/8/layout/hierarchy3"/>
    <dgm:cxn modelId="{6801A0AA-B3FE-4D87-8887-2A3A75B3E4F6}" type="presOf" srcId="{A759EED3-C44D-487B-9B0D-18234239FCDE}" destId="{B6863120-72A8-4689-A673-F5967D68E5AA}" srcOrd="0" destOrd="0" presId="urn:microsoft.com/office/officeart/2005/8/layout/hierarchy3"/>
    <dgm:cxn modelId="{855DAFAC-E4F2-4ACC-9C94-22F74FF210DB}" srcId="{20955ECA-BF1A-4385-8BD5-ED09A8194EC7}" destId="{115EA64B-279E-43DF-A8CC-A3325B78ADFB}" srcOrd="0" destOrd="0" parTransId="{98EC6B4B-2DD5-46E2-8363-0447E1493C8E}" sibTransId="{2219B56C-A270-4418-838C-DD832F93081A}"/>
    <dgm:cxn modelId="{E7182CB5-C30A-47EB-8AF7-1CA94584EFD4}" srcId="{20955ECA-BF1A-4385-8BD5-ED09A8194EC7}" destId="{1BCF20FB-0482-4C7E-8204-94E454459C7F}" srcOrd="3" destOrd="0" parTransId="{B2C77B89-20A7-40A6-A319-16B7C28B468F}" sibTransId="{0EB0CA98-4A07-49D4-94CF-E4337AD7D187}"/>
    <dgm:cxn modelId="{FEF737BF-0284-4946-92E7-A93D034788EC}" srcId="{D661B66D-E465-4728-A3AE-089D8420273F}" destId="{A759EED3-C44D-487B-9B0D-18234239FCDE}" srcOrd="3" destOrd="0" parTransId="{655CAB2E-6249-4E1F-9A2A-409D637DE3E6}" sibTransId="{E63B5107-4D58-42D1-8C16-8205364C6661}"/>
    <dgm:cxn modelId="{F9C413CC-9D87-4281-8A3A-9F037C65C658}" srcId="{D661B66D-E465-4728-A3AE-089D8420273F}" destId="{23DEF0F6-FE3F-4E48-BFCA-35E1768A37B2}" srcOrd="0" destOrd="0" parTransId="{507B161A-862B-4A20-BE69-81610DDEE8B3}" sibTransId="{547BF7D8-EF83-4322-BC45-D95C85DF60D2}"/>
    <dgm:cxn modelId="{50202AD8-C231-4FB1-9168-075C1E5061A0}" srcId="{1BCF20FB-0482-4C7E-8204-94E454459C7F}" destId="{D3113B91-67BD-41B0-AC36-04F83EA39EA6}" srcOrd="0" destOrd="0" parTransId="{21446B26-D3B0-4C0C-AD59-DD3FAB6173AE}" sibTransId="{E001860C-7486-4201-8FCB-69E8FF89BFD2}"/>
    <dgm:cxn modelId="{F3D97DDA-8D04-4350-B79B-D119ADD4D957}" type="presOf" srcId="{7CB4CE69-45CF-44A0-BEE8-E8DD35DD9D17}" destId="{BE959C43-77BF-4DC2-ACDB-2041B9C9A0CA}" srcOrd="0" destOrd="0" presId="urn:microsoft.com/office/officeart/2005/8/layout/hierarchy3"/>
    <dgm:cxn modelId="{93760CDC-0914-4445-9C27-580E891A71AA}" srcId="{D661B66D-E465-4728-A3AE-089D8420273F}" destId="{B71B8CAF-55CF-4B77-93BF-9EBE256B000D}" srcOrd="2" destOrd="0" parTransId="{26FE05D2-6D15-4794-95F1-644D7F2F3E8E}" sibTransId="{63BE53D6-1EAB-492D-8C75-6ADCF30C0DE7}"/>
    <dgm:cxn modelId="{C506B5EA-0651-44E8-B38E-DE59849AD5E3}" type="presOf" srcId="{23DEF0F6-FE3F-4E48-BFCA-35E1768A37B2}" destId="{6DFF5B87-ECD4-46EE-B85C-6632B9E2D6AD}" srcOrd="0" destOrd="0" presId="urn:microsoft.com/office/officeart/2005/8/layout/hierarchy3"/>
    <dgm:cxn modelId="{7EEFFAF1-9B86-4723-BB0A-ABD963452B55}" srcId="{D661B66D-E465-4728-A3AE-089D8420273F}" destId="{A38C151D-1141-4EF6-A10A-4A8393309E76}" srcOrd="1" destOrd="0" parTransId="{0C08B2CB-E588-4102-8AC8-BBCE5AABF497}" sibTransId="{8610A97A-FED7-429F-86D9-5137DFE05C0E}"/>
    <dgm:cxn modelId="{E2617962-2FAA-4592-B7B7-D1C827FAA40B}" type="presParOf" srcId="{6060E8AD-821D-4261-9FCF-E6B0AD060BAE}" destId="{0EBA2B2F-6066-46C1-AFB5-615922FD2272}" srcOrd="0" destOrd="0" presId="urn:microsoft.com/office/officeart/2005/8/layout/hierarchy3"/>
    <dgm:cxn modelId="{3B6EEEC9-1323-4073-9DF2-9FBA908D6261}" type="presParOf" srcId="{0EBA2B2F-6066-46C1-AFB5-615922FD2272}" destId="{87A65B57-4544-400C-BBBA-1EA284C82EF8}" srcOrd="0" destOrd="0" presId="urn:microsoft.com/office/officeart/2005/8/layout/hierarchy3"/>
    <dgm:cxn modelId="{083B2E65-FF57-4860-AB95-4FDF7F476AE6}" type="presParOf" srcId="{87A65B57-4544-400C-BBBA-1EA284C82EF8}" destId="{16DC9190-FDF8-45BD-A23E-13FC550A8FEF}" srcOrd="0" destOrd="0" presId="urn:microsoft.com/office/officeart/2005/8/layout/hierarchy3"/>
    <dgm:cxn modelId="{20C65950-73DB-42E3-AC93-4766327469A7}" type="presParOf" srcId="{87A65B57-4544-400C-BBBA-1EA284C82EF8}" destId="{1BF19021-85AF-4F2B-AA1B-9AA3DA0FA2BB}" srcOrd="1" destOrd="0" presId="urn:microsoft.com/office/officeart/2005/8/layout/hierarchy3"/>
    <dgm:cxn modelId="{7CAE9D36-11D3-4D84-B6BA-914E9327A43A}" type="presParOf" srcId="{0EBA2B2F-6066-46C1-AFB5-615922FD2272}" destId="{7DBA3BD6-1602-42B4-9BE9-5DFF2071118A}" srcOrd="1" destOrd="0" presId="urn:microsoft.com/office/officeart/2005/8/layout/hierarchy3"/>
    <dgm:cxn modelId="{6370EDBF-0091-4F01-AC90-96EF538C72C8}" type="presParOf" srcId="{6060E8AD-821D-4261-9FCF-E6B0AD060BAE}" destId="{E71DA087-616B-4EFD-91F4-8F0CE299E44C}" srcOrd="1" destOrd="0" presId="urn:microsoft.com/office/officeart/2005/8/layout/hierarchy3"/>
    <dgm:cxn modelId="{F372B998-C352-45B4-9761-25030175BBCD}" type="presParOf" srcId="{E71DA087-616B-4EFD-91F4-8F0CE299E44C}" destId="{C229C82C-E28D-4BC7-8C9A-9754BCD0687E}" srcOrd="0" destOrd="0" presId="urn:microsoft.com/office/officeart/2005/8/layout/hierarchy3"/>
    <dgm:cxn modelId="{E29171FE-19AE-4135-B576-2A50551CF509}" type="presParOf" srcId="{C229C82C-E28D-4BC7-8C9A-9754BCD0687E}" destId="{BE959C43-77BF-4DC2-ACDB-2041B9C9A0CA}" srcOrd="0" destOrd="0" presId="urn:microsoft.com/office/officeart/2005/8/layout/hierarchy3"/>
    <dgm:cxn modelId="{5981029E-BC22-461C-9D54-1D6DD6A749FC}" type="presParOf" srcId="{C229C82C-E28D-4BC7-8C9A-9754BCD0687E}" destId="{DC4C1541-970B-41E6-BF2D-E52EA263CC31}" srcOrd="1" destOrd="0" presId="urn:microsoft.com/office/officeart/2005/8/layout/hierarchy3"/>
    <dgm:cxn modelId="{E59F3A48-F8B1-4AC1-AA08-21044D281271}" type="presParOf" srcId="{E71DA087-616B-4EFD-91F4-8F0CE299E44C}" destId="{B84D9B22-A60A-4B53-9984-E0DBACAEA4C9}" srcOrd="1" destOrd="0" presId="urn:microsoft.com/office/officeart/2005/8/layout/hierarchy3"/>
    <dgm:cxn modelId="{122CC258-25AC-4237-B36F-21F82418E517}" type="presParOf" srcId="{6060E8AD-821D-4261-9FCF-E6B0AD060BAE}" destId="{0137A6C4-B10A-42AB-AD1B-1DE7D73C2355}" srcOrd="2" destOrd="0" presId="urn:microsoft.com/office/officeart/2005/8/layout/hierarchy3"/>
    <dgm:cxn modelId="{14CEF850-8C7F-4C95-8E2E-3186BD10BD60}" type="presParOf" srcId="{0137A6C4-B10A-42AB-AD1B-1DE7D73C2355}" destId="{92A41BBC-D906-4D92-AF9E-ECB1D1057D16}" srcOrd="0" destOrd="0" presId="urn:microsoft.com/office/officeart/2005/8/layout/hierarchy3"/>
    <dgm:cxn modelId="{50DCFA5B-3D52-491E-A062-071E97DA5C6D}" type="presParOf" srcId="{92A41BBC-D906-4D92-AF9E-ECB1D1057D16}" destId="{2A1B3931-942E-4B2F-AFC8-05F0318DC585}" srcOrd="0" destOrd="0" presId="urn:microsoft.com/office/officeart/2005/8/layout/hierarchy3"/>
    <dgm:cxn modelId="{FE4ADC79-E385-4CC9-B94E-A8E5DC000CE1}" type="presParOf" srcId="{92A41BBC-D906-4D92-AF9E-ECB1D1057D16}" destId="{03081AFD-FB26-4A4E-B350-8A7C3274F27E}" srcOrd="1" destOrd="0" presId="urn:microsoft.com/office/officeart/2005/8/layout/hierarchy3"/>
    <dgm:cxn modelId="{DA0F4524-95B4-4DB2-A7C7-F32EAE9992B0}" type="presParOf" srcId="{0137A6C4-B10A-42AB-AD1B-1DE7D73C2355}" destId="{CF134E8D-ED39-4E23-B7CE-BF733AB897A9}" srcOrd="1" destOrd="0" presId="urn:microsoft.com/office/officeart/2005/8/layout/hierarchy3"/>
    <dgm:cxn modelId="{C4C580FD-54A7-40CE-8964-97F99939EDB1}" type="presParOf" srcId="{CF134E8D-ED39-4E23-B7CE-BF733AB897A9}" destId="{4CCC655C-8E61-4D40-BEB6-319FC8A972FE}" srcOrd="0" destOrd="0" presId="urn:microsoft.com/office/officeart/2005/8/layout/hierarchy3"/>
    <dgm:cxn modelId="{DBDF8141-F764-4143-9A10-B2741B7DCA25}" type="presParOf" srcId="{CF134E8D-ED39-4E23-B7CE-BF733AB897A9}" destId="{6DFF5B87-ECD4-46EE-B85C-6632B9E2D6AD}" srcOrd="1" destOrd="0" presId="urn:microsoft.com/office/officeart/2005/8/layout/hierarchy3"/>
    <dgm:cxn modelId="{25C777A6-1092-407F-9E5B-C9C42A8F01D3}" type="presParOf" srcId="{CF134E8D-ED39-4E23-B7CE-BF733AB897A9}" destId="{38C948D5-F503-49B1-BC57-E86CC23D1003}" srcOrd="2" destOrd="0" presId="urn:microsoft.com/office/officeart/2005/8/layout/hierarchy3"/>
    <dgm:cxn modelId="{AB2C7EA9-96D1-4161-84D1-574191D50CB8}" type="presParOf" srcId="{CF134E8D-ED39-4E23-B7CE-BF733AB897A9}" destId="{9F85D848-941B-45B7-A9C1-C081D2824274}" srcOrd="3" destOrd="0" presId="urn:microsoft.com/office/officeart/2005/8/layout/hierarchy3"/>
    <dgm:cxn modelId="{0683295A-A95C-490B-B7CB-EBDA68F249E2}" type="presParOf" srcId="{CF134E8D-ED39-4E23-B7CE-BF733AB897A9}" destId="{34E5C4A7-DDA6-471D-AC6A-864565D470BB}" srcOrd="4" destOrd="0" presId="urn:microsoft.com/office/officeart/2005/8/layout/hierarchy3"/>
    <dgm:cxn modelId="{F1F03902-791C-43C0-B0C3-45379EA96ECF}" type="presParOf" srcId="{CF134E8D-ED39-4E23-B7CE-BF733AB897A9}" destId="{1CB2B497-BD04-4B7C-99AF-AF6CA46AE0CA}" srcOrd="5" destOrd="0" presId="urn:microsoft.com/office/officeart/2005/8/layout/hierarchy3"/>
    <dgm:cxn modelId="{5CA6010D-7E40-4DF3-8ED9-059379E847FF}" type="presParOf" srcId="{CF134E8D-ED39-4E23-B7CE-BF733AB897A9}" destId="{EFCAEA43-F417-431A-A7FE-E7F0160B64B8}" srcOrd="6" destOrd="0" presId="urn:microsoft.com/office/officeart/2005/8/layout/hierarchy3"/>
    <dgm:cxn modelId="{5390794E-65B5-4F14-8D9A-C4A75ECC62EC}" type="presParOf" srcId="{CF134E8D-ED39-4E23-B7CE-BF733AB897A9}" destId="{B6863120-72A8-4689-A673-F5967D68E5AA}" srcOrd="7" destOrd="0" presId="urn:microsoft.com/office/officeart/2005/8/layout/hierarchy3"/>
    <dgm:cxn modelId="{DFF80AEF-F6DF-4A49-82F6-58A2DF87B765}" type="presParOf" srcId="{6060E8AD-821D-4261-9FCF-E6B0AD060BAE}" destId="{FF8086ED-FB14-43A5-8F5C-868245F12AD7}" srcOrd="3" destOrd="0" presId="urn:microsoft.com/office/officeart/2005/8/layout/hierarchy3"/>
    <dgm:cxn modelId="{536316C3-89C4-44B5-86F7-690A9F108398}" type="presParOf" srcId="{FF8086ED-FB14-43A5-8F5C-868245F12AD7}" destId="{ADB261D0-A354-4A33-8B0C-7AE24A7A52E3}" srcOrd="0" destOrd="0" presId="urn:microsoft.com/office/officeart/2005/8/layout/hierarchy3"/>
    <dgm:cxn modelId="{91917211-B440-4707-9D08-45B5E4288966}" type="presParOf" srcId="{ADB261D0-A354-4A33-8B0C-7AE24A7A52E3}" destId="{39B44A37-4DE4-4AB9-BF53-FE1A7F047484}" srcOrd="0" destOrd="0" presId="urn:microsoft.com/office/officeart/2005/8/layout/hierarchy3"/>
    <dgm:cxn modelId="{B8B200B7-A925-45F6-990F-1EB6C5A2F877}" type="presParOf" srcId="{ADB261D0-A354-4A33-8B0C-7AE24A7A52E3}" destId="{D047CBF7-3A52-451A-8DB0-FF3B1FB2C30D}" srcOrd="1" destOrd="0" presId="urn:microsoft.com/office/officeart/2005/8/layout/hierarchy3"/>
    <dgm:cxn modelId="{2D81D837-05FF-499E-9383-7080152928EA}" type="presParOf" srcId="{FF8086ED-FB14-43A5-8F5C-868245F12AD7}" destId="{953F1236-068E-4FFA-A55C-1DA1EEF39186}" srcOrd="1" destOrd="0" presId="urn:microsoft.com/office/officeart/2005/8/layout/hierarchy3"/>
    <dgm:cxn modelId="{630C29B5-04C6-4515-9237-84E353E061B3}" type="presParOf" srcId="{953F1236-068E-4FFA-A55C-1DA1EEF39186}" destId="{C7558B5E-6E25-47CA-9B10-497BEFA341F3}" srcOrd="0" destOrd="0" presId="urn:microsoft.com/office/officeart/2005/8/layout/hierarchy3"/>
    <dgm:cxn modelId="{802B39B4-AF4D-4BA7-8A58-91D3E52C2359}" type="presParOf" srcId="{953F1236-068E-4FFA-A55C-1DA1EEF39186}" destId="{A90204EE-65E3-4D55-BEE9-4EAFB25A6A8F}" srcOrd="1" destOrd="0" presId="urn:microsoft.com/office/officeart/2005/8/layout/hierarchy3"/>
    <dgm:cxn modelId="{F15D1C4D-80D1-447D-A104-9F160DE1DD05}" type="presParOf" srcId="{953F1236-068E-4FFA-A55C-1DA1EEF39186}" destId="{0039F6F1-CE68-491D-B37A-94653E1A13F8}" srcOrd="2" destOrd="0" presId="urn:microsoft.com/office/officeart/2005/8/layout/hierarchy3"/>
    <dgm:cxn modelId="{F1CBE011-E756-41C0-9681-655C6C49AE60}" type="presParOf" srcId="{953F1236-068E-4FFA-A55C-1DA1EEF39186}" destId="{B9ADF563-C102-428F-ACD1-17998C2AA5F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8F48BE-367B-43AB-8D73-530DC15F46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1C1D7-6804-4605-A152-0C34BAA2D9C7}">
      <dgm:prSet/>
      <dgm:spPr/>
      <dgm:t>
        <a:bodyPr/>
        <a:lstStyle/>
        <a:p>
          <a:r>
            <a:rPr lang="en-US"/>
            <a:t>Data Requirements for this project:</a:t>
          </a:r>
        </a:p>
      </dgm:t>
    </dgm:pt>
    <dgm:pt modelId="{D77BB7F2-4E46-4294-92F0-9936691BFC41}" type="parTrans" cxnId="{0440BDFA-DBC8-4DCF-94C7-EF591931C3E4}">
      <dgm:prSet/>
      <dgm:spPr/>
      <dgm:t>
        <a:bodyPr/>
        <a:lstStyle/>
        <a:p>
          <a:endParaRPr lang="en-US"/>
        </a:p>
      </dgm:t>
    </dgm:pt>
    <dgm:pt modelId="{7725333B-5831-40C4-BD58-882CB0E2EAAC}" type="sibTrans" cxnId="{0440BDFA-DBC8-4DCF-94C7-EF591931C3E4}">
      <dgm:prSet/>
      <dgm:spPr/>
      <dgm:t>
        <a:bodyPr/>
        <a:lstStyle/>
        <a:p>
          <a:endParaRPr lang="en-US"/>
        </a:p>
      </dgm:t>
    </dgm:pt>
    <dgm:pt modelId="{C0281BD9-458A-4A5B-9B54-1F51ADA8BA2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Neighborhood Information (i.e. name, coordinates, populations).</a:t>
          </a:r>
        </a:p>
      </dgm:t>
    </dgm:pt>
    <dgm:pt modelId="{97160918-3E6A-4A37-B300-8806ECB4E3EF}" type="parTrans" cxnId="{0E412C20-B200-4747-A9AD-7DC4E4D67093}">
      <dgm:prSet/>
      <dgm:spPr/>
      <dgm:t>
        <a:bodyPr/>
        <a:lstStyle/>
        <a:p>
          <a:endParaRPr lang="en-US"/>
        </a:p>
      </dgm:t>
    </dgm:pt>
    <dgm:pt modelId="{A5469A32-A69C-4DC4-A7A6-70AF409EDA7D}" type="sibTrans" cxnId="{0E412C20-B200-4747-A9AD-7DC4E4D67093}">
      <dgm:prSet/>
      <dgm:spPr/>
      <dgm:t>
        <a:bodyPr/>
        <a:lstStyle/>
        <a:p>
          <a:endParaRPr lang="en-US"/>
        </a:p>
      </dgm:t>
    </dgm:pt>
    <dgm:pt modelId="{14B10899-9DA1-488E-835C-D09D377739B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Venue information (i.e. name, category, coordinates)</a:t>
          </a:r>
        </a:p>
      </dgm:t>
    </dgm:pt>
    <dgm:pt modelId="{1F3E8061-74F6-412A-937D-FDC2C16FAE4D}" type="parTrans" cxnId="{EBC2845E-30AC-44E6-B689-640A55C19225}">
      <dgm:prSet/>
      <dgm:spPr/>
      <dgm:t>
        <a:bodyPr/>
        <a:lstStyle/>
        <a:p>
          <a:endParaRPr lang="en-US"/>
        </a:p>
      </dgm:t>
    </dgm:pt>
    <dgm:pt modelId="{FE799F03-D51A-4690-B513-1008AE5A6781}" type="sibTrans" cxnId="{EBC2845E-30AC-44E6-B689-640A55C19225}">
      <dgm:prSet/>
      <dgm:spPr/>
      <dgm:t>
        <a:bodyPr/>
        <a:lstStyle/>
        <a:p>
          <a:endParaRPr lang="en-US"/>
        </a:p>
      </dgm:t>
    </dgm:pt>
    <dgm:pt modelId="{92A14EBE-B69C-4917-8E2F-C01BBBC68399}">
      <dgm:prSet/>
      <dgm:spPr/>
      <dgm:t>
        <a:bodyPr/>
        <a:lstStyle/>
        <a:p>
          <a:r>
            <a:rPr lang="en-US"/>
            <a:t>Data Sources for this project:</a:t>
          </a:r>
        </a:p>
      </dgm:t>
    </dgm:pt>
    <dgm:pt modelId="{FD50FE70-DFCD-4901-8593-F89050C25989}" type="parTrans" cxnId="{FACBBF3B-9387-4DA8-B19A-C44C5548906B}">
      <dgm:prSet/>
      <dgm:spPr/>
      <dgm:t>
        <a:bodyPr/>
        <a:lstStyle/>
        <a:p>
          <a:endParaRPr lang="en-US"/>
        </a:p>
      </dgm:t>
    </dgm:pt>
    <dgm:pt modelId="{F7F1B0A9-4D1C-4786-A4B7-561C4A8B4A64}" type="sibTrans" cxnId="{FACBBF3B-9387-4DA8-B19A-C44C5548906B}">
      <dgm:prSet/>
      <dgm:spPr/>
      <dgm:t>
        <a:bodyPr/>
        <a:lstStyle/>
        <a:p>
          <a:endParaRPr lang="en-US"/>
        </a:p>
      </dgm:t>
    </dgm:pt>
    <dgm:pt modelId="{F4158691-D288-4076-8A89-792E7C8B110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Wikipedia Pages</a:t>
          </a:r>
        </a:p>
      </dgm:t>
    </dgm:pt>
    <dgm:pt modelId="{40BF064E-E939-4DE8-A280-0236996C6AC7}" type="parTrans" cxnId="{D5D5A53F-EFF0-470E-A6B3-674E4485A99B}">
      <dgm:prSet/>
      <dgm:spPr/>
      <dgm:t>
        <a:bodyPr/>
        <a:lstStyle/>
        <a:p>
          <a:endParaRPr lang="en-US"/>
        </a:p>
      </dgm:t>
    </dgm:pt>
    <dgm:pt modelId="{6828903A-90FA-4BDF-AB0C-395A4FEC30B6}" type="sibTrans" cxnId="{D5D5A53F-EFF0-470E-A6B3-674E4485A99B}">
      <dgm:prSet/>
      <dgm:spPr/>
      <dgm:t>
        <a:bodyPr/>
        <a:lstStyle/>
        <a:p>
          <a:endParaRPr lang="en-US"/>
        </a:p>
      </dgm:t>
    </dgm:pt>
    <dgm:pt modelId="{716E385B-C3D0-4D61-A91A-8F09D59B8A2D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Foursquare.com</a:t>
          </a:r>
        </a:p>
      </dgm:t>
    </dgm:pt>
    <dgm:pt modelId="{1919EED5-811D-4C2F-BD02-3076DE15F213}" type="parTrans" cxnId="{DCDC8A2A-EC0A-45E8-A19C-0545A6D5C025}">
      <dgm:prSet/>
      <dgm:spPr/>
      <dgm:t>
        <a:bodyPr/>
        <a:lstStyle/>
        <a:p>
          <a:endParaRPr lang="en-US"/>
        </a:p>
      </dgm:t>
    </dgm:pt>
    <dgm:pt modelId="{F859C88E-FFD3-4475-94A6-6CB2DD19A01F}" type="sibTrans" cxnId="{DCDC8A2A-EC0A-45E8-A19C-0545A6D5C025}">
      <dgm:prSet/>
      <dgm:spPr/>
      <dgm:t>
        <a:bodyPr/>
        <a:lstStyle/>
        <a:p>
          <a:endParaRPr lang="en-US"/>
        </a:p>
      </dgm:t>
    </dgm:pt>
    <dgm:pt modelId="{50987D40-0CAA-464B-AD20-1AEDB0A48FAB}">
      <dgm:prSet/>
      <dgm:spPr/>
      <dgm:t>
        <a:bodyPr/>
        <a:lstStyle/>
        <a:p>
          <a:r>
            <a:rPr lang="en-US"/>
            <a:t>Data Processing for this project:</a:t>
          </a:r>
        </a:p>
      </dgm:t>
    </dgm:pt>
    <dgm:pt modelId="{A6362146-1FC5-45E1-89CA-AE219DF97190}" type="parTrans" cxnId="{130BE69C-C6C8-4109-BC38-D5BDB4CCC88E}">
      <dgm:prSet/>
      <dgm:spPr/>
      <dgm:t>
        <a:bodyPr/>
        <a:lstStyle/>
        <a:p>
          <a:endParaRPr lang="en-US"/>
        </a:p>
      </dgm:t>
    </dgm:pt>
    <dgm:pt modelId="{20CA598B-A683-46BC-8EA3-1752D5496977}" type="sibTrans" cxnId="{130BE69C-C6C8-4109-BC38-D5BDB4CCC88E}">
      <dgm:prSet/>
      <dgm:spPr/>
      <dgm:t>
        <a:bodyPr/>
        <a:lstStyle/>
        <a:p>
          <a:endParaRPr lang="en-US"/>
        </a:p>
      </dgm:t>
    </dgm:pt>
    <dgm:pt modelId="{755F3B38-55A5-4BAB-9074-8EF7CDB6E29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Data cleaning is required</a:t>
          </a:r>
        </a:p>
      </dgm:t>
    </dgm:pt>
    <dgm:pt modelId="{CE3968AD-F9E1-4305-BA8E-D4DCA4DC98BE}" type="parTrans" cxnId="{1F12B2DF-2F25-4371-BADB-2F0EADF66B56}">
      <dgm:prSet/>
      <dgm:spPr/>
      <dgm:t>
        <a:bodyPr/>
        <a:lstStyle/>
        <a:p>
          <a:endParaRPr lang="en-US"/>
        </a:p>
      </dgm:t>
    </dgm:pt>
    <dgm:pt modelId="{32852780-30CD-423A-90E4-9517015B1298}" type="sibTrans" cxnId="{1F12B2DF-2F25-4371-BADB-2F0EADF66B56}">
      <dgm:prSet/>
      <dgm:spPr/>
      <dgm:t>
        <a:bodyPr/>
        <a:lstStyle/>
        <a:p>
          <a:endParaRPr lang="en-US"/>
        </a:p>
      </dgm:t>
    </dgm:pt>
    <dgm:pt modelId="{8814B805-ED31-47BB-B5F3-21BA12709FF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Data needs to be in a structured format</a:t>
          </a:r>
        </a:p>
      </dgm:t>
    </dgm:pt>
    <dgm:pt modelId="{2D5238BD-29AE-474D-A5E4-381B6BE75C8E}" type="parTrans" cxnId="{738C3F77-37C0-4359-995E-6623C48ACBC0}">
      <dgm:prSet/>
      <dgm:spPr/>
      <dgm:t>
        <a:bodyPr/>
        <a:lstStyle/>
        <a:p>
          <a:endParaRPr lang="en-US"/>
        </a:p>
      </dgm:t>
    </dgm:pt>
    <dgm:pt modelId="{F84CAC28-722F-43F3-9F6C-0D83B5EA0AC3}" type="sibTrans" cxnId="{738C3F77-37C0-4359-995E-6623C48ACBC0}">
      <dgm:prSet/>
      <dgm:spPr/>
      <dgm:t>
        <a:bodyPr/>
        <a:lstStyle/>
        <a:p>
          <a:endParaRPr lang="en-US"/>
        </a:p>
      </dgm:t>
    </dgm:pt>
    <dgm:pt modelId="{C81DC2C1-1F96-4AF8-8EDB-63AF34E52011}" type="pres">
      <dgm:prSet presAssocID="{9F8F48BE-367B-43AB-8D73-530DC15F4600}" presName="Name0" presStyleCnt="0">
        <dgm:presLayoutVars>
          <dgm:dir/>
          <dgm:animLvl val="lvl"/>
          <dgm:resizeHandles val="exact"/>
        </dgm:presLayoutVars>
      </dgm:prSet>
      <dgm:spPr/>
    </dgm:pt>
    <dgm:pt modelId="{07C5C85E-5BA4-496C-86CF-A91C099DEABE}" type="pres">
      <dgm:prSet presAssocID="{94F1C1D7-6804-4605-A152-0C34BAA2D9C7}" presName="linNode" presStyleCnt="0"/>
      <dgm:spPr/>
    </dgm:pt>
    <dgm:pt modelId="{561F0CED-1854-42F7-810F-39D0B46F13CD}" type="pres">
      <dgm:prSet presAssocID="{94F1C1D7-6804-4605-A152-0C34BAA2D9C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D4080AD-1193-4741-9465-3A0D61CDFF66}" type="pres">
      <dgm:prSet presAssocID="{94F1C1D7-6804-4605-A152-0C34BAA2D9C7}" presName="descendantText" presStyleLbl="alignAccFollowNode1" presStyleIdx="0" presStyleCnt="3">
        <dgm:presLayoutVars>
          <dgm:bulletEnabled val="1"/>
        </dgm:presLayoutVars>
      </dgm:prSet>
      <dgm:spPr/>
    </dgm:pt>
    <dgm:pt modelId="{29F566B9-C024-465F-9CF9-B67630840E9D}" type="pres">
      <dgm:prSet presAssocID="{7725333B-5831-40C4-BD58-882CB0E2EAAC}" presName="sp" presStyleCnt="0"/>
      <dgm:spPr/>
    </dgm:pt>
    <dgm:pt modelId="{46F92594-4B1A-4E20-B7E7-332E8F94DA47}" type="pres">
      <dgm:prSet presAssocID="{92A14EBE-B69C-4917-8E2F-C01BBBC68399}" presName="linNode" presStyleCnt="0"/>
      <dgm:spPr/>
    </dgm:pt>
    <dgm:pt modelId="{3C350190-3B2F-4913-9571-234658DBF290}" type="pres">
      <dgm:prSet presAssocID="{92A14EBE-B69C-4917-8E2F-C01BBBC6839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90141DF-D9EE-4E6D-923F-75B0DB6E7160}" type="pres">
      <dgm:prSet presAssocID="{92A14EBE-B69C-4917-8E2F-C01BBBC68399}" presName="descendantText" presStyleLbl="alignAccFollowNode1" presStyleIdx="1" presStyleCnt="3">
        <dgm:presLayoutVars>
          <dgm:bulletEnabled val="1"/>
        </dgm:presLayoutVars>
      </dgm:prSet>
      <dgm:spPr/>
    </dgm:pt>
    <dgm:pt modelId="{51FB8899-8A2D-4C5D-888A-038E9AF1FA5A}" type="pres">
      <dgm:prSet presAssocID="{F7F1B0A9-4D1C-4786-A4B7-561C4A8B4A64}" presName="sp" presStyleCnt="0"/>
      <dgm:spPr/>
    </dgm:pt>
    <dgm:pt modelId="{5EDF0462-701B-4E76-B4A4-82F60A3F35B8}" type="pres">
      <dgm:prSet presAssocID="{50987D40-0CAA-464B-AD20-1AEDB0A48FAB}" presName="linNode" presStyleCnt="0"/>
      <dgm:spPr/>
    </dgm:pt>
    <dgm:pt modelId="{AB42F5B1-B87D-422E-B647-3B00D37F86A0}" type="pres">
      <dgm:prSet presAssocID="{50987D40-0CAA-464B-AD20-1AEDB0A48FA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5165CF0-A478-4CAF-A59A-26BEC8B79C8F}" type="pres">
      <dgm:prSet presAssocID="{50987D40-0CAA-464B-AD20-1AEDB0A48FA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537DA0A-0133-41B0-8D18-1E0BD801BB1F}" type="presOf" srcId="{94F1C1D7-6804-4605-A152-0C34BAA2D9C7}" destId="{561F0CED-1854-42F7-810F-39D0B46F13CD}" srcOrd="0" destOrd="0" presId="urn:microsoft.com/office/officeart/2005/8/layout/vList5"/>
    <dgm:cxn modelId="{74777D0F-68F4-4466-ABAA-E91AC9EE5320}" type="presOf" srcId="{F4158691-D288-4076-8A89-792E7C8B1106}" destId="{090141DF-D9EE-4E6D-923F-75B0DB6E7160}" srcOrd="0" destOrd="0" presId="urn:microsoft.com/office/officeart/2005/8/layout/vList5"/>
    <dgm:cxn modelId="{0E412C20-B200-4747-A9AD-7DC4E4D67093}" srcId="{94F1C1D7-6804-4605-A152-0C34BAA2D9C7}" destId="{C0281BD9-458A-4A5B-9B54-1F51ADA8BA2A}" srcOrd="0" destOrd="0" parTransId="{97160918-3E6A-4A37-B300-8806ECB4E3EF}" sibTransId="{A5469A32-A69C-4DC4-A7A6-70AF409EDA7D}"/>
    <dgm:cxn modelId="{DCDC8A2A-EC0A-45E8-A19C-0545A6D5C025}" srcId="{92A14EBE-B69C-4917-8E2F-C01BBBC68399}" destId="{716E385B-C3D0-4D61-A91A-8F09D59B8A2D}" srcOrd="1" destOrd="0" parTransId="{1919EED5-811D-4C2F-BD02-3076DE15F213}" sibTransId="{F859C88E-FFD3-4475-94A6-6CB2DD19A01F}"/>
    <dgm:cxn modelId="{FACBBF3B-9387-4DA8-B19A-C44C5548906B}" srcId="{9F8F48BE-367B-43AB-8D73-530DC15F4600}" destId="{92A14EBE-B69C-4917-8E2F-C01BBBC68399}" srcOrd="1" destOrd="0" parTransId="{FD50FE70-DFCD-4901-8593-F89050C25989}" sibTransId="{F7F1B0A9-4D1C-4786-A4B7-561C4A8B4A64}"/>
    <dgm:cxn modelId="{D5D5A53F-EFF0-470E-A6B3-674E4485A99B}" srcId="{92A14EBE-B69C-4917-8E2F-C01BBBC68399}" destId="{F4158691-D288-4076-8A89-792E7C8B1106}" srcOrd="0" destOrd="0" parTransId="{40BF064E-E939-4DE8-A280-0236996C6AC7}" sibTransId="{6828903A-90FA-4BDF-AB0C-395A4FEC30B6}"/>
    <dgm:cxn modelId="{EBC2845E-30AC-44E6-B689-640A55C19225}" srcId="{94F1C1D7-6804-4605-A152-0C34BAA2D9C7}" destId="{14B10899-9DA1-488E-835C-D09D377739B1}" srcOrd="1" destOrd="0" parTransId="{1F3E8061-74F6-412A-937D-FDC2C16FAE4D}" sibTransId="{FE799F03-D51A-4690-B513-1008AE5A6781}"/>
    <dgm:cxn modelId="{65A7A74E-3662-4BB4-8D7A-6631DB9C36E7}" type="presOf" srcId="{50987D40-0CAA-464B-AD20-1AEDB0A48FAB}" destId="{AB42F5B1-B87D-422E-B647-3B00D37F86A0}" srcOrd="0" destOrd="0" presId="urn:microsoft.com/office/officeart/2005/8/layout/vList5"/>
    <dgm:cxn modelId="{3E823056-B252-4031-853A-14C1B8C8254B}" type="presOf" srcId="{9F8F48BE-367B-43AB-8D73-530DC15F4600}" destId="{C81DC2C1-1F96-4AF8-8EDB-63AF34E52011}" srcOrd="0" destOrd="0" presId="urn:microsoft.com/office/officeart/2005/8/layout/vList5"/>
    <dgm:cxn modelId="{738C3F77-37C0-4359-995E-6623C48ACBC0}" srcId="{50987D40-0CAA-464B-AD20-1AEDB0A48FAB}" destId="{8814B805-ED31-47BB-B5F3-21BA12709FFA}" srcOrd="1" destOrd="0" parTransId="{2D5238BD-29AE-474D-A5E4-381B6BE75C8E}" sibTransId="{F84CAC28-722F-43F3-9F6C-0D83B5EA0AC3}"/>
    <dgm:cxn modelId="{629D0A7A-9751-4F7F-8706-F39AC7BEDCFF}" type="presOf" srcId="{716E385B-C3D0-4D61-A91A-8F09D59B8A2D}" destId="{090141DF-D9EE-4E6D-923F-75B0DB6E7160}" srcOrd="0" destOrd="1" presId="urn:microsoft.com/office/officeart/2005/8/layout/vList5"/>
    <dgm:cxn modelId="{34A18888-2045-49AC-AD4B-DCADD61C37A9}" type="presOf" srcId="{92A14EBE-B69C-4917-8E2F-C01BBBC68399}" destId="{3C350190-3B2F-4913-9571-234658DBF290}" srcOrd="0" destOrd="0" presId="urn:microsoft.com/office/officeart/2005/8/layout/vList5"/>
    <dgm:cxn modelId="{2DC7858A-9DAF-4EEC-A146-469ECF933DD6}" type="presOf" srcId="{755F3B38-55A5-4BAB-9074-8EF7CDB6E29C}" destId="{75165CF0-A478-4CAF-A59A-26BEC8B79C8F}" srcOrd="0" destOrd="0" presId="urn:microsoft.com/office/officeart/2005/8/layout/vList5"/>
    <dgm:cxn modelId="{4EC89E8D-AD8A-4B68-AB3A-7E1D100C2A70}" type="presOf" srcId="{C0281BD9-458A-4A5B-9B54-1F51ADA8BA2A}" destId="{5D4080AD-1193-4741-9465-3A0D61CDFF66}" srcOrd="0" destOrd="0" presId="urn:microsoft.com/office/officeart/2005/8/layout/vList5"/>
    <dgm:cxn modelId="{130BE69C-C6C8-4109-BC38-D5BDB4CCC88E}" srcId="{9F8F48BE-367B-43AB-8D73-530DC15F4600}" destId="{50987D40-0CAA-464B-AD20-1AEDB0A48FAB}" srcOrd="2" destOrd="0" parTransId="{A6362146-1FC5-45E1-89CA-AE219DF97190}" sibTransId="{20CA598B-A683-46BC-8EA3-1752D5496977}"/>
    <dgm:cxn modelId="{C6C50DB3-B965-4B64-AE2C-827E69D1960B}" type="presOf" srcId="{14B10899-9DA1-488E-835C-D09D377739B1}" destId="{5D4080AD-1193-4741-9465-3A0D61CDFF66}" srcOrd="0" destOrd="1" presId="urn:microsoft.com/office/officeart/2005/8/layout/vList5"/>
    <dgm:cxn modelId="{A54BA3D1-A669-4ED8-842C-FEABEAF543F0}" type="presOf" srcId="{8814B805-ED31-47BB-B5F3-21BA12709FFA}" destId="{75165CF0-A478-4CAF-A59A-26BEC8B79C8F}" srcOrd="0" destOrd="1" presId="urn:microsoft.com/office/officeart/2005/8/layout/vList5"/>
    <dgm:cxn modelId="{1F12B2DF-2F25-4371-BADB-2F0EADF66B56}" srcId="{50987D40-0CAA-464B-AD20-1AEDB0A48FAB}" destId="{755F3B38-55A5-4BAB-9074-8EF7CDB6E29C}" srcOrd="0" destOrd="0" parTransId="{CE3968AD-F9E1-4305-BA8E-D4DCA4DC98BE}" sibTransId="{32852780-30CD-423A-90E4-9517015B1298}"/>
    <dgm:cxn modelId="{0440BDFA-DBC8-4DCF-94C7-EF591931C3E4}" srcId="{9F8F48BE-367B-43AB-8D73-530DC15F4600}" destId="{94F1C1D7-6804-4605-A152-0C34BAA2D9C7}" srcOrd="0" destOrd="0" parTransId="{D77BB7F2-4E46-4294-92F0-9936691BFC41}" sibTransId="{7725333B-5831-40C4-BD58-882CB0E2EAAC}"/>
    <dgm:cxn modelId="{12D26724-038E-4E60-8E9C-321798682736}" type="presParOf" srcId="{C81DC2C1-1F96-4AF8-8EDB-63AF34E52011}" destId="{07C5C85E-5BA4-496C-86CF-A91C099DEABE}" srcOrd="0" destOrd="0" presId="urn:microsoft.com/office/officeart/2005/8/layout/vList5"/>
    <dgm:cxn modelId="{439B242D-B275-42C9-927B-31FCF247EF02}" type="presParOf" srcId="{07C5C85E-5BA4-496C-86CF-A91C099DEABE}" destId="{561F0CED-1854-42F7-810F-39D0B46F13CD}" srcOrd="0" destOrd="0" presId="urn:microsoft.com/office/officeart/2005/8/layout/vList5"/>
    <dgm:cxn modelId="{32B848CB-82AA-4A45-8595-60F2AFB3D005}" type="presParOf" srcId="{07C5C85E-5BA4-496C-86CF-A91C099DEABE}" destId="{5D4080AD-1193-4741-9465-3A0D61CDFF66}" srcOrd="1" destOrd="0" presId="urn:microsoft.com/office/officeart/2005/8/layout/vList5"/>
    <dgm:cxn modelId="{F02D02DB-D6DF-441B-BD50-2E5F48341023}" type="presParOf" srcId="{C81DC2C1-1F96-4AF8-8EDB-63AF34E52011}" destId="{29F566B9-C024-465F-9CF9-B67630840E9D}" srcOrd="1" destOrd="0" presId="urn:microsoft.com/office/officeart/2005/8/layout/vList5"/>
    <dgm:cxn modelId="{9C05A91D-20CC-42E6-9885-6D43AEB04773}" type="presParOf" srcId="{C81DC2C1-1F96-4AF8-8EDB-63AF34E52011}" destId="{46F92594-4B1A-4E20-B7E7-332E8F94DA47}" srcOrd="2" destOrd="0" presId="urn:microsoft.com/office/officeart/2005/8/layout/vList5"/>
    <dgm:cxn modelId="{D2C8FE7C-A4D9-4E90-8DB5-BD79D74530E7}" type="presParOf" srcId="{46F92594-4B1A-4E20-B7E7-332E8F94DA47}" destId="{3C350190-3B2F-4913-9571-234658DBF290}" srcOrd="0" destOrd="0" presId="urn:microsoft.com/office/officeart/2005/8/layout/vList5"/>
    <dgm:cxn modelId="{B9F1143C-E6F0-485A-A1D2-D50D2312FCCD}" type="presParOf" srcId="{46F92594-4B1A-4E20-B7E7-332E8F94DA47}" destId="{090141DF-D9EE-4E6D-923F-75B0DB6E7160}" srcOrd="1" destOrd="0" presId="urn:microsoft.com/office/officeart/2005/8/layout/vList5"/>
    <dgm:cxn modelId="{A47EB01E-307C-42E0-8760-9FA0E3B3D793}" type="presParOf" srcId="{C81DC2C1-1F96-4AF8-8EDB-63AF34E52011}" destId="{51FB8899-8A2D-4C5D-888A-038E9AF1FA5A}" srcOrd="3" destOrd="0" presId="urn:microsoft.com/office/officeart/2005/8/layout/vList5"/>
    <dgm:cxn modelId="{5DF3CC93-DCF3-48A5-8051-35CCC9884FD5}" type="presParOf" srcId="{C81DC2C1-1F96-4AF8-8EDB-63AF34E52011}" destId="{5EDF0462-701B-4E76-B4A4-82F60A3F35B8}" srcOrd="4" destOrd="0" presId="urn:microsoft.com/office/officeart/2005/8/layout/vList5"/>
    <dgm:cxn modelId="{2C8BC0DB-A702-46FA-A2A9-1900B7BB09D1}" type="presParOf" srcId="{5EDF0462-701B-4E76-B4A4-82F60A3F35B8}" destId="{AB42F5B1-B87D-422E-B647-3B00D37F86A0}" srcOrd="0" destOrd="0" presId="urn:microsoft.com/office/officeart/2005/8/layout/vList5"/>
    <dgm:cxn modelId="{AD729A24-6604-4A0F-AFB9-EA32DB8808AF}" type="presParOf" srcId="{5EDF0462-701B-4E76-B4A4-82F60A3F35B8}" destId="{75165CF0-A478-4CAF-A59A-26BEC8B79C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C5EDAA-B877-4548-9743-55A6368F272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029DE8-8AE3-449B-8A26-6454A5069675}">
      <dgm:prSet/>
      <dgm:spPr/>
      <dgm:t>
        <a:bodyPr/>
        <a:lstStyle/>
        <a:p>
          <a:r>
            <a:rPr lang="en-US"/>
            <a:t>Data Scrapping Technique</a:t>
          </a:r>
        </a:p>
      </dgm:t>
    </dgm:pt>
    <dgm:pt modelId="{E09C1291-E36C-4E36-A798-BF0BE5D95521}" type="parTrans" cxnId="{E03AAD59-3CB8-46CD-936B-64409F2FBB98}">
      <dgm:prSet/>
      <dgm:spPr/>
      <dgm:t>
        <a:bodyPr/>
        <a:lstStyle/>
        <a:p>
          <a:endParaRPr lang="en-US"/>
        </a:p>
      </dgm:t>
    </dgm:pt>
    <dgm:pt modelId="{F6858B20-B7F8-4FD4-BD33-2AE495E4C7FB}" type="sibTrans" cxnId="{E03AAD59-3CB8-46CD-936B-64409F2FBB98}">
      <dgm:prSet/>
      <dgm:spPr/>
      <dgm:t>
        <a:bodyPr/>
        <a:lstStyle/>
        <a:p>
          <a:endParaRPr lang="en-US"/>
        </a:p>
      </dgm:t>
    </dgm:pt>
    <dgm:pt modelId="{610C9E76-1C53-4668-B221-4CC1FD262BB1}">
      <dgm:prSet/>
      <dgm:spPr/>
      <dgm:t>
        <a:bodyPr/>
        <a:lstStyle/>
        <a:p>
          <a:r>
            <a:rPr lang="en-US" dirty="0"/>
            <a:t>To scrap the neighborhood data from Wikipedia</a:t>
          </a:r>
        </a:p>
      </dgm:t>
    </dgm:pt>
    <dgm:pt modelId="{970A6446-ED0B-45DF-881C-ACB2D2EC45AE}" type="parTrans" cxnId="{F5E9FAAF-5CF0-4D4A-A571-7DDACD48F9A8}">
      <dgm:prSet/>
      <dgm:spPr/>
      <dgm:t>
        <a:bodyPr/>
        <a:lstStyle/>
        <a:p>
          <a:endParaRPr lang="en-US"/>
        </a:p>
      </dgm:t>
    </dgm:pt>
    <dgm:pt modelId="{FE0B1ED5-0864-4076-873C-1978AC496C25}" type="sibTrans" cxnId="{F5E9FAAF-5CF0-4D4A-A571-7DDACD48F9A8}">
      <dgm:prSet/>
      <dgm:spPr/>
      <dgm:t>
        <a:bodyPr/>
        <a:lstStyle/>
        <a:p>
          <a:endParaRPr lang="en-US"/>
        </a:p>
      </dgm:t>
    </dgm:pt>
    <dgm:pt modelId="{5B188656-4C70-420F-B878-6A439296C175}">
      <dgm:prSet/>
      <dgm:spPr/>
      <dgm:t>
        <a:bodyPr/>
        <a:lstStyle/>
        <a:p>
          <a:r>
            <a:rPr lang="en-US" dirty="0"/>
            <a:t>To make the data into a structured format</a:t>
          </a:r>
        </a:p>
      </dgm:t>
    </dgm:pt>
    <dgm:pt modelId="{D174926B-7FAF-4EA9-B332-B48C1E0F46BD}" type="parTrans" cxnId="{18B0EAF1-3C0C-45CC-A281-A6A2994994C1}">
      <dgm:prSet/>
      <dgm:spPr/>
      <dgm:t>
        <a:bodyPr/>
        <a:lstStyle/>
        <a:p>
          <a:endParaRPr lang="en-US"/>
        </a:p>
      </dgm:t>
    </dgm:pt>
    <dgm:pt modelId="{8E864E86-6C1D-4318-937D-C78EB91CF989}" type="sibTrans" cxnId="{18B0EAF1-3C0C-45CC-A281-A6A2994994C1}">
      <dgm:prSet/>
      <dgm:spPr/>
      <dgm:t>
        <a:bodyPr/>
        <a:lstStyle/>
        <a:p>
          <a:endParaRPr lang="en-US"/>
        </a:p>
      </dgm:t>
    </dgm:pt>
    <dgm:pt modelId="{7ECDB3A1-09A9-45F8-B4C7-7F8A967063D8}">
      <dgm:prSet/>
      <dgm:spPr/>
      <dgm:t>
        <a:bodyPr/>
        <a:lstStyle/>
        <a:p>
          <a:r>
            <a:rPr lang="en-US" dirty="0"/>
            <a:t>Foursquare.com</a:t>
          </a:r>
        </a:p>
      </dgm:t>
    </dgm:pt>
    <dgm:pt modelId="{B1AD387F-7F00-4714-B12A-BB510CAFC840}" type="parTrans" cxnId="{F676F9DD-BC4F-4079-8117-D65C2E5D0081}">
      <dgm:prSet/>
      <dgm:spPr/>
      <dgm:t>
        <a:bodyPr/>
        <a:lstStyle/>
        <a:p>
          <a:endParaRPr lang="en-US"/>
        </a:p>
      </dgm:t>
    </dgm:pt>
    <dgm:pt modelId="{A8C2CA53-B807-40B1-B46C-7F9B78BC6771}" type="sibTrans" cxnId="{F676F9DD-BC4F-4079-8117-D65C2E5D0081}">
      <dgm:prSet/>
      <dgm:spPr/>
      <dgm:t>
        <a:bodyPr/>
        <a:lstStyle/>
        <a:p>
          <a:endParaRPr lang="en-US"/>
        </a:p>
      </dgm:t>
    </dgm:pt>
    <dgm:pt modelId="{6BDED9D8-12E2-4357-BD67-57A1186DA9BD}">
      <dgm:prSet/>
      <dgm:spPr/>
      <dgm:t>
        <a:bodyPr/>
        <a:lstStyle/>
        <a:p>
          <a:r>
            <a:rPr lang="en-US"/>
            <a:t>Retrieving venue information from above API.</a:t>
          </a:r>
        </a:p>
      </dgm:t>
    </dgm:pt>
    <dgm:pt modelId="{4F07BD91-6213-48E4-BD36-9B19F8AD3818}" type="parTrans" cxnId="{A6EEAF7E-F2FE-409E-AE89-EEFA64A2C47B}">
      <dgm:prSet/>
      <dgm:spPr/>
      <dgm:t>
        <a:bodyPr/>
        <a:lstStyle/>
        <a:p>
          <a:endParaRPr lang="en-US"/>
        </a:p>
      </dgm:t>
    </dgm:pt>
    <dgm:pt modelId="{C03125DF-10B9-4E3D-BA14-F0BA2F7476E7}" type="sibTrans" cxnId="{A6EEAF7E-F2FE-409E-AE89-EEFA64A2C47B}">
      <dgm:prSet/>
      <dgm:spPr/>
      <dgm:t>
        <a:bodyPr/>
        <a:lstStyle/>
        <a:p>
          <a:endParaRPr lang="en-US"/>
        </a:p>
      </dgm:t>
    </dgm:pt>
    <dgm:pt modelId="{1BB7EF80-F480-4871-A9D9-BCF23212E5D5}">
      <dgm:prSet/>
      <dgm:spPr/>
      <dgm:t>
        <a:bodyPr/>
        <a:lstStyle/>
        <a:p>
          <a:r>
            <a:rPr lang="en-US"/>
            <a:t>K-Means Machine Learning</a:t>
          </a:r>
        </a:p>
      </dgm:t>
    </dgm:pt>
    <dgm:pt modelId="{C3B95074-B5E1-4D94-A9A7-5D83B096B7B8}" type="parTrans" cxnId="{5A19DDA4-315C-4D2E-9E04-FD8F6EDA8776}">
      <dgm:prSet/>
      <dgm:spPr/>
      <dgm:t>
        <a:bodyPr/>
        <a:lstStyle/>
        <a:p>
          <a:endParaRPr lang="en-US"/>
        </a:p>
      </dgm:t>
    </dgm:pt>
    <dgm:pt modelId="{632D4790-F0B5-4736-BFC5-847096B28815}" type="sibTrans" cxnId="{5A19DDA4-315C-4D2E-9E04-FD8F6EDA8776}">
      <dgm:prSet/>
      <dgm:spPr/>
      <dgm:t>
        <a:bodyPr/>
        <a:lstStyle/>
        <a:p>
          <a:endParaRPr lang="en-US"/>
        </a:p>
      </dgm:t>
    </dgm:pt>
    <dgm:pt modelId="{4FE3E447-9F3E-4C09-87F5-883C33D0CB70}">
      <dgm:prSet/>
      <dgm:spPr/>
      <dgm:t>
        <a:bodyPr/>
        <a:lstStyle/>
        <a:p>
          <a:r>
            <a:rPr lang="en-US"/>
            <a:t>Segment and cluster similar neighborhoods</a:t>
          </a:r>
        </a:p>
      </dgm:t>
    </dgm:pt>
    <dgm:pt modelId="{9BA4CD75-73F6-496A-AAFD-DFCAB28EDA7F}" type="parTrans" cxnId="{E02B5B30-177F-4322-AB8C-F9395E7B3D2B}">
      <dgm:prSet/>
      <dgm:spPr/>
      <dgm:t>
        <a:bodyPr/>
        <a:lstStyle/>
        <a:p>
          <a:endParaRPr lang="en-US"/>
        </a:p>
      </dgm:t>
    </dgm:pt>
    <dgm:pt modelId="{BBBA03BF-9F6F-4028-B7E1-424E83CAF211}" type="sibTrans" cxnId="{E02B5B30-177F-4322-AB8C-F9395E7B3D2B}">
      <dgm:prSet/>
      <dgm:spPr/>
      <dgm:t>
        <a:bodyPr/>
        <a:lstStyle/>
        <a:p>
          <a:endParaRPr lang="en-US"/>
        </a:p>
      </dgm:t>
    </dgm:pt>
    <dgm:pt modelId="{13094864-1110-4D5E-80A3-FF9717F25F83}">
      <dgm:prSet/>
      <dgm:spPr/>
      <dgm:t>
        <a:bodyPr/>
        <a:lstStyle/>
        <a:p>
          <a:r>
            <a:rPr lang="en-US"/>
            <a:t>Group them based on most common venues</a:t>
          </a:r>
        </a:p>
      </dgm:t>
    </dgm:pt>
    <dgm:pt modelId="{26BD197C-E24C-4092-8626-3E5E93D02E10}" type="parTrans" cxnId="{D8138F21-4FE7-4361-B6FA-C29B2E890E12}">
      <dgm:prSet/>
      <dgm:spPr/>
      <dgm:t>
        <a:bodyPr/>
        <a:lstStyle/>
        <a:p>
          <a:endParaRPr lang="en-US"/>
        </a:p>
      </dgm:t>
    </dgm:pt>
    <dgm:pt modelId="{DB774393-F096-4DD8-83DB-143C198F6523}" type="sibTrans" cxnId="{D8138F21-4FE7-4361-B6FA-C29B2E890E12}">
      <dgm:prSet/>
      <dgm:spPr/>
      <dgm:t>
        <a:bodyPr/>
        <a:lstStyle/>
        <a:p>
          <a:endParaRPr lang="en-US"/>
        </a:p>
      </dgm:t>
    </dgm:pt>
    <dgm:pt modelId="{EDE9751F-1E62-4AA2-8C0D-2D9663D8218A}">
      <dgm:prSet/>
      <dgm:spPr/>
      <dgm:t>
        <a:bodyPr/>
        <a:lstStyle/>
        <a:p>
          <a:r>
            <a:rPr lang="en-US"/>
            <a:t>Scoring Weightage</a:t>
          </a:r>
        </a:p>
      </dgm:t>
    </dgm:pt>
    <dgm:pt modelId="{28D74A8B-3D33-450A-99E7-EF0E69CC7F7A}" type="parTrans" cxnId="{CD2BA21D-7A5D-49CD-ACA0-5A414D43BD2D}">
      <dgm:prSet/>
      <dgm:spPr/>
      <dgm:t>
        <a:bodyPr/>
        <a:lstStyle/>
        <a:p>
          <a:endParaRPr lang="en-US"/>
        </a:p>
      </dgm:t>
    </dgm:pt>
    <dgm:pt modelId="{000A0D49-D879-44FD-8307-11A33F8DEA51}" type="sibTrans" cxnId="{CD2BA21D-7A5D-49CD-ACA0-5A414D43BD2D}">
      <dgm:prSet/>
      <dgm:spPr/>
      <dgm:t>
        <a:bodyPr/>
        <a:lstStyle/>
        <a:p>
          <a:endParaRPr lang="en-US"/>
        </a:p>
      </dgm:t>
    </dgm:pt>
    <dgm:pt modelId="{A7513927-B141-41A6-BA8A-CD4EE947905E}">
      <dgm:prSet/>
      <dgm:spPr/>
      <dgm:t>
        <a:bodyPr/>
        <a:lstStyle/>
        <a:p>
          <a:r>
            <a:rPr lang="en-US"/>
            <a:t>Population count has 50% weightage</a:t>
          </a:r>
        </a:p>
      </dgm:t>
    </dgm:pt>
    <dgm:pt modelId="{47BE9531-6CFA-4B98-A495-25C4526E4CF8}" type="parTrans" cxnId="{771F945A-A857-42AC-AF39-A321E6B25897}">
      <dgm:prSet/>
      <dgm:spPr/>
      <dgm:t>
        <a:bodyPr/>
        <a:lstStyle/>
        <a:p>
          <a:endParaRPr lang="en-US"/>
        </a:p>
      </dgm:t>
    </dgm:pt>
    <dgm:pt modelId="{5A4FAEEC-F516-4BAB-9F09-4150EAB4F0A0}" type="sibTrans" cxnId="{771F945A-A857-42AC-AF39-A321E6B25897}">
      <dgm:prSet/>
      <dgm:spPr/>
      <dgm:t>
        <a:bodyPr/>
        <a:lstStyle/>
        <a:p>
          <a:endParaRPr lang="en-US"/>
        </a:p>
      </dgm:t>
    </dgm:pt>
    <dgm:pt modelId="{EE555B93-6B20-4787-A3B5-E4A2AFE7CBC0}">
      <dgm:prSet/>
      <dgm:spPr/>
      <dgm:t>
        <a:bodyPr/>
        <a:lstStyle/>
        <a:p>
          <a:r>
            <a:rPr lang="en-US" dirty="0"/>
            <a:t>Venue (fewer grocery) has another 50% weightage</a:t>
          </a:r>
        </a:p>
      </dgm:t>
    </dgm:pt>
    <dgm:pt modelId="{57E4FA56-6D91-48C8-9816-C7D302797912}" type="parTrans" cxnId="{C1039BC6-37A4-4B6E-80FD-718C57A839CD}">
      <dgm:prSet/>
      <dgm:spPr/>
      <dgm:t>
        <a:bodyPr/>
        <a:lstStyle/>
        <a:p>
          <a:endParaRPr lang="en-US"/>
        </a:p>
      </dgm:t>
    </dgm:pt>
    <dgm:pt modelId="{70E57E03-D7D2-43BD-B988-FFC470E85B06}" type="sibTrans" cxnId="{C1039BC6-37A4-4B6E-80FD-718C57A839CD}">
      <dgm:prSet/>
      <dgm:spPr/>
      <dgm:t>
        <a:bodyPr/>
        <a:lstStyle/>
        <a:p>
          <a:endParaRPr lang="en-US"/>
        </a:p>
      </dgm:t>
    </dgm:pt>
    <dgm:pt modelId="{9862EA22-E684-4E99-8428-C66A7A0CE021}" type="pres">
      <dgm:prSet presAssocID="{1CC5EDAA-B877-4548-9743-55A6368F2725}" presName="matrix" presStyleCnt="0">
        <dgm:presLayoutVars>
          <dgm:chMax val="1"/>
          <dgm:dir/>
          <dgm:resizeHandles val="exact"/>
        </dgm:presLayoutVars>
      </dgm:prSet>
      <dgm:spPr/>
    </dgm:pt>
    <dgm:pt modelId="{D398CC20-6A5E-4BA3-AFD7-E931A0C0E7A0}" type="pres">
      <dgm:prSet presAssocID="{1CC5EDAA-B877-4548-9743-55A6368F2725}" presName="diamond" presStyleLbl="bgShp" presStyleIdx="0" presStyleCnt="1"/>
      <dgm:spPr/>
    </dgm:pt>
    <dgm:pt modelId="{0854D67D-076C-49FF-907D-6906251079D5}" type="pres">
      <dgm:prSet presAssocID="{1CC5EDAA-B877-4548-9743-55A6368F2725}" presName="quad1" presStyleLbl="node1" presStyleIdx="0" presStyleCnt="4" custLinFactNeighborX="-1998" custLinFactNeighborY="-9848">
        <dgm:presLayoutVars>
          <dgm:chMax val="0"/>
          <dgm:chPref val="0"/>
          <dgm:bulletEnabled val="1"/>
        </dgm:presLayoutVars>
      </dgm:prSet>
      <dgm:spPr/>
    </dgm:pt>
    <dgm:pt modelId="{1248D6B0-D7CD-49D7-9BD2-B93BF2C729C8}" type="pres">
      <dgm:prSet presAssocID="{1CC5EDAA-B877-4548-9743-55A6368F2725}" presName="quad2" presStyleLbl="node1" presStyleIdx="1" presStyleCnt="4" custLinFactNeighborX="-2062" custLinFactNeighborY="-8577">
        <dgm:presLayoutVars>
          <dgm:chMax val="0"/>
          <dgm:chPref val="0"/>
          <dgm:bulletEnabled val="1"/>
        </dgm:presLayoutVars>
      </dgm:prSet>
      <dgm:spPr/>
    </dgm:pt>
    <dgm:pt modelId="{6A460894-FA16-4A22-81E3-6646B04F0D82}" type="pres">
      <dgm:prSet presAssocID="{1CC5EDAA-B877-4548-9743-55A6368F272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EE661B6-E76E-413D-9213-697831FCCA45}" type="pres">
      <dgm:prSet presAssocID="{1CC5EDAA-B877-4548-9743-55A6368F272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D2BA21D-7A5D-49CD-ACA0-5A414D43BD2D}" srcId="{1CC5EDAA-B877-4548-9743-55A6368F2725}" destId="{EDE9751F-1E62-4AA2-8C0D-2D9663D8218A}" srcOrd="3" destOrd="0" parTransId="{28D74A8B-3D33-450A-99E7-EF0E69CC7F7A}" sibTransId="{000A0D49-D879-44FD-8307-11A33F8DEA51}"/>
    <dgm:cxn modelId="{D8138F21-4FE7-4361-B6FA-C29B2E890E12}" srcId="{1BB7EF80-F480-4871-A9D9-BCF23212E5D5}" destId="{13094864-1110-4D5E-80A3-FF9717F25F83}" srcOrd="1" destOrd="0" parTransId="{26BD197C-E24C-4092-8626-3E5E93D02E10}" sibTransId="{DB774393-F096-4DD8-83DB-143C198F6523}"/>
    <dgm:cxn modelId="{E02B5B30-177F-4322-AB8C-F9395E7B3D2B}" srcId="{1BB7EF80-F480-4871-A9D9-BCF23212E5D5}" destId="{4FE3E447-9F3E-4C09-87F5-883C33D0CB70}" srcOrd="0" destOrd="0" parTransId="{9BA4CD75-73F6-496A-AAFD-DFCAB28EDA7F}" sibTransId="{BBBA03BF-9F6F-4028-B7E1-424E83CAF211}"/>
    <dgm:cxn modelId="{B4FEF534-C4AB-4D1E-812D-FC600BD23C4C}" type="presOf" srcId="{5C029DE8-8AE3-449B-8A26-6454A5069675}" destId="{0854D67D-076C-49FF-907D-6906251079D5}" srcOrd="0" destOrd="0" presId="urn:microsoft.com/office/officeart/2005/8/layout/matrix3"/>
    <dgm:cxn modelId="{CBF20A45-CA33-493C-B03B-C134A00BBA44}" type="presOf" srcId="{13094864-1110-4D5E-80A3-FF9717F25F83}" destId="{6A460894-FA16-4A22-81E3-6646B04F0D82}" srcOrd="0" destOrd="2" presId="urn:microsoft.com/office/officeart/2005/8/layout/matrix3"/>
    <dgm:cxn modelId="{02AB9D69-39D0-4C99-8E5B-0BCE92453313}" type="presOf" srcId="{610C9E76-1C53-4668-B221-4CC1FD262BB1}" destId="{0854D67D-076C-49FF-907D-6906251079D5}" srcOrd="0" destOrd="1" presId="urn:microsoft.com/office/officeart/2005/8/layout/matrix3"/>
    <dgm:cxn modelId="{668DA16B-32C5-4467-B012-A23472C4F67A}" type="presOf" srcId="{1BB7EF80-F480-4871-A9D9-BCF23212E5D5}" destId="{6A460894-FA16-4A22-81E3-6646B04F0D82}" srcOrd="0" destOrd="0" presId="urn:microsoft.com/office/officeart/2005/8/layout/matrix3"/>
    <dgm:cxn modelId="{5F8EDA51-A555-4DC5-B523-8468F528CE82}" type="presOf" srcId="{6BDED9D8-12E2-4357-BD67-57A1186DA9BD}" destId="{1248D6B0-D7CD-49D7-9BD2-B93BF2C729C8}" srcOrd="0" destOrd="1" presId="urn:microsoft.com/office/officeart/2005/8/layout/matrix3"/>
    <dgm:cxn modelId="{E03AAD59-3CB8-46CD-936B-64409F2FBB98}" srcId="{1CC5EDAA-B877-4548-9743-55A6368F2725}" destId="{5C029DE8-8AE3-449B-8A26-6454A5069675}" srcOrd="0" destOrd="0" parTransId="{E09C1291-E36C-4E36-A798-BF0BE5D95521}" sibTransId="{F6858B20-B7F8-4FD4-BD33-2AE495E4C7FB}"/>
    <dgm:cxn modelId="{771F945A-A857-42AC-AF39-A321E6B25897}" srcId="{EDE9751F-1E62-4AA2-8C0D-2D9663D8218A}" destId="{A7513927-B141-41A6-BA8A-CD4EE947905E}" srcOrd="0" destOrd="0" parTransId="{47BE9531-6CFA-4B98-A495-25C4526E4CF8}" sibTransId="{5A4FAEEC-F516-4BAB-9F09-4150EAB4F0A0}"/>
    <dgm:cxn modelId="{A6EEAF7E-F2FE-409E-AE89-EEFA64A2C47B}" srcId="{7ECDB3A1-09A9-45F8-B4C7-7F8A967063D8}" destId="{6BDED9D8-12E2-4357-BD67-57A1186DA9BD}" srcOrd="0" destOrd="0" parTransId="{4F07BD91-6213-48E4-BD36-9B19F8AD3818}" sibTransId="{C03125DF-10B9-4E3D-BA14-F0BA2F7476E7}"/>
    <dgm:cxn modelId="{5A19DDA4-315C-4D2E-9E04-FD8F6EDA8776}" srcId="{1CC5EDAA-B877-4548-9743-55A6368F2725}" destId="{1BB7EF80-F480-4871-A9D9-BCF23212E5D5}" srcOrd="2" destOrd="0" parTransId="{C3B95074-B5E1-4D94-A9A7-5D83B096B7B8}" sibTransId="{632D4790-F0B5-4736-BFC5-847096B28815}"/>
    <dgm:cxn modelId="{F5E9FAAF-5CF0-4D4A-A571-7DDACD48F9A8}" srcId="{5C029DE8-8AE3-449B-8A26-6454A5069675}" destId="{610C9E76-1C53-4668-B221-4CC1FD262BB1}" srcOrd="0" destOrd="0" parTransId="{970A6446-ED0B-45DF-881C-ACB2D2EC45AE}" sibTransId="{FE0B1ED5-0864-4076-873C-1978AC496C25}"/>
    <dgm:cxn modelId="{4CDE30B8-B9AE-4591-AFEA-7F661FC2D9E8}" type="presOf" srcId="{EDE9751F-1E62-4AA2-8C0D-2D9663D8218A}" destId="{4EE661B6-E76E-413D-9213-697831FCCA45}" srcOrd="0" destOrd="0" presId="urn:microsoft.com/office/officeart/2005/8/layout/matrix3"/>
    <dgm:cxn modelId="{033A42B9-47FB-4040-9894-72AA5D5549C5}" type="presOf" srcId="{5B188656-4C70-420F-B878-6A439296C175}" destId="{0854D67D-076C-49FF-907D-6906251079D5}" srcOrd="0" destOrd="2" presId="urn:microsoft.com/office/officeart/2005/8/layout/matrix3"/>
    <dgm:cxn modelId="{C1039BC6-37A4-4B6E-80FD-718C57A839CD}" srcId="{EDE9751F-1E62-4AA2-8C0D-2D9663D8218A}" destId="{EE555B93-6B20-4787-A3B5-E4A2AFE7CBC0}" srcOrd="1" destOrd="0" parTransId="{57E4FA56-6D91-48C8-9816-C7D302797912}" sibTransId="{70E57E03-D7D2-43BD-B988-FFC470E85B06}"/>
    <dgm:cxn modelId="{37F554DB-5466-4270-AC08-6C5E080DD61A}" type="presOf" srcId="{1CC5EDAA-B877-4548-9743-55A6368F2725}" destId="{9862EA22-E684-4E99-8428-C66A7A0CE021}" srcOrd="0" destOrd="0" presId="urn:microsoft.com/office/officeart/2005/8/layout/matrix3"/>
    <dgm:cxn modelId="{F676F9DD-BC4F-4079-8117-D65C2E5D0081}" srcId="{1CC5EDAA-B877-4548-9743-55A6368F2725}" destId="{7ECDB3A1-09A9-45F8-B4C7-7F8A967063D8}" srcOrd="1" destOrd="0" parTransId="{B1AD387F-7F00-4714-B12A-BB510CAFC840}" sibTransId="{A8C2CA53-B807-40B1-B46C-7F9B78BC6771}"/>
    <dgm:cxn modelId="{E357DFE7-21DA-4696-9845-FA23A5986D5F}" type="presOf" srcId="{7ECDB3A1-09A9-45F8-B4C7-7F8A967063D8}" destId="{1248D6B0-D7CD-49D7-9BD2-B93BF2C729C8}" srcOrd="0" destOrd="0" presId="urn:microsoft.com/office/officeart/2005/8/layout/matrix3"/>
    <dgm:cxn modelId="{18B0EAF1-3C0C-45CC-A281-A6A2994994C1}" srcId="{5C029DE8-8AE3-449B-8A26-6454A5069675}" destId="{5B188656-4C70-420F-B878-6A439296C175}" srcOrd="1" destOrd="0" parTransId="{D174926B-7FAF-4EA9-B332-B48C1E0F46BD}" sibTransId="{8E864E86-6C1D-4318-937D-C78EB91CF989}"/>
    <dgm:cxn modelId="{F64887F5-90E6-4300-894F-ED8E9FEA78BC}" type="presOf" srcId="{A7513927-B141-41A6-BA8A-CD4EE947905E}" destId="{4EE661B6-E76E-413D-9213-697831FCCA45}" srcOrd="0" destOrd="1" presId="urn:microsoft.com/office/officeart/2005/8/layout/matrix3"/>
    <dgm:cxn modelId="{4663FBF8-B90E-41B2-BF7F-BE86ED523CF6}" type="presOf" srcId="{EE555B93-6B20-4787-A3B5-E4A2AFE7CBC0}" destId="{4EE661B6-E76E-413D-9213-697831FCCA45}" srcOrd="0" destOrd="2" presId="urn:microsoft.com/office/officeart/2005/8/layout/matrix3"/>
    <dgm:cxn modelId="{4E9395FD-0A00-4947-95C9-FDB6B5A417AE}" type="presOf" srcId="{4FE3E447-9F3E-4C09-87F5-883C33D0CB70}" destId="{6A460894-FA16-4A22-81E3-6646B04F0D82}" srcOrd="0" destOrd="1" presId="urn:microsoft.com/office/officeart/2005/8/layout/matrix3"/>
    <dgm:cxn modelId="{6647DC1C-9308-40AA-87AA-D02F4708E7AD}" type="presParOf" srcId="{9862EA22-E684-4E99-8428-C66A7A0CE021}" destId="{D398CC20-6A5E-4BA3-AFD7-E931A0C0E7A0}" srcOrd="0" destOrd="0" presId="urn:microsoft.com/office/officeart/2005/8/layout/matrix3"/>
    <dgm:cxn modelId="{4BB47F54-AAF8-429D-8222-C55233DE00A1}" type="presParOf" srcId="{9862EA22-E684-4E99-8428-C66A7A0CE021}" destId="{0854D67D-076C-49FF-907D-6906251079D5}" srcOrd="1" destOrd="0" presId="urn:microsoft.com/office/officeart/2005/8/layout/matrix3"/>
    <dgm:cxn modelId="{E50A23D3-D0FC-43E2-8BAC-FE9D1AC0851C}" type="presParOf" srcId="{9862EA22-E684-4E99-8428-C66A7A0CE021}" destId="{1248D6B0-D7CD-49D7-9BD2-B93BF2C729C8}" srcOrd="2" destOrd="0" presId="urn:microsoft.com/office/officeart/2005/8/layout/matrix3"/>
    <dgm:cxn modelId="{6BFF6F06-9472-4D0C-9F58-CECD62245F71}" type="presParOf" srcId="{9862EA22-E684-4E99-8428-C66A7A0CE021}" destId="{6A460894-FA16-4A22-81E3-6646B04F0D82}" srcOrd="3" destOrd="0" presId="urn:microsoft.com/office/officeart/2005/8/layout/matrix3"/>
    <dgm:cxn modelId="{7959661C-2013-4D63-BCEA-89A078D2C2B5}" type="presParOf" srcId="{9862EA22-E684-4E99-8428-C66A7A0CE021}" destId="{4EE661B6-E76E-413D-9213-697831FCCA4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E648B6-0F81-4C76-B958-5753B53C81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B0C729-50F7-41EF-AEB4-82E59603FE2D}">
      <dgm:prSet/>
      <dgm:spPr/>
      <dgm:t>
        <a:bodyPr/>
        <a:lstStyle/>
        <a:p>
          <a:r>
            <a:rPr lang="en-US" dirty="0"/>
            <a:t>Clustering Similar Neighborhoods</a:t>
          </a:r>
        </a:p>
        <a:p>
          <a:r>
            <a:rPr lang="en-US" dirty="0"/>
            <a:t>Grouping based on common venues</a:t>
          </a:r>
        </a:p>
      </dgm:t>
    </dgm:pt>
    <dgm:pt modelId="{FDEBAA63-3EE2-40D9-A9EC-442EA68FF4F5}" type="parTrans" cxnId="{1FB4C2A4-A530-4CED-B4FF-56448991F301}">
      <dgm:prSet/>
      <dgm:spPr/>
      <dgm:t>
        <a:bodyPr/>
        <a:lstStyle/>
        <a:p>
          <a:endParaRPr lang="en-US"/>
        </a:p>
      </dgm:t>
    </dgm:pt>
    <dgm:pt modelId="{C3FA0F18-9D85-4754-9B18-619A9F8A797C}" type="sibTrans" cxnId="{1FB4C2A4-A530-4CED-B4FF-56448991F301}">
      <dgm:prSet/>
      <dgm:spPr/>
      <dgm:t>
        <a:bodyPr/>
        <a:lstStyle/>
        <a:p>
          <a:endParaRPr lang="en-US"/>
        </a:p>
      </dgm:t>
    </dgm:pt>
    <dgm:pt modelId="{2F47CF06-B529-4093-9C87-D13458F543FC}">
      <dgm:prSet/>
      <dgm:spPr/>
      <dgm:t>
        <a:bodyPr/>
        <a:lstStyle/>
        <a:p>
          <a:r>
            <a:rPr lang="en-US" dirty="0"/>
            <a:t>Neighborhood with high population</a:t>
          </a:r>
        </a:p>
      </dgm:t>
    </dgm:pt>
    <dgm:pt modelId="{45641ABB-B769-4A6F-81EA-01E2F54B15EB}" type="parTrans" cxnId="{83D862A6-B4B7-4291-BAEA-776401D9DECD}">
      <dgm:prSet/>
      <dgm:spPr/>
      <dgm:t>
        <a:bodyPr/>
        <a:lstStyle/>
        <a:p>
          <a:endParaRPr lang="en-US"/>
        </a:p>
      </dgm:t>
    </dgm:pt>
    <dgm:pt modelId="{26ABAFAD-CF9A-409A-846C-A1C1A4499360}" type="sibTrans" cxnId="{83D862A6-B4B7-4291-BAEA-776401D9DECD}">
      <dgm:prSet/>
      <dgm:spPr/>
      <dgm:t>
        <a:bodyPr/>
        <a:lstStyle/>
        <a:p>
          <a:endParaRPr lang="en-US"/>
        </a:p>
      </dgm:t>
    </dgm:pt>
    <dgm:pt modelId="{17FD1E78-3057-4FBB-AABE-E64ED68D38BD}">
      <dgm:prSet/>
      <dgm:spPr/>
      <dgm:t>
        <a:bodyPr/>
        <a:lstStyle/>
        <a:p>
          <a:r>
            <a:rPr lang="en-US"/>
            <a:t>Topmost common venue</a:t>
          </a:r>
        </a:p>
      </dgm:t>
    </dgm:pt>
    <dgm:pt modelId="{6E2A242C-DFCA-4263-A2AF-1A1459DB1090}" type="parTrans" cxnId="{DC4E03A2-248B-495E-B554-F18F3CEE1DD3}">
      <dgm:prSet/>
      <dgm:spPr/>
      <dgm:t>
        <a:bodyPr/>
        <a:lstStyle/>
        <a:p>
          <a:endParaRPr lang="en-US"/>
        </a:p>
      </dgm:t>
    </dgm:pt>
    <dgm:pt modelId="{C0A3EA9A-2A9C-4EFF-A03F-F7FE01F8A35F}" type="sibTrans" cxnId="{DC4E03A2-248B-495E-B554-F18F3CEE1DD3}">
      <dgm:prSet/>
      <dgm:spPr/>
      <dgm:t>
        <a:bodyPr/>
        <a:lstStyle/>
        <a:p>
          <a:endParaRPr lang="en-US"/>
        </a:p>
      </dgm:t>
    </dgm:pt>
    <dgm:pt modelId="{4AFBA445-8B80-497C-B92C-81617660555C}">
      <dgm:prSet/>
      <dgm:spPr/>
      <dgm:t>
        <a:bodyPr/>
        <a:lstStyle/>
        <a:p>
          <a:r>
            <a:rPr lang="en-US"/>
            <a:t>Ranking the neighborhoods based on common  venue w/o Grocery</a:t>
          </a:r>
        </a:p>
      </dgm:t>
    </dgm:pt>
    <dgm:pt modelId="{DAE4A0B9-2308-44DB-9F0D-2D51A70DE63D}" type="parTrans" cxnId="{719C2FF4-40F2-43F4-BE7F-EA8C6FDBB47B}">
      <dgm:prSet/>
      <dgm:spPr/>
      <dgm:t>
        <a:bodyPr/>
        <a:lstStyle/>
        <a:p>
          <a:endParaRPr lang="en-US"/>
        </a:p>
      </dgm:t>
    </dgm:pt>
    <dgm:pt modelId="{9AB96990-B7CF-414D-B327-C205A20A0DE5}" type="sibTrans" cxnId="{719C2FF4-40F2-43F4-BE7F-EA8C6FDBB47B}">
      <dgm:prSet/>
      <dgm:spPr/>
      <dgm:t>
        <a:bodyPr/>
        <a:lstStyle/>
        <a:p>
          <a:endParaRPr lang="en-US"/>
        </a:p>
      </dgm:t>
    </dgm:pt>
    <dgm:pt modelId="{85DCF5EE-7045-476E-958E-3CFD1C24B9DA}">
      <dgm:prSet/>
      <dgm:spPr/>
      <dgm:t>
        <a:bodyPr/>
        <a:lstStyle/>
        <a:p>
          <a:r>
            <a:rPr lang="en-US" dirty="0"/>
            <a:t>Ranking the neighborhoods based on population count</a:t>
          </a:r>
        </a:p>
      </dgm:t>
    </dgm:pt>
    <dgm:pt modelId="{BF68B6BC-8AA4-4B20-AE5C-5EED64F74C0A}" type="sibTrans" cxnId="{67967074-D5CA-4102-975D-BE2FAA64A249}">
      <dgm:prSet/>
      <dgm:spPr/>
      <dgm:t>
        <a:bodyPr/>
        <a:lstStyle/>
        <a:p>
          <a:endParaRPr lang="en-US"/>
        </a:p>
      </dgm:t>
    </dgm:pt>
    <dgm:pt modelId="{BBE56C5C-39E1-4272-9C37-21A293F5DD71}" type="parTrans" cxnId="{67967074-D5CA-4102-975D-BE2FAA64A249}">
      <dgm:prSet/>
      <dgm:spPr/>
      <dgm:t>
        <a:bodyPr/>
        <a:lstStyle/>
        <a:p>
          <a:endParaRPr lang="en-US"/>
        </a:p>
      </dgm:t>
    </dgm:pt>
    <dgm:pt modelId="{FDE81657-9B44-4C2F-B9B1-E00B8093938D}" type="pres">
      <dgm:prSet presAssocID="{42E648B6-0F81-4C76-B958-5753B53C816F}" presName="linear" presStyleCnt="0">
        <dgm:presLayoutVars>
          <dgm:animLvl val="lvl"/>
          <dgm:resizeHandles val="exact"/>
        </dgm:presLayoutVars>
      </dgm:prSet>
      <dgm:spPr/>
    </dgm:pt>
    <dgm:pt modelId="{1AFB00B3-57D6-45DA-B73E-49F991897FA8}" type="pres">
      <dgm:prSet presAssocID="{57B0C729-50F7-41EF-AEB4-82E59603FE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0C4EA4-6790-4FE8-B118-2C48846BEA70}" type="pres">
      <dgm:prSet presAssocID="{C3FA0F18-9D85-4754-9B18-619A9F8A797C}" presName="spacer" presStyleCnt="0"/>
      <dgm:spPr/>
    </dgm:pt>
    <dgm:pt modelId="{ED6AC35D-DCE1-4AE1-A376-1E9A5526463F}" type="pres">
      <dgm:prSet presAssocID="{2F47CF06-B529-4093-9C87-D13458F543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0CDE7A-D015-485E-8F1C-B23911C1F295}" type="pres">
      <dgm:prSet presAssocID="{2F47CF06-B529-4093-9C87-D13458F543FC}" presName="childText" presStyleLbl="revTx" presStyleIdx="0" presStyleCnt="2">
        <dgm:presLayoutVars>
          <dgm:bulletEnabled val="1"/>
        </dgm:presLayoutVars>
      </dgm:prSet>
      <dgm:spPr/>
    </dgm:pt>
    <dgm:pt modelId="{4F53BFFE-C4EC-41DE-8D34-5A25C404A319}" type="pres">
      <dgm:prSet presAssocID="{17FD1E78-3057-4FBB-AABE-E64ED68D38B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7A904FF-3F7B-4FBB-B35C-BAD6B0B0BA8D}" type="pres">
      <dgm:prSet presAssocID="{17FD1E78-3057-4FBB-AABE-E64ED68D38B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DF902A-DF4D-48F0-8CC0-5BF743AD99D0}" type="presOf" srcId="{57B0C729-50F7-41EF-AEB4-82E59603FE2D}" destId="{1AFB00B3-57D6-45DA-B73E-49F991897FA8}" srcOrd="0" destOrd="0" presId="urn:microsoft.com/office/officeart/2005/8/layout/vList2"/>
    <dgm:cxn modelId="{DA1ED03F-149D-4E7D-BF6F-208D09259582}" type="presOf" srcId="{42E648B6-0F81-4C76-B958-5753B53C816F}" destId="{FDE81657-9B44-4C2F-B9B1-E00B8093938D}" srcOrd="0" destOrd="0" presId="urn:microsoft.com/office/officeart/2005/8/layout/vList2"/>
    <dgm:cxn modelId="{3FA8CC5B-DD13-4F25-8E70-5D53DFEB9593}" type="presOf" srcId="{2F47CF06-B529-4093-9C87-D13458F543FC}" destId="{ED6AC35D-DCE1-4AE1-A376-1E9A5526463F}" srcOrd="0" destOrd="0" presId="urn:microsoft.com/office/officeart/2005/8/layout/vList2"/>
    <dgm:cxn modelId="{662EB543-8261-48AD-B1E0-4E268836B39A}" type="presOf" srcId="{17FD1E78-3057-4FBB-AABE-E64ED68D38BD}" destId="{4F53BFFE-C4EC-41DE-8D34-5A25C404A319}" srcOrd="0" destOrd="0" presId="urn:microsoft.com/office/officeart/2005/8/layout/vList2"/>
    <dgm:cxn modelId="{CE0F4852-EC9A-42F3-8D52-7346F80CA9D4}" type="presOf" srcId="{4AFBA445-8B80-497C-B92C-81617660555C}" destId="{A7A904FF-3F7B-4FBB-B35C-BAD6B0B0BA8D}" srcOrd="0" destOrd="0" presId="urn:microsoft.com/office/officeart/2005/8/layout/vList2"/>
    <dgm:cxn modelId="{67967074-D5CA-4102-975D-BE2FAA64A249}" srcId="{2F47CF06-B529-4093-9C87-D13458F543FC}" destId="{85DCF5EE-7045-476E-958E-3CFD1C24B9DA}" srcOrd="0" destOrd="0" parTransId="{BBE56C5C-39E1-4272-9C37-21A293F5DD71}" sibTransId="{BF68B6BC-8AA4-4B20-AE5C-5EED64F74C0A}"/>
    <dgm:cxn modelId="{63664A9E-8DA4-42AB-8EC1-E3F6E11B6545}" type="presOf" srcId="{85DCF5EE-7045-476E-958E-3CFD1C24B9DA}" destId="{1F0CDE7A-D015-485E-8F1C-B23911C1F295}" srcOrd="0" destOrd="0" presId="urn:microsoft.com/office/officeart/2005/8/layout/vList2"/>
    <dgm:cxn modelId="{DC4E03A2-248B-495E-B554-F18F3CEE1DD3}" srcId="{42E648B6-0F81-4C76-B958-5753B53C816F}" destId="{17FD1E78-3057-4FBB-AABE-E64ED68D38BD}" srcOrd="2" destOrd="0" parTransId="{6E2A242C-DFCA-4263-A2AF-1A1459DB1090}" sibTransId="{C0A3EA9A-2A9C-4EFF-A03F-F7FE01F8A35F}"/>
    <dgm:cxn modelId="{1FB4C2A4-A530-4CED-B4FF-56448991F301}" srcId="{42E648B6-0F81-4C76-B958-5753B53C816F}" destId="{57B0C729-50F7-41EF-AEB4-82E59603FE2D}" srcOrd="0" destOrd="0" parTransId="{FDEBAA63-3EE2-40D9-A9EC-442EA68FF4F5}" sibTransId="{C3FA0F18-9D85-4754-9B18-619A9F8A797C}"/>
    <dgm:cxn modelId="{83D862A6-B4B7-4291-BAEA-776401D9DECD}" srcId="{42E648B6-0F81-4C76-B958-5753B53C816F}" destId="{2F47CF06-B529-4093-9C87-D13458F543FC}" srcOrd="1" destOrd="0" parTransId="{45641ABB-B769-4A6F-81EA-01E2F54B15EB}" sibTransId="{26ABAFAD-CF9A-409A-846C-A1C1A4499360}"/>
    <dgm:cxn modelId="{719C2FF4-40F2-43F4-BE7F-EA8C6FDBB47B}" srcId="{17FD1E78-3057-4FBB-AABE-E64ED68D38BD}" destId="{4AFBA445-8B80-497C-B92C-81617660555C}" srcOrd="0" destOrd="0" parTransId="{DAE4A0B9-2308-44DB-9F0D-2D51A70DE63D}" sibTransId="{9AB96990-B7CF-414D-B327-C205A20A0DE5}"/>
    <dgm:cxn modelId="{75BC448B-A264-4761-A164-8C791EDEBBDF}" type="presParOf" srcId="{FDE81657-9B44-4C2F-B9B1-E00B8093938D}" destId="{1AFB00B3-57D6-45DA-B73E-49F991897FA8}" srcOrd="0" destOrd="0" presId="urn:microsoft.com/office/officeart/2005/8/layout/vList2"/>
    <dgm:cxn modelId="{EEC45573-C3AF-4DDD-9FED-7E7D643255D2}" type="presParOf" srcId="{FDE81657-9B44-4C2F-B9B1-E00B8093938D}" destId="{ED0C4EA4-6790-4FE8-B118-2C48846BEA70}" srcOrd="1" destOrd="0" presId="urn:microsoft.com/office/officeart/2005/8/layout/vList2"/>
    <dgm:cxn modelId="{0B9AAF07-0667-4979-9212-FF1A2A4BDAFF}" type="presParOf" srcId="{FDE81657-9B44-4C2F-B9B1-E00B8093938D}" destId="{ED6AC35D-DCE1-4AE1-A376-1E9A5526463F}" srcOrd="2" destOrd="0" presId="urn:microsoft.com/office/officeart/2005/8/layout/vList2"/>
    <dgm:cxn modelId="{54B6CFB7-6982-4D85-87B6-E7214F471E2B}" type="presParOf" srcId="{FDE81657-9B44-4C2F-B9B1-E00B8093938D}" destId="{1F0CDE7A-D015-485E-8F1C-B23911C1F295}" srcOrd="3" destOrd="0" presId="urn:microsoft.com/office/officeart/2005/8/layout/vList2"/>
    <dgm:cxn modelId="{5126DF6A-3FD3-41F7-AF19-85405BDB2728}" type="presParOf" srcId="{FDE81657-9B44-4C2F-B9B1-E00B8093938D}" destId="{4F53BFFE-C4EC-41DE-8D34-5A25C404A319}" srcOrd="4" destOrd="0" presId="urn:microsoft.com/office/officeart/2005/8/layout/vList2"/>
    <dgm:cxn modelId="{5F75D7B6-7AD7-481F-BED9-CC537BD4F22D}" type="presParOf" srcId="{FDE81657-9B44-4C2F-B9B1-E00B8093938D}" destId="{A7A904FF-3F7B-4FBB-B35C-BAD6B0B0BA8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A66B9-7FCB-45F5-A567-677EA2D6ECC3}">
      <dsp:nvSpPr>
        <dsp:cNvPr id="0" name=""/>
        <dsp:cNvSpPr/>
      </dsp:nvSpPr>
      <dsp:spPr>
        <a:xfrm>
          <a:off x="0" y="0"/>
          <a:ext cx="6927443" cy="2057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THE BATTLE OF NEIGHBORHOODS</a:t>
          </a:r>
        </a:p>
      </dsp:txBody>
      <dsp:txXfrm>
        <a:off x="100434" y="100434"/>
        <a:ext cx="6726575" cy="1856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C9190-FDF8-45BD-A23E-13FC550A8FEF}">
      <dsp:nvSpPr>
        <dsp:cNvPr id="0" name=""/>
        <dsp:cNvSpPr/>
      </dsp:nvSpPr>
      <dsp:spPr>
        <a:xfrm>
          <a:off x="0" y="72876"/>
          <a:ext cx="2374498" cy="914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Toronto city overview for ABC Grocery</a:t>
          </a:r>
          <a:endParaRPr lang="en-US" sz="2000" kern="1200" dirty="0"/>
        </a:p>
      </dsp:txBody>
      <dsp:txXfrm>
        <a:off x="26771" y="99647"/>
        <a:ext cx="2320956" cy="860485"/>
      </dsp:txXfrm>
    </dsp:sp>
    <dsp:sp modelId="{BE959C43-77BF-4DC2-ACDB-2041B9C9A0CA}">
      <dsp:nvSpPr>
        <dsp:cNvPr id="0" name=""/>
        <dsp:cNvSpPr/>
      </dsp:nvSpPr>
      <dsp:spPr>
        <a:xfrm>
          <a:off x="2667001" y="53425"/>
          <a:ext cx="2408518" cy="914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ABC Grocery Strategic Plan and Overview</a:t>
          </a:r>
          <a:endParaRPr lang="en-US" sz="2000" kern="1200" dirty="0"/>
        </a:p>
      </dsp:txBody>
      <dsp:txXfrm>
        <a:off x="2693772" y="80196"/>
        <a:ext cx="2354976" cy="860485"/>
      </dsp:txXfrm>
    </dsp:sp>
    <dsp:sp modelId="{2A1B3931-942E-4B2F-AFC8-05F0318DC585}">
      <dsp:nvSpPr>
        <dsp:cNvPr id="0" name=""/>
        <dsp:cNvSpPr/>
      </dsp:nvSpPr>
      <dsp:spPr>
        <a:xfrm>
          <a:off x="5323879" y="72876"/>
          <a:ext cx="2352817" cy="914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ABC Grocery Business Problem</a:t>
          </a:r>
          <a:endParaRPr lang="en-US" sz="2000" kern="1200"/>
        </a:p>
      </dsp:txBody>
      <dsp:txXfrm>
        <a:off x="5350650" y="99647"/>
        <a:ext cx="2299275" cy="860485"/>
      </dsp:txXfrm>
    </dsp:sp>
    <dsp:sp modelId="{4CCC655C-8E61-4D40-BEB6-319FC8A972FE}">
      <dsp:nvSpPr>
        <dsp:cNvPr id="0" name=""/>
        <dsp:cNvSpPr/>
      </dsp:nvSpPr>
      <dsp:spPr>
        <a:xfrm>
          <a:off x="5559160" y="986904"/>
          <a:ext cx="613561" cy="635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477"/>
              </a:lnTo>
              <a:lnTo>
                <a:pt x="613561" y="6354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F5B87-ECD4-46EE-B85C-6632B9E2D6AD}">
      <dsp:nvSpPr>
        <dsp:cNvPr id="0" name=""/>
        <dsp:cNvSpPr/>
      </dsp:nvSpPr>
      <dsp:spPr>
        <a:xfrm>
          <a:off x="6172722" y="1165368"/>
          <a:ext cx="1462444" cy="914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Choice of the first neighborhood to offer services.</a:t>
          </a:r>
        </a:p>
      </dsp:txBody>
      <dsp:txXfrm>
        <a:off x="6199493" y="1192139"/>
        <a:ext cx="1408902" cy="860485"/>
      </dsp:txXfrm>
    </dsp:sp>
    <dsp:sp modelId="{38C948D5-F503-49B1-BC57-E86CC23D1003}">
      <dsp:nvSpPr>
        <dsp:cNvPr id="0" name=""/>
        <dsp:cNvSpPr/>
      </dsp:nvSpPr>
      <dsp:spPr>
        <a:xfrm>
          <a:off x="5559160" y="986904"/>
          <a:ext cx="613561" cy="1778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012"/>
              </a:lnTo>
              <a:lnTo>
                <a:pt x="613561" y="17780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5D848-941B-45B7-A9C1-C081D2824274}">
      <dsp:nvSpPr>
        <dsp:cNvPr id="0" name=""/>
        <dsp:cNvSpPr/>
      </dsp:nvSpPr>
      <dsp:spPr>
        <a:xfrm>
          <a:off x="6172722" y="2307903"/>
          <a:ext cx="1462444" cy="914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neighborhood should enable easy replication.</a:t>
          </a:r>
        </a:p>
      </dsp:txBody>
      <dsp:txXfrm>
        <a:off x="6199493" y="2334674"/>
        <a:ext cx="1408902" cy="860485"/>
      </dsp:txXfrm>
    </dsp:sp>
    <dsp:sp modelId="{34E5C4A7-DDA6-471D-AC6A-864565D470BB}">
      <dsp:nvSpPr>
        <dsp:cNvPr id="0" name=""/>
        <dsp:cNvSpPr/>
      </dsp:nvSpPr>
      <dsp:spPr>
        <a:xfrm>
          <a:off x="5559160" y="986904"/>
          <a:ext cx="613561" cy="2920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0547"/>
              </a:lnTo>
              <a:lnTo>
                <a:pt x="613561" y="29205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2B497-BD04-4B7C-99AF-AF6CA46AE0CA}">
      <dsp:nvSpPr>
        <dsp:cNvPr id="0" name=""/>
        <dsp:cNvSpPr/>
      </dsp:nvSpPr>
      <dsp:spPr>
        <a:xfrm>
          <a:off x="6172722" y="3450437"/>
          <a:ext cx="1462444" cy="914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neighborhood should have high demand.</a:t>
          </a:r>
        </a:p>
      </dsp:txBody>
      <dsp:txXfrm>
        <a:off x="6199493" y="3477208"/>
        <a:ext cx="1408902" cy="860485"/>
      </dsp:txXfrm>
    </dsp:sp>
    <dsp:sp modelId="{EFCAEA43-F417-431A-A7FE-E7F0160B64B8}">
      <dsp:nvSpPr>
        <dsp:cNvPr id="0" name=""/>
        <dsp:cNvSpPr/>
      </dsp:nvSpPr>
      <dsp:spPr>
        <a:xfrm>
          <a:off x="5559160" y="986904"/>
          <a:ext cx="613561" cy="4063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3082"/>
              </a:lnTo>
              <a:lnTo>
                <a:pt x="613561" y="4063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63120-72A8-4689-A673-F5967D68E5AA}">
      <dsp:nvSpPr>
        <dsp:cNvPr id="0" name=""/>
        <dsp:cNvSpPr/>
      </dsp:nvSpPr>
      <dsp:spPr>
        <a:xfrm>
          <a:off x="6172722" y="4592972"/>
          <a:ext cx="1462444" cy="914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neighborhood should have lower competition.</a:t>
          </a:r>
        </a:p>
      </dsp:txBody>
      <dsp:txXfrm>
        <a:off x="6199493" y="4619743"/>
        <a:ext cx="1408902" cy="860485"/>
      </dsp:txXfrm>
    </dsp:sp>
    <dsp:sp modelId="{39B44A37-4DE4-4AB9-BF53-FE1A7F047484}">
      <dsp:nvSpPr>
        <dsp:cNvPr id="0" name=""/>
        <dsp:cNvSpPr/>
      </dsp:nvSpPr>
      <dsp:spPr>
        <a:xfrm>
          <a:off x="8511990" y="22833"/>
          <a:ext cx="2303295" cy="914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Success Criteria:</a:t>
          </a:r>
          <a:endParaRPr lang="en-US" sz="2000" kern="1200" dirty="0"/>
        </a:p>
      </dsp:txBody>
      <dsp:txXfrm>
        <a:off x="8538761" y="49604"/>
        <a:ext cx="2249753" cy="860485"/>
      </dsp:txXfrm>
    </dsp:sp>
    <dsp:sp modelId="{C7558B5E-6E25-47CA-9B10-497BEFA341F3}">
      <dsp:nvSpPr>
        <dsp:cNvPr id="0" name=""/>
        <dsp:cNvSpPr/>
      </dsp:nvSpPr>
      <dsp:spPr>
        <a:xfrm>
          <a:off x="8742319" y="936861"/>
          <a:ext cx="230329" cy="685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520"/>
              </a:lnTo>
              <a:lnTo>
                <a:pt x="230329" y="685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204EE-65E3-4D55-BEE9-4EAFB25A6A8F}">
      <dsp:nvSpPr>
        <dsp:cNvPr id="0" name=""/>
        <dsp:cNvSpPr/>
      </dsp:nvSpPr>
      <dsp:spPr>
        <a:xfrm>
          <a:off x="8972649" y="1165368"/>
          <a:ext cx="1462444" cy="914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Good recommendation of neighborhood that meets above points.</a:t>
          </a:r>
        </a:p>
      </dsp:txBody>
      <dsp:txXfrm>
        <a:off x="8999420" y="1192139"/>
        <a:ext cx="1408902" cy="860485"/>
      </dsp:txXfrm>
    </dsp:sp>
    <dsp:sp modelId="{0039F6F1-CE68-491D-B37A-94653E1A13F8}">
      <dsp:nvSpPr>
        <dsp:cNvPr id="0" name=""/>
        <dsp:cNvSpPr/>
      </dsp:nvSpPr>
      <dsp:spPr>
        <a:xfrm>
          <a:off x="8742319" y="936861"/>
          <a:ext cx="230329" cy="1828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8055"/>
              </a:lnTo>
              <a:lnTo>
                <a:pt x="230329" y="1828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DF563-C102-428F-ACD1-17998C2AA5F1}">
      <dsp:nvSpPr>
        <dsp:cNvPr id="0" name=""/>
        <dsp:cNvSpPr/>
      </dsp:nvSpPr>
      <dsp:spPr>
        <a:xfrm>
          <a:off x="8972649" y="2307903"/>
          <a:ext cx="1462444" cy="9140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should have capability to enable latest information whenever required.</a:t>
          </a:r>
        </a:p>
      </dsp:txBody>
      <dsp:txXfrm>
        <a:off x="8999420" y="2334674"/>
        <a:ext cx="1408902" cy="860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080AD-1193-4741-9465-3A0D61CDFF66}">
      <dsp:nvSpPr>
        <dsp:cNvPr id="0" name=""/>
        <dsp:cNvSpPr/>
      </dsp:nvSpPr>
      <dsp:spPr>
        <a:xfrm rot="5400000">
          <a:off x="3674076" y="-1222492"/>
          <a:ext cx="1293373" cy="4066600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Neighborhood Information (i.e. name, coordinates, populations).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Venue information (i.e. name, category, coordinates)</a:t>
          </a:r>
        </a:p>
      </dsp:txBody>
      <dsp:txXfrm rot="-5400000">
        <a:off x="2287463" y="227258"/>
        <a:ext cx="4003463" cy="1167099"/>
      </dsp:txXfrm>
    </dsp:sp>
    <dsp:sp modelId="{561F0CED-1854-42F7-810F-39D0B46F13CD}">
      <dsp:nvSpPr>
        <dsp:cNvPr id="0" name=""/>
        <dsp:cNvSpPr/>
      </dsp:nvSpPr>
      <dsp:spPr>
        <a:xfrm>
          <a:off x="0" y="2449"/>
          <a:ext cx="2287463" cy="16167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Requirements for this project:</a:t>
          </a:r>
        </a:p>
      </dsp:txBody>
      <dsp:txXfrm>
        <a:off x="78922" y="81371"/>
        <a:ext cx="2129619" cy="1458873"/>
      </dsp:txXfrm>
    </dsp:sp>
    <dsp:sp modelId="{090141DF-D9EE-4E6D-923F-75B0DB6E7160}">
      <dsp:nvSpPr>
        <dsp:cNvPr id="0" name=""/>
        <dsp:cNvSpPr/>
      </dsp:nvSpPr>
      <dsp:spPr>
        <a:xfrm rot="5400000">
          <a:off x="3674076" y="475061"/>
          <a:ext cx="1293373" cy="4066600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Wikipedia Pages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Foursquare.com</a:t>
          </a:r>
        </a:p>
      </dsp:txBody>
      <dsp:txXfrm rot="-5400000">
        <a:off x="2287463" y="1924812"/>
        <a:ext cx="4003463" cy="1167099"/>
      </dsp:txXfrm>
    </dsp:sp>
    <dsp:sp modelId="{3C350190-3B2F-4913-9571-234658DBF290}">
      <dsp:nvSpPr>
        <dsp:cNvPr id="0" name=""/>
        <dsp:cNvSpPr/>
      </dsp:nvSpPr>
      <dsp:spPr>
        <a:xfrm>
          <a:off x="0" y="1700002"/>
          <a:ext cx="2287463" cy="16167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Sources for this project:</a:t>
          </a:r>
        </a:p>
      </dsp:txBody>
      <dsp:txXfrm>
        <a:off x="78922" y="1778924"/>
        <a:ext cx="2129619" cy="1458873"/>
      </dsp:txXfrm>
    </dsp:sp>
    <dsp:sp modelId="{75165CF0-A478-4CAF-A59A-26BEC8B79C8F}">
      <dsp:nvSpPr>
        <dsp:cNvPr id="0" name=""/>
        <dsp:cNvSpPr/>
      </dsp:nvSpPr>
      <dsp:spPr>
        <a:xfrm rot="5400000">
          <a:off x="3674076" y="2172614"/>
          <a:ext cx="1293373" cy="4066600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 cleaning is required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 needs to be in a structured format</a:t>
          </a:r>
        </a:p>
      </dsp:txBody>
      <dsp:txXfrm rot="-5400000">
        <a:off x="2287463" y="3622365"/>
        <a:ext cx="4003463" cy="1167099"/>
      </dsp:txXfrm>
    </dsp:sp>
    <dsp:sp modelId="{AB42F5B1-B87D-422E-B647-3B00D37F86A0}">
      <dsp:nvSpPr>
        <dsp:cNvPr id="0" name=""/>
        <dsp:cNvSpPr/>
      </dsp:nvSpPr>
      <dsp:spPr>
        <a:xfrm>
          <a:off x="0" y="3397556"/>
          <a:ext cx="2287463" cy="16167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Processing for this project:</a:t>
          </a:r>
        </a:p>
      </dsp:txBody>
      <dsp:txXfrm>
        <a:off x="78922" y="3476478"/>
        <a:ext cx="2129619" cy="14588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8CC20-6A5E-4BA3-AFD7-E931A0C0E7A0}">
      <dsp:nvSpPr>
        <dsp:cNvPr id="0" name=""/>
        <dsp:cNvSpPr/>
      </dsp:nvSpPr>
      <dsp:spPr>
        <a:xfrm>
          <a:off x="2590799" y="0"/>
          <a:ext cx="6553200" cy="65532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4D67D-076C-49FF-907D-6906251079D5}">
      <dsp:nvSpPr>
        <dsp:cNvPr id="0" name=""/>
        <dsp:cNvSpPr/>
      </dsp:nvSpPr>
      <dsp:spPr>
        <a:xfrm>
          <a:off x="3162290" y="370863"/>
          <a:ext cx="2555748" cy="2555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Scrapping Technique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To scrap the neighborhood data from Wikipedia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To make the data into a structured format</a:t>
          </a:r>
        </a:p>
      </dsp:txBody>
      <dsp:txXfrm>
        <a:off x="3287051" y="495624"/>
        <a:ext cx="2306226" cy="2306226"/>
      </dsp:txXfrm>
    </dsp:sp>
    <dsp:sp modelId="{1248D6B0-D7CD-49D7-9BD2-B93BF2C729C8}">
      <dsp:nvSpPr>
        <dsp:cNvPr id="0" name=""/>
        <dsp:cNvSpPr/>
      </dsp:nvSpPr>
      <dsp:spPr>
        <a:xfrm>
          <a:off x="5912998" y="403347"/>
          <a:ext cx="2555748" cy="2555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Foursquare.com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Retrieving venue information from above API.</a:t>
          </a:r>
        </a:p>
      </dsp:txBody>
      <dsp:txXfrm>
        <a:off x="6037759" y="528108"/>
        <a:ext cx="2306226" cy="2306226"/>
      </dsp:txXfrm>
    </dsp:sp>
    <dsp:sp modelId="{6A460894-FA16-4A22-81E3-6646B04F0D82}">
      <dsp:nvSpPr>
        <dsp:cNvPr id="0" name=""/>
        <dsp:cNvSpPr/>
      </dsp:nvSpPr>
      <dsp:spPr>
        <a:xfrm>
          <a:off x="3213353" y="3374898"/>
          <a:ext cx="2555748" cy="2555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K-Means Machine Learning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Segment and cluster similar neighborhoods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Group them based on most common venues</a:t>
          </a:r>
        </a:p>
      </dsp:txBody>
      <dsp:txXfrm>
        <a:off x="3338114" y="3499659"/>
        <a:ext cx="2306226" cy="2306226"/>
      </dsp:txXfrm>
    </dsp:sp>
    <dsp:sp modelId="{4EE661B6-E76E-413D-9213-697831FCCA45}">
      <dsp:nvSpPr>
        <dsp:cNvPr id="0" name=""/>
        <dsp:cNvSpPr/>
      </dsp:nvSpPr>
      <dsp:spPr>
        <a:xfrm>
          <a:off x="5965698" y="3374898"/>
          <a:ext cx="2555748" cy="2555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Scoring Weightage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Population count has 50% weightage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Venue (fewer grocery) has another 50% weightage</a:t>
          </a:r>
        </a:p>
      </dsp:txBody>
      <dsp:txXfrm>
        <a:off x="6090459" y="3499659"/>
        <a:ext cx="2306226" cy="23062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B00B3-57D6-45DA-B73E-49F991897FA8}">
      <dsp:nvSpPr>
        <dsp:cNvPr id="0" name=""/>
        <dsp:cNvSpPr/>
      </dsp:nvSpPr>
      <dsp:spPr>
        <a:xfrm>
          <a:off x="0" y="32098"/>
          <a:ext cx="5973063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Clustering Similar Neighborhoods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Grouping based on common venues</a:t>
          </a:r>
        </a:p>
      </dsp:txBody>
      <dsp:txXfrm>
        <a:off x="55687" y="87785"/>
        <a:ext cx="5861689" cy="1029376"/>
      </dsp:txXfrm>
    </dsp:sp>
    <dsp:sp modelId="{ED6AC35D-DCE1-4AE1-A376-1E9A5526463F}">
      <dsp:nvSpPr>
        <dsp:cNvPr id="0" name=""/>
        <dsp:cNvSpPr/>
      </dsp:nvSpPr>
      <dsp:spPr>
        <a:xfrm>
          <a:off x="0" y="1244848"/>
          <a:ext cx="5973063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Neighborhood with high population</a:t>
          </a:r>
        </a:p>
      </dsp:txBody>
      <dsp:txXfrm>
        <a:off x="55687" y="1300535"/>
        <a:ext cx="5861689" cy="1029376"/>
      </dsp:txXfrm>
    </dsp:sp>
    <dsp:sp modelId="{1F0CDE7A-D015-485E-8F1C-B23911C1F295}">
      <dsp:nvSpPr>
        <dsp:cNvPr id="0" name=""/>
        <dsp:cNvSpPr/>
      </dsp:nvSpPr>
      <dsp:spPr>
        <a:xfrm>
          <a:off x="0" y="2385598"/>
          <a:ext cx="5973063" cy="63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4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Ranking the neighborhoods based on population count</a:t>
          </a:r>
        </a:p>
      </dsp:txBody>
      <dsp:txXfrm>
        <a:off x="0" y="2385598"/>
        <a:ext cx="5973063" cy="633937"/>
      </dsp:txXfrm>
    </dsp:sp>
    <dsp:sp modelId="{4F53BFFE-C4EC-41DE-8D34-5A25C404A319}">
      <dsp:nvSpPr>
        <dsp:cNvPr id="0" name=""/>
        <dsp:cNvSpPr/>
      </dsp:nvSpPr>
      <dsp:spPr>
        <a:xfrm>
          <a:off x="0" y="3019535"/>
          <a:ext cx="5973063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Topmost common venue</a:t>
          </a:r>
        </a:p>
      </dsp:txBody>
      <dsp:txXfrm>
        <a:off x="55687" y="3075222"/>
        <a:ext cx="5861689" cy="1029376"/>
      </dsp:txXfrm>
    </dsp:sp>
    <dsp:sp modelId="{A7A904FF-3F7B-4FBB-B35C-BAD6B0B0BA8D}">
      <dsp:nvSpPr>
        <dsp:cNvPr id="0" name=""/>
        <dsp:cNvSpPr/>
      </dsp:nvSpPr>
      <dsp:spPr>
        <a:xfrm>
          <a:off x="0" y="4160285"/>
          <a:ext cx="5973063" cy="63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4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Ranking the neighborhoods based on common  venue w/o Grocery</a:t>
          </a:r>
        </a:p>
      </dsp:txBody>
      <dsp:txXfrm>
        <a:off x="0" y="4160285"/>
        <a:ext cx="5973063" cy="633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EF5E-AF0D-479B-BFB1-4FE8CE74C93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76994-5E70-437C-B7B3-28A3D44A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76994-5E70-437C-B7B3-28A3D44A38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2A2A2A"/>
                </a:solidFill>
                <a:latin typeface="URW Gothic L"/>
                <a:cs typeface="URW Gothic 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5353"/>
                </a:solidFill>
                <a:latin typeface="URW Gothic L"/>
                <a:cs typeface="URW Gothic 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2A2A2A"/>
                </a:solidFill>
                <a:latin typeface="URW Gothic L"/>
                <a:cs typeface="URW Gothic 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2A2A2A"/>
                </a:solidFill>
                <a:latin typeface="URW Gothic L"/>
                <a:cs typeface="URW Gothic 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72940" y="12697"/>
            <a:ext cx="7716011" cy="684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6816" y="540766"/>
            <a:ext cx="37484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2A2A2A"/>
                </a:solidFill>
                <a:latin typeface="URW Gothic L"/>
                <a:cs typeface="URW Gothic 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2536" y="1169797"/>
            <a:ext cx="9452610" cy="436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35353"/>
                </a:solidFill>
                <a:latin typeface="URW Gothic L"/>
                <a:cs typeface="URW Gothic 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E68DBB-4AD0-4804-A930-7F24BBA7A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156456"/>
              </p:ext>
            </p:extLst>
          </p:nvPr>
        </p:nvGraphicFramePr>
        <p:xfrm>
          <a:off x="2514600" y="2057400"/>
          <a:ext cx="9120505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82CCF4-4064-4B6C-8B11-B76019FC949B}"/>
              </a:ext>
            </a:extLst>
          </p:cNvPr>
          <p:cNvSpPr txBox="1"/>
          <p:nvPr/>
        </p:nvSpPr>
        <p:spPr>
          <a:xfrm>
            <a:off x="8381999" y="5257800"/>
            <a:ext cx="3253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Yashwanth Thatavarthi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0" y="124918"/>
            <a:ext cx="3138804" cy="5046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sz="3200" u="sng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338F38E-3DA4-4F49-BA68-282F8AFC0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728739"/>
              </p:ext>
            </p:extLst>
          </p:nvPr>
        </p:nvGraphicFramePr>
        <p:xfrm>
          <a:off x="533400" y="1165773"/>
          <a:ext cx="10820400" cy="5529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7975" y="587575"/>
            <a:ext cx="4267201" cy="5046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78912F-4A3B-44C2-A353-71A0B24AC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787615"/>
              </p:ext>
            </p:extLst>
          </p:nvPr>
        </p:nvGraphicFramePr>
        <p:xfrm>
          <a:off x="732536" y="1384076"/>
          <a:ext cx="6354064" cy="5016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bject 4"/>
          <p:cNvSpPr/>
          <p:nvPr/>
        </p:nvSpPr>
        <p:spPr>
          <a:xfrm>
            <a:off x="7239000" y="1523999"/>
            <a:ext cx="4456176" cy="4876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ACFAF4-42E1-4A47-8B8C-9D0957FA32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48897"/>
              </p:ext>
            </p:extLst>
          </p:nvPr>
        </p:nvGraphicFramePr>
        <p:xfrm>
          <a:off x="609600" y="152400"/>
          <a:ext cx="11734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C6A097-0594-4819-B0A2-13E451CDB3F6}"/>
              </a:ext>
            </a:extLst>
          </p:cNvPr>
          <p:cNvSpPr/>
          <p:nvPr/>
        </p:nvSpPr>
        <p:spPr>
          <a:xfrm>
            <a:off x="4743450" y="2971800"/>
            <a:ext cx="34671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2700" algn="ctr">
              <a:spcBef>
                <a:spcPts val="95"/>
              </a:spcBef>
            </a:pPr>
            <a:r>
              <a:rPr lang="en-US" sz="2800" kern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508867"/>
            <a:ext cx="1641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RESULT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60B2043-5E72-49E1-BDF0-E31B90553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691003"/>
              </p:ext>
            </p:extLst>
          </p:nvPr>
        </p:nvGraphicFramePr>
        <p:xfrm>
          <a:off x="427736" y="1535304"/>
          <a:ext cx="5973063" cy="48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bject 5"/>
          <p:cNvSpPr/>
          <p:nvPr/>
        </p:nvSpPr>
        <p:spPr>
          <a:xfrm>
            <a:off x="6747556" y="1676400"/>
            <a:ext cx="5029200" cy="29049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236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Times New Roman</vt:lpstr>
      <vt:lpstr>URW Gothic L</vt:lpstr>
      <vt:lpstr>Office Theme</vt:lpstr>
      <vt:lpstr>PowerPoint Presentation</vt:lpstr>
      <vt:lpstr>INTRODUCTION</vt:lpstr>
      <vt:lpstr>DATA DESCRIPTION</vt:lpstr>
      <vt:lpstr>PowerPoint Presentation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battles of neighborhoods</dc:title>
  <dc:creator>Tan, Yeow Chong [ICG-IT]</dc:creator>
  <cp:lastModifiedBy>Thatavarthi, yashwanth</cp:lastModifiedBy>
  <cp:revision>5</cp:revision>
  <dcterms:created xsi:type="dcterms:W3CDTF">2020-05-19T18:22:51Z</dcterms:created>
  <dcterms:modified xsi:type="dcterms:W3CDTF">2020-05-19T19:28:00Z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2020-05-19T00:00:00Z</vt:filetime>
  </property>
</Properties>
</file>