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90" r:id="rId2"/>
    <p:sldId id="257" r:id="rId3"/>
    <p:sldId id="273" r:id="rId4"/>
    <p:sldId id="304" r:id="rId5"/>
    <p:sldId id="274" r:id="rId6"/>
    <p:sldId id="280" r:id="rId7"/>
    <p:sldId id="281" r:id="rId8"/>
    <p:sldId id="276" r:id="rId9"/>
    <p:sldId id="302" r:id="rId10"/>
    <p:sldId id="303" r:id="rId11"/>
    <p:sldId id="305" r:id="rId12"/>
    <p:sldId id="306" r:id="rId13"/>
    <p:sldId id="291" r:id="rId14"/>
    <p:sldId id="292" r:id="rId15"/>
    <p:sldId id="293" r:id="rId16"/>
    <p:sldId id="307" r:id="rId17"/>
    <p:sldId id="308" r:id="rId18"/>
    <p:sldId id="309" r:id="rId19"/>
    <p:sldId id="28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3300"/>
    <a:srgbClr val="006666"/>
    <a:srgbClr val="0099FF"/>
    <a:srgbClr val="008080"/>
    <a:srgbClr val="00990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D461E-3D6B-47BB-8EED-F2E42B1EA229}" v="58" dt="2025-04-25T11:49:0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1032" y="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49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4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dev Raj Pesaru" userId="c7486b8512d9f70e" providerId="LiveId" clId="{68AFBC3C-2349-4C7D-A75D-9B964F689D0D}"/>
    <pc:docChg chg="undo redo custSel addSld delSld modSld sldOrd">
      <pc:chgData name="Mahadev Raj Pesaru" userId="c7486b8512d9f70e" providerId="LiveId" clId="{68AFBC3C-2349-4C7D-A75D-9B964F689D0D}" dt="2025-03-11T20:56:10.278" v="1244" actId="478"/>
      <pc:docMkLst>
        <pc:docMk/>
      </pc:docMkLst>
      <pc:sldChg chg="del">
        <pc:chgData name="Mahadev Raj Pesaru" userId="c7486b8512d9f70e" providerId="LiveId" clId="{68AFBC3C-2349-4C7D-A75D-9B964F689D0D}" dt="2025-03-11T20:19:43.450" v="1189" actId="47"/>
        <pc:sldMkLst>
          <pc:docMk/>
          <pc:sldMk cId="3655500541" sldId="256"/>
        </pc:sldMkLst>
      </pc:sldChg>
      <pc:sldChg chg="modSp add mod ord">
        <pc:chgData name="Mahadev Raj Pesaru" userId="c7486b8512d9f70e" providerId="LiveId" clId="{68AFBC3C-2349-4C7D-A75D-9B964F689D0D}" dt="2025-03-11T18:35:41.674" v="390" actId="12"/>
        <pc:sldMkLst>
          <pc:docMk/>
          <pc:sldMk cId="0" sldId="257"/>
        </pc:sldMkLst>
        <pc:spChg chg="mod">
          <ac:chgData name="Mahadev Raj Pesaru" userId="c7486b8512d9f70e" providerId="LiveId" clId="{68AFBC3C-2349-4C7D-A75D-9B964F689D0D}" dt="2025-03-11T17:55:08" v="18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Mahadev Raj Pesaru" userId="c7486b8512d9f70e" providerId="LiveId" clId="{68AFBC3C-2349-4C7D-A75D-9B964F689D0D}" dt="2025-03-11T18:35:41.674" v="390" actId="12"/>
          <ac:spMkLst>
            <pc:docMk/>
            <pc:sldMk cId="0" sldId="257"/>
            <ac:spMk id="5" creationId="{BBBBC902-89A6-B159-868F-6389AD4603FD}"/>
          </ac:spMkLst>
        </pc:spChg>
      </pc:sldChg>
      <pc:sldChg chg="add del">
        <pc:chgData name="Mahadev Raj Pesaru" userId="c7486b8512d9f70e" providerId="LiveId" clId="{68AFBC3C-2349-4C7D-A75D-9B964F689D0D}" dt="2025-03-11T17:51:41.336" v="7" actId="47"/>
        <pc:sldMkLst>
          <pc:docMk/>
          <pc:sldMk cId="1751120584" sldId="257"/>
        </pc:sldMkLst>
      </pc:sldChg>
      <pc:sldChg chg="addSp delSp modSp mod">
        <pc:chgData name="Mahadev Raj Pesaru" userId="c7486b8512d9f70e" providerId="LiveId" clId="{68AFBC3C-2349-4C7D-A75D-9B964F689D0D}" dt="2025-03-11T18:35:57.049" v="392" actId="12"/>
        <pc:sldMkLst>
          <pc:docMk/>
          <pc:sldMk cId="532094619" sldId="273"/>
        </pc:sldMkLst>
        <pc:spChg chg="add del mod">
          <ac:chgData name="Mahadev Raj Pesaru" userId="c7486b8512d9f70e" providerId="LiveId" clId="{68AFBC3C-2349-4C7D-A75D-9B964F689D0D}" dt="2025-03-11T18:35:57.049" v="392" actId="12"/>
          <ac:spMkLst>
            <pc:docMk/>
            <pc:sldMk cId="532094619" sldId="273"/>
            <ac:spMk id="3" creationId="{0B9CA917-AD8E-4861-804D-4A5A6A205591}"/>
          </ac:spMkLst>
        </pc:spChg>
      </pc:sldChg>
      <pc:sldChg chg="addSp delSp modSp mod">
        <pc:chgData name="Mahadev Raj Pesaru" userId="c7486b8512d9f70e" providerId="LiveId" clId="{68AFBC3C-2349-4C7D-A75D-9B964F689D0D}" dt="2025-03-11T18:36:07.718" v="394" actId="27636"/>
        <pc:sldMkLst>
          <pc:docMk/>
          <pc:sldMk cId="1021553107" sldId="274"/>
        </pc:sldMkLst>
        <pc:spChg chg="mod">
          <ac:chgData name="Mahadev Raj Pesaru" userId="c7486b8512d9f70e" providerId="LiveId" clId="{68AFBC3C-2349-4C7D-A75D-9B964F689D0D}" dt="2025-03-11T18:25:33.994" v="200"/>
          <ac:spMkLst>
            <pc:docMk/>
            <pc:sldMk cId="1021553107" sldId="274"/>
            <ac:spMk id="2" creationId="{2614B1F9-5637-475E-835E-7AA9BC8EA59B}"/>
          </ac:spMkLst>
        </pc:spChg>
      </pc:sldChg>
      <pc:sldChg chg="addSp delSp modSp mod">
        <pc:chgData name="Mahadev Raj Pesaru" userId="c7486b8512d9f70e" providerId="LiveId" clId="{68AFBC3C-2349-4C7D-A75D-9B964F689D0D}" dt="2025-03-11T18:41:14.697" v="838" actId="14100"/>
        <pc:sldMkLst>
          <pc:docMk/>
          <pc:sldMk cId="3465084690" sldId="275"/>
        </pc:sldMkLst>
      </pc:sldChg>
      <pc:sldChg chg="addSp delSp modSp mod">
        <pc:chgData name="Mahadev Raj Pesaru" userId="c7486b8512d9f70e" providerId="LiveId" clId="{68AFBC3C-2349-4C7D-A75D-9B964F689D0D}" dt="2025-03-11T19:12:05.808" v="1139" actId="14100"/>
        <pc:sldMkLst>
          <pc:docMk/>
          <pc:sldMk cId="4135481796" sldId="276"/>
        </pc:sldMkLst>
        <pc:spChg chg="mod">
          <ac:chgData name="Mahadev Raj Pesaru" userId="c7486b8512d9f70e" providerId="LiveId" clId="{68AFBC3C-2349-4C7D-A75D-9B964F689D0D}" dt="2025-03-11T19:02:32.392" v="1091" actId="20577"/>
          <ac:spMkLst>
            <pc:docMk/>
            <pc:sldMk cId="4135481796" sldId="276"/>
            <ac:spMk id="2" creationId="{69E232F6-FBCB-466E-BBD9-82200D06C6BD}"/>
          </ac:spMkLst>
        </pc:spChg>
        <pc:spChg chg="add del mod">
          <ac:chgData name="Mahadev Raj Pesaru" userId="c7486b8512d9f70e" providerId="LiveId" clId="{68AFBC3C-2349-4C7D-A75D-9B964F689D0D}" dt="2025-03-11T19:11:30.136" v="1128" actId="20577"/>
          <ac:spMkLst>
            <pc:docMk/>
            <pc:sldMk cId="4135481796" sldId="276"/>
            <ac:spMk id="3" creationId="{2D8A1CCE-8E29-4BD7-B1E0-630787CE4DC4}"/>
          </ac:spMkLst>
        </pc:spChg>
        <pc:picChg chg="add mod">
          <ac:chgData name="Mahadev Raj Pesaru" userId="c7486b8512d9f70e" providerId="LiveId" clId="{68AFBC3C-2349-4C7D-A75D-9B964F689D0D}" dt="2025-03-11T19:12:05.808" v="1139" actId="14100"/>
          <ac:picMkLst>
            <pc:docMk/>
            <pc:sldMk cId="4135481796" sldId="276"/>
            <ac:picMk id="8" creationId="{F95DB373-1B7E-1B5B-DCD4-07D251CE118E}"/>
          </ac:picMkLst>
        </pc:picChg>
      </pc:sldChg>
      <pc:sldChg chg="del">
        <pc:chgData name="Mahadev Raj Pesaru" userId="c7486b8512d9f70e" providerId="LiveId" clId="{68AFBC3C-2349-4C7D-A75D-9B964F689D0D}" dt="2025-03-11T20:11:33.558" v="1173" actId="47"/>
        <pc:sldMkLst>
          <pc:docMk/>
          <pc:sldMk cId="788754969" sldId="277"/>
        </pc:sldMkLst>
      </pc:sldChg>
      <pc:sldChg chg="add del ord">
        <pc:chgData name="Mahadev Raj Pesaru" userId="c7486b8512d9f70e" providerId="LiveId" clId="{68AFBC3C-2349-4C7D-A75D-9B964F689D0D}" dt="2025-03-11T17:51:39.175" v="6" actId="47"/>
        <pc:sldMkLst>
          <pc:docMk/>
          <pc:sldMk cId="631841542" sldId="278"/>
        </pc:sldMkLst>
      </pc:sldChg>
      <pc:sldChg chg="modSp add mod">
        <pc:chgData name="Mahadev Raj Pesaru" userId="c7486b8512d9f70e" providerId="LiveId" clId="{68AFBC3C-2349-4C7D-A75D-9B964F689D0D}" dt="2025-03-11T18:35:26.093" v="389" actId="12"/>
        <pc:sldMkLst>
          <pc:docMk/>
          <pc:sldMk cId="2784653385" sldId="279"/>
        </pc:sldMkLst>
        <pc:spChg chg="mod">
          <ac:chgData name="Mahadev Raj Pesaru" userId="c7486b8512d9f70e" providerId="LiveId" clId="{68AFBC3C-2349-4C7D-A75D-9B964F689D0D}" dt="2025-03-11T18:35:26.093" v="389" actId="12"/>
          <ac:spMkLst>
            <pc:docMk/>
            <pc:sldMk cId="2784653385" sldId="279"/>
            <ac:spMk id="3" creationId="{00000000-0000-0000-0000-000000000000}"/>
          </ac:spMkLst>
        </pc:spChg>
      </pc:sldChg>
      <pc:sldChg chg="new del">
        <pc:chgData name="Mahadev Raj Pesaru" userId="c7486b8512d9f70e" providerId="LiveId" clId="{68AFBC3C-2349-4C7D-A75D-9B964F689D0D}" dt="2025-03-11T18:38:21.311" v="405" actId="680"/>
        <pc:sldMkLst>
          <pc:docMk/>
          <pc:sldMk cId="2218776119" sldId="280"/>
        </pc:sldMkLst>
      </pc:sldChg>
      <pc:sldChg chg="addSp delSp modSp new mod ord">
        <pc:chgData name="Mahadev Raj Pesaru" userId="c7486b8512d9f70e" providerId="LiveId" clId="{68AFBC3C-2349-4C7D-A75D-9B964F689D0D}" dt="2025-03-11T18:57:19.559" v="1012" actId="21"/>
        <pc:sldMkLst>
          <pc:docMk/>
          <pc:sldMk cId="3731545928" sldId="280"/>
        </pc:sldMkLst>
        <pc:spChg chg="mod">
          <ac:chgData name="Mahadev Raj Pesaru" userId="c7486b8512d9f70e" providerId="LiveId" clId="{68AFBC3C-2349-4C7D-A75D-9B964F689D0D}" dt="2025-03-11T18:42:36.177" v="858" actId="20577"/>
          <ac:spMkLst>
            <pc:docMk/>
            <pc:sldMk cId="3731545928" sldId="280"/>
            <ac:spMk id="2" creationId="{3AC9E7A4-D7CB-12E3-D2E6-67B71CB0CA3A}"/>
          </ac:spMkLst>
        </pc:spChg>
        <pc:spChg chg="add del mod">
          <ac:chgData name="Mahadev Raj Pesaru" userId="c7486b8512d9f70e" providerId="LiveId" clId="{68AFBC3C-2349-4C7D-A75D-9B964F689D0D}" dt="2025-03-11T18:57:01.596" v="1008" actId="20577"/>
          <ac:spMkLst>
            <pc:docMk/>
            <pc:sldMk cId="3731545928" sldId="280"/>
            <ac:spMk id="3" creationId="{3E35709E-B61F-1412-C6F2-C1504ECF5CD9}"/>
          </ac:spMkLst>
        </pc:spChg>
      </pc:sldChg>
      <pc:sldChg chg="addSp delSp modSp new mod">
        <pc:chgData name="Mahadev Raj Pesaru" userId="c7486b8512d9f70e" providerId="LiveId" clId="{68AFBC3C-2349-4C7D-A75D-9B964F689D0D}" dt="2025-03-11T18:59:14.346" v="1039" actId="478"/>
        <pc:sldMkLst>
          <pc:docMk/>
          <pc:sldMk cId="2114947876" sldId="281"/>
        </pc:sldMkLst>
        <pc:picChg chg="add mod">
          <ac:chgData name="Mahadev Raj Pesaru" userId="c7486b8512d9f70e" providerId="LiveId" clId="{68AFBC3C-2349-4C7D-A75D-9B964F689D0D}" dt="2025-03-11T18:58:17.488" v="1026" actId="14100"/>
          <ac:picMkLst>
            <pc:docMk/>
            <pc:sldMk cId="2114947876" sldId="281"/>
            <ac:picMk id="9" creationId="{60C7DDE8-29A1-0843-4505-AC5C58C04430}"/>
          </ac:picMkLst>
        </pc:picChg>
      </pc:sldChg>
      <pc:sldChg chg="new del">
        <pc:chgData name="Mahadev Raj Pesaru" userId="c7486b8512d9f70e" providerId="LiveId" clId="{68AFBC3C-2349-4C7D-A75D-9B964F689D0D}" dt="2025-03-11T19:02:57.357" v="1096" actId="680"/>
        <pc:sldMkLst>
          <pc:docMk/>
          <pc:sldMk cId="2434393497" sldId="282"/>
        </pc:sldMkLst>
      </pc:sldChg>
      <pc:sldChg chg="addSp delSp modSp new mod ord">
        <pc:chgData name="Mahadev Raj Pesaru" userId="c7486b8512d9f70e" providerId="LiveId" clId="{68AFBC3C-2349-4C7D-A75D-9B964F689D0D}" dt="2025-03-11T19:27:17.032" v="1156" actId="1076"/>
        <pc:sldMkLst>
          <pc:docMk/>
          <pc:sldMk cId="2859167141" sldId="282"/>
        </pc:sldMkLst>
      </pc:sldChg>
      <pc:sldChg chg="addSp delSp modSp new mod">
        <pc:chgData name="Mahadev Raj Pesaru" userId="c7486b8512d9f70e" providerId="LiveId" clId="{68AFBC3C-2349-4C7D-A75D-9B964F689D0D}" dt="2025-03-11T20:50:25.450" v="1232" actId="20577"/>
        <pc:sldMkLst>
          <pc:docMk/>
          <pc:sldMk cId="3300482469" sldId="283"/>
        </pc:sldMkLst>
      </pc:sldChg>
      <pc:sldChg chg="addSp delSp modSp add mod">
        <pc:chgData name="Mahadev Raj Pesaru" userId="c7486b8512d9f70e" providerId="LiveId" clId="{68AFBC3C-2349-4C7D-A75D-9B964F689D0D}" dt="2025-03-11T20:56:10.278" v="1244" actId="478"/>
        <pc:sldMkLst>
          <pc:docMk/>
          <pc:sldMk cId="0" sldId="289"/>
        </pc:sldMkLst>
        <pc:spChg chg="mod">
          <ac:chgData name="Mahadev Raj Pesaru" userId="c7486b8512d9f70e" providerId="LiveId" clId="{68AFBC3C-2349-4C7D-A75D-9B964F689D0D}" dt="2025-03-11T20:38:02.687" v="1226" actId="1076"/>
          <ac:spMkLst>
            <pc:docMk/>
            <pc:sldMk cId="0" sldId="289"/>
            <ac:spMk id="2" creationId="{00000000-0000-0000-0000-000000000000}"/>
          </ac:spMkLst>
        </pc:spChg>
      </pc:sldChg>
      <pc:sldChg chg="add">
        <pc:chgData name="Mahadev Raj Pesaru" userId="c7486b8512d9f70e" providerId="LiveId" clId="{68AFBC3C-2349-4C7D-A75D-9B964F689D0D}" dt="2025-03-11T20:19:41.165" v="1188"/>
        <pc:sldMkLst>
          <pc:docMk/>
          <pc:sldMk cId="0" sldId="290"/>
        </pc:sldMkLst>
      </pc:sldChg>
    </pc:docChg>
  </pc:docChgLst>
  <pc:docChgLst>
    <pc:chgData name="Mahadev Raj Pesaru" userId="c7486b8512d9f70e" providerId="LiveId" clId="{B11D461E-3D6B-47BB-8EED-F2E42B1EA229}"/>
    <pc:docChg chg="undo redo custSel addSld delSld modSld sldOrd">
      <pc:chgData name="Mahadev Raj Pesaru" userId="c7486b8512d9f70e" providerId="LiveId" clId="{B11D461E-3D6B-47BB-8EED-F2E42B1EA229}" dt="2025-04-25T11:54:51.215" v="394" actId="2696"/>
      <pc:docMkLst>
        <pc:docMk/>
      </pc:docMkLst>
      <pc:sldChg chg="modSp mod">
        <pc:chgData name="Mahadev Raj Pesaru" userId="c7486b8512d9f70e" providerId="LiveId" clId="{B11D461E-3D6B-47BB-8EED-F2E42B1EA229}" dt="2025-04-25T11:08:22.464" v="74" actId="255"/>
        <pc:sldMkLst>
          <pc:docMk/>
          <pc:sldMk cId="0" sldId="257"/>
        </pc:sldMkLst>
        <pc:spChg chg="mod">
          <ac:chgData name="Mahadev Raj Pesaru" userId="c7486b8512d9f70e" providerId="LiveId" clId="{B11D461E-3D6B-47BB-8EED-F2E42B1EA229}" dt="2025-04-25T11:08:22.464" v="74" actId="255"/>
          <ac:spMkLst>
            <pc:docMk/>
            <pc:sldMk cId="0" sldId="257"/>
            <ac:spMk id="5" creationId="{BBBBC902-89A6-B159-868F-6389AD4603FD}"/>
          </ac:spMkLst>
        </pc:spChg>
      </pc:sldChg>
      <pc:sldChg chg="modSp mod">
        <pc:chgData name="Mahadev Raj Pesaru" userId="c7486b8512d9f70e" providerId="LiveId" clId="{B11D461E-3D6B-47BB-8EED-F2E42B1EA229}" dt="2025-04-25T11:08:29.416" v="76" actId="255"/>
        <pc:sldMkLst>
          <pc:docMk/>
          <pc:sldMk cId="532094619" sldId="273"/>
        </pc:sldMkLst>
        <pc:spChg chg="mod">
          <ac:chgData name="Mahadev Raj Pesaru" userId="c7486b8512d9f70e" providerId="LiveId" clId="{B11D461E-3D6B-47BB-8EED-F2E42B1EA229}" dt="2025-04-25T11:08:29.416" v="76" actId="255"/>
          <ac:spMkLst>
            <pc:docMk/>
            <pc:sldMk cId="532094619" sldId="273"/>
            <ac:spMk id="3" creationId="{0B9CA917-AD8E-4861-804D-4A5A6A205591}"/>
          </ac:spMkLst>
        </pc:spChg>
      </pc:sldChg>
      <pc:sldChg chg="addSp delSp modSp mod">
        <pc:chgData name="Mahadev Raj Pesaru" userId="c7486b8512d9f70e" providerId="LiveId" clId="{B11D461E-3D6B-47BB-8EED-F2E42B1EA229}" dt="2025-04-25T11:13:13.955" v="117" actId="2710"/>
        <pc:sldMkLst>
          <pc:docMk/>
          <pc:sldMk cId="1021553107" sldId="274"/>
        </pc:sldMkLst>
        <pc:spChg chg="add del mod">
          <ac:chgData name="Mahadev Raj Pesaru" userId="c7486b8512d9f70e" providerId="LiveId" clId="{B11D461E-3D6B-47BB-8EED-F2E42B1EA229}" dt="2025-04-25T11:13:13.955" v="117" actId="2710"/>
          <ac:spMkLst>
            <pc:docMk/>
            <pc:sldMk cId="1021553107" sldId="274"/>
            <ac:spMk id="3" creationId="{8BEF42B6-1909-448F-9D2A-EE4AEECCBEB7}"/>
          </ac:spMkLst>
        </pc:spChg>
        <pc:spChg chg="add mod">
          <ac:chgData name="Mahadev Raj Pesaru" userId="c7486b8512d9f70e" providerId="LiveId" clId="{B11D461E-3D6B-47BB-8EED-F2E42B1EA229}" dt="2025-04-25T11:11:41.586" v="84"/>
          <ac:spMkLst>
            <pc:docMk/>
            <pc:sldMk cId="1021553107" sldId="274"/>
            <ac:spMk id="4" creationId="{488E9230-36D7-DB19-1E79-881628ACEDAD}"/>
          </ac:spMkLst>
        </pc:spChg>
        <pc:spChg chg="add mod">
          <ac:chgData name="Mahadev Raj Pesaru" userId="c7486b8512d9f70e" providerId="LiveId" clId="{B11D461E-3D6B-47BB-8EED-F2E42B1EA229}" dt="2025-04-25T11:11:42.872" v="88"/>
          <ac:spMkLst>
            <pc:docMk/>
            <pc:sldMk cId="1021553107" sldId="274"/>
            <ac:spMk id="5" creationId="{7DEDB788-061C-0C1F-D2C1-B916D8501A74}"/>
          </ac:spMkLst>
        </pc:spChg>
        <pc:spChg chg="add">
          <ac:chgData name="Mahadev Raj Pesaru" userId="c7486b8512d9f70e" providerId="LiveId" clId="{B11D461E-3D6B-47BB-8EED-F2E42B1EA229}" dt="2025-04-25T11:11:45.440" v="91"/>
          <ac:spMkLst>
            <pc:docMk/>
            <pc:sldMk cId="1021553107" sldId="274"/>
            <ac:spMk id="6" creationId="{4BA4DC5B-B19D-D1F2-1F4E-B4643C8AE8FD}"/>
          </ac:spMkLst>
        </pc:spChg>
        <pc:spChg chg="add mod">
          <ac:chgData name="Mahadev Raj Pesaru" userId="c7486b8512d9f70e" providerId="LiveId" clId="{B11D461E-3D6B-47BB-8EED-F2E42B1EA229}" dt="2025-04-25T11:12:02.666" v="100"/>
          <ac:spMkLst>
            <pc:docMk/>
            <pc:sldMk cId="1021553107" sldId="274"/>
            <ac:spMk id="7" creationId="{59089DD7-5E62-767C-9A84-24A67D641554}"/>
          </ac:spMkLst>
        </pc:spChg>
        <pc:spChg chg="add">
          <ac:chgData name="Mahadev Raj Pesaru" userId="c7486b8512d9f70e" providerId="LiveId" clId="{B11D461E-3D6B-47BB-8EED-F2E42B1EA229}" dt="2025-04-25T11:12:22.132" v="104"/>
          <ac:spMkLst>
            <pc:docMk/>
            <pc:sldMk cId="1021553107" sldId="274"/>
            <ac:spMk id="8" creationId="{87692E14-F8C1-AF92-8F23-B0D3AEF09EE7}"/>
          </ac:spMkLst>
        </pc:spChg>
        <pc:spChg chg="add mod">
          <ac:chgData name="Mahadev Raj Pesaru" userId="c7486b8512d9f70e" providerId="LiveId" clId="{B11D461E-3D6B-47BB-8EED-F2E42B1EA229}" dt="2025-04-25T11:12:29.178" v="107"/>
          <ac:spMkLst>
            <pc:docMk/>
            <pc:sldMk cId="1021553107" sldId="274"/>
            <ac:spMk id="9" creationId="{056981DB-CC5F-8919-B3C9-BC5693CC2469}"/>
          </ac:spMkLst>
        </pc:spChg>
        <pc:spChg chg="add">
          <ac:chgData name="Mahadev Raj Pesaru" userId="c7486b8512d9f70e" providerId="LiveId" clId="{B11D461E-3D6B-47BB-8EED-F2E42B1EA229}" dt="2025-04-25T11:12:33.568" v="109"/>
          <ac:spMkLst>
            <pc:docMk/>
            <pc:sldMk cId="1021553107" sldId="274"/>
            <ac:spMk id="10" creationId="{3B812D41-7843-C77E-8818-C3B855B57D49}"/>
          </ac:spMkLst>
        </pc:spChg>
      </pc:sldChg>
      <pc:sldChg chg="addSp delSp modSp del mod ord">
        <pc:chgData name="Mahadev Raj Pesaru" userId="c7486b8512d9f70e" providerId="LiveId" clId="{B11D461E-3D6B-47BB-8EED-F2E42B1EA229}" dt="2025-04-25T11:03:39.147" v="42" actId="2696"/>
        <pc:sldMkLst>
          <pc:docMk/>
          <pc:sldMk cId="3465084690" sldId="275"/>
        </pc:sldMkLst>
        <pc:spChg chg="del mod">
          <ac:chgData name="Mahadev Raj Pesaru" userId="c7486b8512d9f70e" providerId="LiveId" clId="{B11D461E-3D6B-47BB-8EED-F2E42B1EA229}" dt="2025-04-25T11:01:58.649" v="28"/>
          <ac:spMkLst>
            <pc:docMk/>
            <pc:sldMk cId="3465084690" sldId="275"/>
            <ac:spMk id="3" creationId="{BB78AD6C-419D-468C-BB62-B27BBEE4AF3F}"/>
          </ac:spMkLst>
        </pc:spChg>
        <pc:spChg chg="add del mod">
          <ac:chgData name="Mahadev Raj Pesaru" userId="c7486b8512d9f70e" providerId="LiveId" clId="{B11D461E-3D6B-47BB-8EED-F2E42B1EA229}" dt="2025-04-25T11:02:44.612" v="34" actId="478"/>
          <ac:spMkLst>
            <pc:docMk/>
            <pc:sldMk cId="3465084690" sldId="275"/>
            <ac:spMk id="4" creationId="{A6D1817D-9CA9-3E75-CF94-93DD6D900F9C}"/>
          </ac:spMkLst>
        </pc:spChg>
        <pc:spChg chg="add del mod">
          <ac:chgData name="Mahadev Raj Pesaru" userId="c7486b8512d9f70e" providerId="LiveId" clId="{B11D461E-3D6B-47BB-8EED-F2E42B1EA229}" dt="2025-04-25T11:03:21.664" v="40"/>
          <ac:spMkLst>
            <pc:docMk/>
            <pc:sldMk cId="3465084690" sldId="275"/>
            <ac:spMk id="5" creationId="{6A3C26B5-E24E-5851-BBFA-BB39367740F9}"/>
          </ac:spMkLst>
        </pc:spChg>
        <pc:spChg chg="add">
          <ac:chgData name="Mahadev Raj Pesaru" userId="c7486b8512d9f70e" providerId="LiveId" clId="{B11D461E-3D6B-47BB-8EED-F2E42B1EA229}" dt="2025-04-25T11:03:19.281" v="38"/>
          <ac:spMkLst>
            <pc:docMk/>
            <pc:sldMk cId="3465084690" sldId="275"/>
            <ac:spMk id="6" creationId="{A8DA6EA5-B5F9-1CCC-B5AA-FA04E4EE99BB}"/>
          </ac:spMkLst>
        </pc:spChg>
      </pc:sldChg>
      <pc:sldChg chg="modSp mod">
        <pc:chgData name="Mahadev Raj Pesaru" userId="c7486b8512d9f70e" providerId="LiveId" clId="{B11D461E-3D6B-47BB-8EED-F2E42B1EA229}" dt="2025-04-25T11:22:36.446" v="166" actId="20577"/>
        <pc:sldMkLst>
          <pc:docMk/>
          <pc:sldMk cId="4135481796" sldId="276"/>
        </pc:sldMkLst>
        <pc:spChg chg="mod">
          <ac:chgData name="Mahadev Raj Pesaru" userId="c7486b8512d9f70e" providerId="LiveId" clId="{B11D461E-3D6B-47BB-8EED-F2E42B1EA229}" dt="2025-04-25T11:22:36.446" v="166" actId="20577"/>
          <ac:spMkLst>
            <pc:docMk/>
            <pc:sldMk cId="4135481796" sldId="276"/>
            <ac:spMk id="3" creationId="{2D8A1CCE-8E29-4BD7-B1E0-630787CE4DC4}"/>
          </ac:spMkLst>
        </pc:spChg>
      </pc:sldChg>
      <pc:sldChg chg="modSp del mod">
        <pc:chgData name="Mahadev Raj Pesaru" userId="c7486b8512d9f70e" providerId="LiveId" clId="{B11D461E-3D6B-47BB-8EED-F2E42B1EA229}" dt="2025-04-25T11:54:51.215" v="394" actId="2696"/>
        <pc:sldMkLst>
          <pc:docMk/>
          <pc:sldMk cId="2784653385" sldId="279"/>
        </pc:sldMkLst>
        <pc:spChg chg="mod">
          <ac:chgData name="Mahadev Raj Pesaru" userId="c7486b8512d9f70e" providerId="LiveId" clId="{B11D461E-3D6B-47BB-8EED-F2E42B1EA229}" dt="2025-04-25T11:54:41.631" v="393" actId="12"/>
          <ac:spMkLst>
            <pc:docMk/>
            <pc:sldMk cId="2784653385" sldId="279"/>
            <ac:spMk id="3" creationId="{00000000-0000-0000-0000-000000000000}"/>
          </ac:spMkLst>
        </pc:spChg>
      </pc:sldChg>
      <pc:sldChg chg="addSp modSp mod">
        <pc:chgData name="Mahadev Raj Pesaru" userId="c7486b8512d9f70e" providerId="LiveId" clId="{B11D461E-3D6B-47BB-8EED-F2E42B1EA229}" dt="2025-04-25T11:17:54.757" v="145" actId="255"/>
        <pc:sldMkLst>
          <pc:docMk/>
          <pc:sldMk cId="3731545928" sldId="280"/>
        </pc:sldMkLst>
        <pc:spChg chg="mod">
          <ac:chgData name="Mahadev Raj Pesaru" userId="c7486b8512d9f70e" providerId="LiveId" clId="{B11D461E-3D6B-47BB-8EED-F2E42B1EA229}" dt="2025-04-25T11:17:54.757" v="145" actId="255"/>
          <ac:spMkLst>
            <pc:docMk/>
            <pc:sldMk cId="3731545928" sldId="280"/>
            <ac:spMk id="3" creationId="{3E35709E-B61F-1412-C6F2-C1504ECF5CD9}"/>
          </ac:spMkLst>
        </pc:spChg>
        <pc:spChg chg="add">
          <ac:chgData name="Mahadev Raj Pesaru" userId="c7486b8512d9f70e" providerId="LiveId" clId="{B11D461E-3D6B-47BB-8EED-F2E42B1EA229}" dt="2025-04-25T11:15:06.011" v="119"/>
          <ac:spMkLst>
            <pc:docMk/>
            <pc:sldMk cId="3731545928" sldId="280"/>
            <ac:spMk id="4" creationId="{546A8BCB-7321-9A74-1208-C9C0702BE31F}"/>
          </ac:spMkLst>
        </pc:spChg>
        <pc:spChg chg="add">
          <ac:chgData name="Mahadev Raj Pesaru" userId="c7486b8512d9f70e" providerId="LiveId" clId="{B11D461E-3D6B-47BB-8EED-F2E42B1EA229}" dt="2025-04-25T11:15:06.011" v="119"/>
          <ac:spMkLst>
            <pc:docMk/>
            <pc:sldMk cId="3731545928" sldId="280"/>
            <ac:spMk id="5" creationId="{7174E941-B145-621C-A7A7-E69A7A969D84}"/>
          </ac:spMkLst>
        </pc:spChg>
        <pc:spChg chg="add">
          <ac:chgData name="Mahadev Raj Pesaru" userId="c7486b8512d9f70e" providerId="LiveId" clId="{B11D461E-3D6B-47BB-8EED-F2E42B1EA229}" dt="2025-04-25T11:15:06.011" v="119"/>
          <ac:spMkLst>
            <pc:docMk/>
            <pc:sldMk cId="3731545928" sldId="280"/>
            <ac:spMk id="6" creationId="{AFEF63DB-9FAC-EBBF-52C8-23ECC9F479D3}"/>
          </ac:spMkLst>
        </pc:spChg>
        <pc:spChg chg="add">
          <ac:chgData name="Mahadev Raj Pesaru" userId="c7486b8512d9f70e" providerId="LiveId" clId="{B11D461E-3D6B-47BB-8EED-F2E42B1EA229}" dt="2025-04-25T11:15:06.011" v="119"/>
          <ac:spMkLst>
            <pc:docMk/>
            <pc:sldMk cId="3731545928" sldId="280"/>
            <ac:spMk id="7" creationId="{F14A1136-37FB-625E-1D2E-09E28B5A5EB5}"/>
          </ac:spMkLst>
        </pc:spChg>
        <pc:spChg chg="add">
          <ac:chgData name="Mahadev Raj Pesaru" userId="c7486b8512d9f70e" providerId="LiveId" clId="{B11D461E-3D6B-47BB-8EED-F2E42B1EA229}" dt="2025-04-25T11:15:06.011" v="119"/>
          <ac:spMkLst>
            <pc:docMk/>
            <pc:sldMk cId="3731545928" sldId="280"/>
            <ac:spMk id="8" creationId="{18D8351A-ACDA-2612-9AE4-E74F6AC900E4}"/>
          </ac:spMkLst>
        </pc:spChg>
        <pc:spChg chg="add">
          <ac:chgData name="Mahadev Raj Pesaru" userId="c7486b8512d9f70e" providerId="LiveId" clId="{B11D461E-3D6B-47BB-8EED-F2E42B1EA229}" dt="2025-04-25T11:15:17.353" v="124"/>
          <ac:spMkLst>
            <pc:docMk/>
            <pc:sldMk cId="3731545928" sldId="280"/>
            <ac:spMk id="9" creationId="{E347DDD2-A189-D51D-616C-4FBBC7E0F678}"/>
          </ac:spMkLst>
        </pc:spChg>
        <pc:spChg chg="add">
          <ac:chgData name="Mahadev Raj Pesaru" userId="c7486b8512d9f70e" providerId="LiveId" clId="{B11D461E-3D6B-47BB-8EED-F2E42B1EA229}" dt="2025-04-25T11:15:17.353" v="124"/>
          <ac:spMkLst>
            <pc:docMk/>
            <pc:sldMk cId="3731545928" sldId="280"/>
            <ac:spMk id="10" creationId="{B85B38C6-5AF0-6ABD-4831-82C3C01A48A2}"/>
          </ac:spMkLst>
        </pc:spChg>
        <pc:spChg chg="add">
          <ac:chgData name="Mahadev Raj Pesaru" userId="c7486b8512d9f70e" providerId="LiveId" clId="{B11D461E-3D6B-47BB-8EED-F2E42B1EA229}" dt="2025-04-25T11:15:17.353" v="124"/>
          <ac:spMkLst>
            <pc:docMk/>
            <pc:sldMk cId="3731545928" sldId="280"/>
            <ac:spMk id="11" creationId="{B6F42DC6-27D7-7904-1B86-33DEA5B0A3A9}"/>
          </ac:spMkLst>
        </pc:spChg>
        <pc:spChg chg="add">
          <ac:chgData name="Mahadev Raj Pesaru" userId="c7486b8512d9f70e" providerId="LiveId" clId="{B11D461E-3D6B-47BB-8EED-F2E42B1EA229}" dt="2025-04-25T11:15:17.353" v="124"/>
          <ac:spMkLst>
            <pc:docMk/>
            <pc:sldMk cId="3731545928" sldId="280"/>
            <ac:spMk id="12" creationId="{6E916AC0-D72C-6AFC-EC03-5D2C1EC82BA5}"/>
          </ac:spMkLst>
        </pc:spChg>
        <pc:spChg chg="add">
          <ac:chgData name="Mahadev Raj Pesaru" userId="c7486b8512d9f70e" providerId="LiveId" clId="{B11D461E-3D6B-47BB-8EED-F2E42B1EA229}" dt="2025-04-25T11:15:17.353" v="124"/>
          <ac:spMkLst>
            <pc:docMk/>
            <pc:sldMk cId="3731545928" sldId="280"/>
            <ac:spMk id="13" creationId="{BD027FD1-37DC-63AD-3430-2078BCFFB83F}"/>
          </ac:spMkLst>
        </pc:spChg>
      </pc:sldChg>
      <pc:sldChg chg="modSp mod">
        <pc:chgData name="Mahadev Raj Pesaru" userId="c7486b8512d9f70e" providerId="LiveId" clId="{B11D461E-3D6B-47BB-8EED-F2E42B1EA229}" dt="2025-04-25T11:18:51.616" v="152" actId="1076"/>
        <pc:sldMkLst>
          <pc:docMk/>
          <pc:sldMk cId="2114947876" sldId="281"/>
        </pc:sldMkLst>
        <pc:picChg chg="mod modCrop">
          <ac:chgData name="Mahadev Raj Pesaru" userId="c7486b8512d9f70e" providerId="LiveId" clId="{B11D461E-3D6B-47BB-8EED-F2E42B1EA229}" dt="2025-04-25T11:18:51.616" v="152" actId="1076"/>
          <ac:picMkLst>
            <pc:docMk/>
            <pc:sldMk cId="2114947876" sldId="281"/>
            <ac:picMk id="9" creationId="{60C7DDE8-29A1-0843-4505-AC5C58C04430}"/>
          </ac:picMkLst>
        </pc:picChg>
      </pc:sldChg>
      <pc:sldChg chg="addSp delSp modSp del mod">
        <pc:chgData name="Mahadev Raj Pesaru" userId="c7486b8512d9f70e" providerId="LiveId" clId="{B11D461E-3D6B-47BB-8EED-F2E42B1EA229}" dt="2025-04-25T11:41:56.493" v="269" actId="2696"/>
        <pc:sldMkLst>
          <pc:docMk/>
          <pc:sldMk cId="2859167141" sldId="282"/>
        </pc:sldMkLst>
        <pc:spChg chg="add mod">
          <ac:chgData name="Mahadev Raj Pesaru" userId="c7486b8512d9f70e" providerId="LiveId" clId="{B11D461E-3D6B-47BB-8EED-F2E42B1EA229}" dt="2025-04-25T11:41:50.209" v="268" actId="478"/>
          <ac:spMkLst>
            <pc:docMk/>
            <pc:sldMk cId="2859167141" sldId="282"/>
            <ac:spMk id="4" creationId="{7CD6BD8B-04E3-5000-B38D-AF72B64EF826}"/>
          </ac:spMkLst>
        </pc:spChg>
        <pc:picChg chg="del">
          <ac:chgData name="Mahadev Raj Pesaru" userId="c7486b8512d9f70e" providerId="LiveId" clId="{B11D461E-3D6B-47BB-8EED-F2E42B1EA229}" dt="2025-04-25T11:41:50.209" v="268" actId="478"/>
          <ac:picMkLst>
            <pc:docMk/>
            <pc:sldMk cId="2859167141" sldId="282"/>
            <ac:picMk id="5" creationId="{EA8F22FF-156C-9770-1595-0AA0007A9E80}"/>
          </ac:picMkLst>
        </pc:picChg>
      </pc:sldChg>
      <pc:sldChg chg="modSp mod">
        <pc:chgData name="Mahadev Raj Pesaru" userId="c7486b8512d9f70e" providerId="LiveId" clId="{B11D461E-3D6B-47BB-8EED-F2E42B1EA229}" dt="2025-04-25T11:54:01.757" v="373" actId="20577"/>
        <pc:sldMkLst>
          <pc:docMk/>
          <pc:sldMk cId="0" sldId="289"/>
        </pc:sldMkLst>
        <pc:spChg chg="mod">
          <ac:chgData name="Mahadev Raj Pesaru" userId="c7486b8512d9f70e" providerId="LiveId" clId="{B11D461E-3D6B-47BB-8EED-F2E42B1EA229}" dt="2025-04-25T11:53:51.336" v="358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Mahadev Raj Pesaru" userId="c7486b8512d9f70e" providerId="LiveId" clId="{B11D461E-3D6B-47BB-8EED-F2E42B1EA229}" dt="2025-04-25T11:54:01.757" v="373" actId="20577"/>
          <ac:spMkLst>
            <pc:docMk/>
            <pc:sldMk cId="0" sldId="289"/>
            <ac:spMk id="4" creationId="{00000000-0000-0000-0000-000000000000}"/>
          </ac:spMkLst>
        </pc:spChg>
      </pc:sldChg>
      <pc:sldChg chg="modSp mod">
        <pc:chgData name="Mahadev Raj Pesaru" userId="c7486b8512d9f70e" providerId="LiveId" clId="{B11D461E-3D6B-47BB-8EED-F2E42B1EA229}" dt="2025-04-25T11:54:22.600" v="378" actId="20577"/>
        <pc:sldMkLst>
          <pc:docMk/>
          <pc:sldMk cId="0" sldId="290"/>
        </pc:sldMkLst>
        <pc:spChg chg="mod">
          <ac:chgData name="Mahadev Raj Pesaru" userId="c7486b8512d9f70e" providerId="LiveId" clId="{B11D461E-3D6B-47BB-8EED-F2E42B1EA229}" dt="2025-04-25T11:54:22.600" v="378" actId="20577"/>
          <ac:spMkLst>
            <pc:docMk/>
            <pc:sldMk cId="0" sldId="290"/>
            <ac:spMk id="6" creationId="{00000000-0000-0000-0000-000000000000}"/>
          </ac:spMkLst>
        </pc:spChg>
      </pc:sldChg>
      <pc:sldChg chg="modSp mod">
        <pc:chgData name="Mahadev Raj Pesaru" userId="c7486b8512d9f70e" providerId="LiveId" clId="{B11D461E-3D6B-47BB-8EED-F2E42B1EA229}" dt="2025-04-25T11:27:56.771" v="240" actId="123"/>
        <pc:sldMkLst>
          <pc:docMk/>
          <pc:sldMk cId="2226647547" sldId="302"/>
        </pc:sldMkLst>
        <pc:spChg chg="mod">
          <ac:chgData name="Mahadev Raj Pesaru" userId="c7486b8512d9f70e" providerId="LiveId" clId="{B11D461E-3D6B-47BB-8EED-F2E42B1EA229}" dt="2025-04-25T11:27:56.771" v="240" actId="123"/>
          <ac:spMkLst>
            <pc:docMk/>
            <pc:sldMk cId="2226647547" sldId="302"/>
            <ac:spMk id="3" creationId="{F91C676C-CEFC-BFE5-D2B0-677081B5AA53}"/>
          </ac:spMkLst>
        </pc:spChg>
      </pc:sldChg>
      <pc:sldChg chg="addSp delSp modSp new mod">
        <pc:chgData name="Mahadev Raj Pesaru" userId="c7486b8512d9f70e" providerId="LiveId" clId="{B11D461E-3D6B-47BB-8EED-F2E42B1EA229}" dt="2025-04-25T11:07:09.488" v="72" actId="20577"/>
        <pc:sldMkLst>
          <pc:docMk/>
          <pc:sldMk cId="185475296" sldId="304"/>
        </pc:sldMkLst>
        <pc:spChg chg="mod">
          <ac:chgData name="Mahadev Raj Pesaru" userId="c7486b8512d9f70e" providerId="LiveId" clId="{B11D461E-3D6B-47BB-8EED-F2E42B1EA229}" dt="2025-04-25T11:03:41.344" v="43"/>
          <ac:spMkLst>
            <pc:docMk/>
            <pc:sldMk cId="185475296" sldId="304"/>
            <ac:spMk id="2" creationId="{EC98069F-F8B2-6774-6FEB-F707F0FC3D80}"/>
          </ac:spMkLst>
        </pc:spChg>
        <pc:spChg chg="add del mod">
          <ac:chgData name="Mahadev Raj Pesaru" userId="c7486b8512d9f70e" providerId="LiveId" clId="{B11D461E-3D6B-47BB-8EED-F2E42B1EA229}" dt="2025-04-25T11:07:09.488" v="72" actId="20577"/>
          <ac:spMkLst>
            <pc:docMk/>
            <pc:sldMk cId="185475296" sldId="304"/>
            <ac:spMk id="3" creationId="{52469282-CB4B-2198-5DD0-A24E0CE1C5A8}"/>
          </ac:spMkLst>
        </pc:spChg>
        <pc:spChg chg="add">
          <ac:chgData name="Mahadev Raj Pesaru" userId="c7486b8512d9f70e" providerId="LiveId" clId="{B11D461E-3D6B-47BB-8EED-F2E42B1EA229}" dt="2025-04-25T11:04:47.786" v="55"/>
          <ac:spMkLst>
            <pc:docMk/>
            <pc:sldMk cId="185475296" sldId="304"/>
            <ac:spMk id="4" creationId="{65FCAF2C-062F-5E91-05D5-9CC60C50DD62}"/>
          </ac:spMkLst>
        </pc:spChg>
        <pc:spChg chg="add mod">
          <ac:chgData name="Mahadev Raj Pesaru" userId="c7486b8512d9f70e" providerId="LiveId" clId="{B11D461E-3D6B-47BB-8EED-F2E42B1EA229}" dt="2025-04-25T11:05:09.435" v="60"/>
          <ac:spMkLst>
            <pc:docMk/>
            <pc:sldMk cId="185475296" sldId="304"/>
            <ac:spMk id="5" creationId="{67CDA0DB-0442-B415-4ABA-58C5A99DC1C0}"/>
          </ac:spMkLst>
        </pc:spChg>
      </pc:sldChg>
      <pc:sldChg chg="new del ord">
        <pc:chgData name="Mahadev Raj Pesaru" userId="c7486b8512d9f70e" providerId="LiveId" clId="{B11D461E-3D6B-47BB-8EED-F2E42B1EA229}" dt="2025-04-25T11:00:49.229" v="26" actId="47"/>
        <pc:sldMkLst>
          <pc:docMk/>
          <pc:sldMk cId="2662671616" sldId="304"/>
        </pc:sldMkLst>
      </pc:sldChg>
      <pc:sldChg chg="modSp new mod ord">
        <pc:chgData name="Mahadev Raj Pesaru" userId="c7486b8512d9f70e" providerId="LiveId" clId="{B11D461E-3D6B-47BB-8EED-F2E42B1EA229}" dt="2025-04-25T11:31:21.104" v="251" actId="27636"/>
        <pc:sldMkLst>
          <pc:docMk/>
          <pc:sldMk cId="1985415180" sldId="305"/>
        </pc:sldMkLst>
        <pc:spChg chg="mod">
          <ac:chgData name="Mahadev Raj Pesaru" userId="c7486b8512d9f70e" providerId="LiveId" clId="{B11D461E-3D6B-47BB-8EED-F2E42B1EA229}" dt="2025-04-25T11:30:39.234" v="246" actId="207"/>
          <ac:spMkLst>
            <pc:docMk/>
            <pc:sldMk cId="1985415180" sldId="305"/>
            <ac:spMk id="2" creationId="{D5167733-330F-FFEF-BDB5-E5103B642D04}"/>
          </ac:spMkLst>
        </pc:spChg>
        <pc:spChg chg="mod">
          <ac:chgData name="Mahadev Raj Pesaru" userId="c7486b8512d9f70e" providerId="LiveId" clId="{B11D461E-3D6B-47BB-8EED-F2E42B1EA229}" dt="2025-04-25T11:31:21.104" v="251" actId="27636"/>
          <ac:spMkLst>
            <pc:docMk/>
            <pc:sldMk cId="1985415180" sldId="305"/>
            <ac:spMk id="3" creationId="{A8F52645-285A-4667-F87E-1AC45E3D8D7E}"/>
          </ac:spMkLst>
        </pc:spChg>
      </pc:sldChg>
      <pc:sldChg chg="addSp modSp new mod">
        <pc:chgData name="Mahadev Raj Pesaru" userId="c7486b8512d9f70e" providerId="LiveId" clId="{B11D461E-3D6B-47BB-8EED-F2E42B1EA229}" dt="2025-04-25T11:33:51.559" v="267" actId="255"/>
        <pc:sldMkLst>
          <pc:docMk/>
          <pc:sldMk cId="1755524883" sldId="306"/>
        </pc:sldMkLst>
        <pc:spChg chg="mod">
          <ac:chgData name="Mahadev Raj Pesaru" userId="c7486b8512d9f70e" providerId="LiveId" clId="{B11D461E-3D6B-47BB-8EED-F2E42B1EA229}" dt="2025-04-25T11:32:21.839" v="253"/>
          <ac:spMkLst>
            <pc:docMk/>
            <pc:sldMk cId="1755524883" sldId="306"/>
            <ac:spMk id="2" creationId="{2A0BFB19-20F1-0BF5-2AF7-BD52CEEB41EE}"/>
          </ac:spMkLst>
        </pc:spChg>
        <pc:spChg chg="mod">
          <ac:chgData name="Mahadev Raj Pesaru" userId="c7486b8512d9f70e" providerId="LiveId" clId="{B11D461E-3D6B-47BB-8EED-F2E42B1EA229}" dt="2025-04-25T11:33:51.559" v="267" actId="255"/>
          <ac:spMkLst>
            <pc:docMk/>
            <pc:sldMk cId="1755524883" sldId="306"/>
            <ac:spMk id="3" creationId="{F7634C2A-ED7C-1AC0-8C2F-3C172F96F028}"/>
          </ac:spMkLst>
        </pc:spChg>
        <pc:spChg chg="add">
          <ac:chgData name="Mahadev Raj Pesaru" userId="c7486b8512d9f70e" providerId="LiveId" clId="{B11D461E-3D6B-47BB-8EED-F2E42B1EA229}" dt="2025-04-25T11:32:35.537" v="254"/>
          <ac:spMkLst>
            <pc:docMk/>
            <pc:sldMk cId="1755524883" sldId="306"/>
            <ac:spMk id="4" creationId="{0A4BF28B-D548-D1EA-B3B7-E1CBA21D784D}"/>
          </ac:spMkLst>
        </pc:spChg>
        <pc:spChg chg="add">
          <ac:chgData name="Mahadev Raj Pesaru" userId="c7486b8512d9f70e" providerId="LiveId" clId="{B11D461E-3D6B-47BB-8EED-F2E42B1EA229}" dt="2025-04-25T11:32:35.537" v="254"/>
          <ac:spMkLst>
            <pc:docMk/>
            <pc:sldMk cId="1755524883" sldId="306"/>
            <ac:spMk id="5" creationId="{3D1C690B-2626-42D7-B9C2-9EF350394075}"/>
          </ac:spMkLst>
        </pc:spChg>
        <pc:spChg chg="add">
          <ac:chgData name="Mahadev Raj Pesaru" userId="c7486b8512d9f70e" providerId="LiveId" clId="{B11D461E-3D6B-47BB-8EED-F2E42B1EA229}" dt="2025-04-25T11:32:35.537" v="254"/>
          <ac:spMkLst>
            <pc:docMk/>
            <pc:sldMk cId="1755524883" sldId="306"/>
            <ac:spMk id="6" creationId="{7BA037B6-B204-C33B-9FAF-1FAE881E52F3}"/>
          </ac:spMkLst>
        </pc:spChg>
        <pc:spChg chg="add">
          <ac:chgData name="Mahadev Raj Pesaru" userId="c7486b8512d9f70e" providerId="LiveId" clId="{B11D461E-3D6B-47BB-8EED-F2E42B1EA229}" dt="2025-04-25T11:32:35.537" v="254"/>
          <ac:spMkLst>
            <pc:docMk/>
            <pc:sldMk cId="1755524883" sldId="306"/>
            <ac:spMk id="7" creationId="{6D10C47B-4C53-B12C-6B64-601D3E5F9F15}"/>
          </ac:spMkLst>
        </pc:spChg>
        <pc:spChg chg="add">
          <ac:chgData name="Mahadev Raj Pesaru" userId="c7486b8512d9f70e" providerId="LiveId" clId="{B11D461E-3D6B-47BB-8EED-F2E42B1EA229}" dt="2025-04-25T11:32:35.537" v="254"/>
          <ac:spMkLst>
            <pc:docMk/>
            <pc:sldMk cId="1755524883" sldId="306"/>
            <ac:spMk id="8" creationId="{EFD2C2EB-214A-944D-5CF0-E566ADAC1439}"/>
          </ac:spMkLst>
        </pc:spChg>
      </pc:sldChg>
      <pc:sldChg chg="addSp modSp new del mod">
        <pc:chgData name="Mahadev Raj Pesaru" userId="c7486b8512d9f70e" providerId="LiveId" clId="{B11D461E-3D6B-47BB-8EED-F2E42B1EA229}" dt="2025-04-25T11:43:17.442" v="284" actId="680"/>
        <pc:sldMkLst>
          <pc:docMk/>
          <pc:sldMk cId="604537236" sldId="307"/>
        </pc:sldMkLst>
        <pc:spChg chg="add mod">
          <ac:chgData name="Mahadev Raj Pesaru" userId="c7486b8512d9f70e" providerId="LiveId" clId="{B11D461E-3D6B-47BB-8EED-F2E42B1EA229}" dt="2025-04-25T11:42:41.891" v="271" actId="767"/>
          <ac:spMkLst>
            <pc:docMk/>
            <pc:sldMk cId="604537236" sldId="307"/>
            <ac:spMk id="3" creationId="{A812413B-EC4D-4EE0-307A-46ADE0E82FEA}"/>
          </ac:spMkLst>
        </pc:spChg>
        <pc:spChg chg="add mod">
          <ac:chgData name="Mahadev Raj Pesaru" userId="c7486b8512d9f70e" providerId="LiveId" clId="{B11D461E-3D6B-47BB-8EED-F2E42B1EA229}" dt="2025-04-25T11:43:13.438" v="282" actId="1076"/>
          <ac:spMkLst>
            <pc:docMk/>
            <pc:sldMk cId="604537236" sldId="307"/>
            <ac:spMk id="6" creationId="{5FE21443-53C1-1A78-8E48-CC058EB9121F}"/>
          </ac:spMkLst>
        </pc:spChg>
        <pc:picChg chg="add mod">
          <ac:chgData name="Mahadev Raj Pesaru" userId="c7486b8512d9f70e" providerId="LiveId" clId="{B11D461E-3D6B-47BB-8EED-F2E42B1EA229}" dt="2025-04-25T11:43:14.398" v="283" actId="1076"/>
          <ac:picMkLst>
            <pc:docMk/>
            <pc:sldMk cId="604537236" sldId="307"/>
            <ac:picMk id="5" creationId="{319C84B1-2AEF-D717-22E2-D5353C23F385}"/>
          </ac:picMkLst>
        </pc:picChg>
      </pc:sldChg>
      <pc:sldChg chg="addSp delSp modSp new mod">
        <pc:chgData name="Mahadev Raj Pesaru" userId="c7486b8512d9f70e" providerId="LiveId" clId="{B11D461E-3D6B-47BB-8EED-F2E42B1EA229}" dt="2025-04-25T11:44:51.365" v="301" actId="20577"/>
        <pc:sldMkLst>
          <pc:docMk/>
          <pc:sldMk cId="3831475672" sldId="307"/>
        </pc:sldMkLst>
        <pc:spChg chg="add del mod">
          <ac:chgData name="Mahadev Raj Pesaru" userId="c7486b8512d9f70e" providerId="LiveId" clId="{B11D461E-3D6B-47BB-8EED-F2E42B1EA229}" dt="2025-04-25T11:44:04.044" v="292"/>
          <ac:spMkLst>
            <pc:docMk/>
            <pc:sldMk cId="3831475672" sldId="307"/>
            <ac:spMk id="3" creationId="{E08A794B-EAB3-03DF-C21B-038F511E4F6F}"/>
          </ac:spMkLst>
        </pc:spChg>
        <pc:spChg chg="add mod">
          <ac:chgData name="Mahadev Raj Pesaru" userId="c7486b8512d9f70e" providerId="LiveId" clId="{B11D461E-3D6B-47BB-8EED-F2E42B1EA229}" dt="2025-04-25T11:44:51.365" v="301" actId="20577"/>
          <ac:spMkLst>
            <pc:docMk/>
            <pc:sldMk cId="3831475672" sldId="307"/>
            <ac:spMk id="6" creationId="{010D0405-55CA-3B0F-498B-A3B0A0D696E4}"/>
          </ac:spMkLst>
        </pc:spChg>
        <pc:picChg chg="add mod">
          <ac:chgData name="Mahadev Raj Pesaru" userId="c7486b8512d9f70e" providerId="LiveId" clId="{B11D461E-3D6B-47BB-8EED-F2E42B1EA229}" dt="2025-04-25T11:44:43.225" v="300" actId="1076"/>
          <ac:picMkLst>
            <pc:docMk/>
            <pc:sldMk cId="3831475672" sldId="307"/>
            <ac:picMk id="5" creationId="{8CCB6F78-200E-3143-316C-95D0D153504C}"/>
          </ac:picMkLst>
        </pc:picChg>
      </pc:sldChg>
      <pc:sldChg chg="addSp delSp modSp new mod">
        <pc:chgData name="Mahadev Raj Pesaru" userId="c7486b8512d9f70e" providerId="LiveId" clId="{B11D461E-3D6B-47BB-8EED-F2E42B1EA229}" dt="2025-04-25T11:46:30.400" v="318" actId="20577"/>
        <pc:sldMkLst>
          <pc:docMk/>
          <pc:sldMk cId="1858483485" sldId="308"/>
        </pc:sldMkLst>
        <pc:spChg chg="mod">
          <ac:chgData name="Mahadev Raj Pesaru" userId="c7486b8512d9f70e" providerId="LiveId" clId="{B11D461E-3D6B-47BB-8EED-F2E42B1EA229}" dt="2025-04-25T11:46:06.756" v="309" actId="21"/>
          <ac:spMkLst>
            <pc:docMk/>
            <pc:sldMk cId="1858483485" sldId="308"/>
            <ac:spMk id="2" creationId="{98F0A36E-E141-75AF-B66F-20A11D24EDCD}"/>
          </ac:spMkLst>
        </pc:spChg>
        <pc:spChg chg="add del mod">
          <ac:chgData name="Mahadev Raj Pesaru" userId="c7486b8512d9f70e" providerId="LiveId" clId="{B11D461E-3D6B-47BB-8EED-F2E42B1EA229}" dt="2025-04-25T11:45:57.980" v="308"/>
          <ac:spMkLst>
            <pc:docMk/>
            <pc:sldMk cId="1858483485" sldId="308"/>
            <ac:spMk id="5" creationId="{7E96592A-C5CD-F4C9-FD10-F06BB9BDBA28}"/>
          </ac:spMkLst>
        </pc:spChg>
        <pc:spChg chg="add mod">
          <ac:chgData name="Mahadev Raj Pesaru" userId="c7486b8512d9f70e" providerId="LiveId" clId="{B11D461E-3D6B-47BB-8EED-F2E42B1EA229}" dt="2025-04-25T11:46:30.400" v="318" actId="20577"/>
          <ac:spMkLst>
            <pc:docMk/>
            <pc:sldMk cId="1858483485" sldId="308"/>
            <ac:spMk id="6" creationId="{5C7D7C3B-101F-B6F3-F777-D8C2104EB069}"/>
          </ac:spMkLst>
        </pc:spChg>
        <pc:picChg chg="add mod">
          <ac:chgData name="Mahadev Raj Pesaru" userId="c7486b8512d9f70e" providerId="LiveId" clId="{B11D461E-3D6B-47BB-8EED-F2E42B1EA229}" dt="2025-04-25T11:45:47.731" v="305" actId="1076"/>
          <ac:picMkLst>
            <pc:docMk/>
            <pc:sldMk cId="1858483485" sldId="308"/>
            <ac:picMk id="4" creationId="{3CCE973B-2CF1-9643-0B5A-F626349C65BC}"/>
          </ac:picMkLst>
        </pc:picChg>
      </pc:sldChg>
      <pc:sldChg chg="addSp modSp new mod ord">
        <pc:chgData name="Mahadev Raj Pesaru" userId="c7486b8512d9f70e" providerId="LiveId" clId="{B11D461E-3D6B-47BB-8EED-F2E42B1EA229}" dt="2025-04-25T11:49:38.099" v="343" actId="1076"/>
        <pc:sldMkLst>
          <pc:docMk/>
          <pc:sldMk cId="4034708405" sldId="309"/>
        </pc:sldMkLst>
        <pc:spChg chg="mod">
          <ac:chgData name="Mahadev Raj Pesaru" userId="c7486b8512d9f70e" providerId="LiveId" clId="{B11D461E-3D6B-47BB-8EED-F2E42B1EA229}" dt="2025-04-25T11:47:52.527" v="322"/>
          <ac:spMkLst>
            <pc:docMk/>
            <pc:sldMk cId="4034708405" sldId="309"/>
            <ac:spMk id="2" creationId="{77FA2F52-CE92-37DA-162A-10AE348335D5}"/>
          </ac:spMkLst>
        </pc:spChg>
        <pc:spChg chg="add mod">
          <ac:chgData name="Mahadev Raj Pesaru" userId="c7486b8512d9f70e" providerId="LiveId" clId="{B11D461E-3D6B-47BB-8EED-F2E42B1EA229}" dt="2025-04-25T11:49:38.099" v="343" actId="1076"/>
          <ac:spMkLst>
            <pc:docMk/>
            <pc:sldMk cId="4034708405" sldId="309"/>
            <ac:spMk id="3" creationId="{B9872820-F59B-46B2-9627-7A5969AD16B3}"/>
          </ac:spMkLst>
        </pc:spChg>
        <pc:spChg chg="add">
          <ac:chgData name="Mahadev Raj Pesaru" userId="c7486b8512d9f70e" providerId="LiveId" clId="{B11D461E-3D6B-47BB-8EED-F2E42B1EA229}" dt="2025-04-25T11:49:03.148" v="336"/>
          <ac:spMkLst>
            <pc:docMk/>
            <pc:sldMk cId="4034708405" sldId="309"/>
            <ac:spMk id="4" creationId="{374426E4-F57A-6E5F-2A27-D0E338246A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pPr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pPr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DAF229-1A5A-F012-C330-21BF9EBD1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1999" cy="7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05B0CEB-DD04-5181-B8E6-14C54E295B71}"/>
              </a:ext>
            </a:extLst>
          </p:cNvPr>
          <p:cNvSpPr txBox="1">
            <a:spLocks/>
          </p:cNvSpPr>
          <p:nvPr userDrawn="1"/>
        </p:nvSpPr>
        <p:spPr>
          <a:xfrm>
            <a:off x="-6928" y="0"/>
            <a:ext cx="12192000" cy="2327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72000" tIns="36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IN" sz="12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72000" tIns="72000"/>
          <a:lstStyle>
            <a:lvl1pPr>
              <a:defRPr sz="3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VAAGDEVI COLLEGE OF ENGINEERING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F1232-FE70-9E93-A3A7-8876D49D4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107" y="5796992"/>
            <a:ext cx="659388" cy="7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15BC794-52C6-7043-0C20-C86F03797DB2}"/>
              </a:ext>
            </a:extLst>
          </p:cNvPr>
          <p:cNvSpPr txBox="1">
            <a:spLocks/>
          </p:cNvSpPr>
          <p:nvPr userDrawn="1"/>
        </p:nvSpPr>
        <p:spPr>
          <a:xfrm>
            <a:off x="-6928" y="0"/>
            <a:ext cx="12192000" cy="2327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72000" tIns="36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endParaRPr lang="en-IN" sz="12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833D6F-8D98-F5DF-E522-21541412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72000" tIns="72000"/>
          <a:lstStyle>
            <a:lvl1pPr>
              <a:defRPr sz="3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43513C9-5628-FA1A-94D1-B8F6073EA914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6096000" cy="23275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E4C9B7E-28FB-01F9-B9E5-EA70A4218AB6}"/>
              </a:ext>
            </a:extLst>
          </p:cNvPr>
          <p:cNvSpPr txBox="1">
            <a:spLocks/>
          </p:cNvSpPr>
          <p:nvPr userDrawn="1"/>
        </p:nvSpPr>
        <p:spPr>
          <a:xfrm>
            <a:off x="6096000" y="6625242"/>
            <a:ext cx="5658195" cy="232758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VAAGDEVI COLLEGE OF ENGINEERING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B8B59-6D45-A331-A383-46987626D8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107" y="5796992"/>
            <a:ext cx="659388" cy="761748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21EFA9-C438-6573-9C61-4AECB978A27A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25242"/>
            <a:ext cx="437803" cy="232757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1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/>
          <p:nvPr/>
        </p:nvSpPr>
        <p:spPr>
          <a:xfrm>
            <a:off x="5934710" y="2369185"/>
            <a:ext cx="2714625" cy="584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dirty="0">
                <a:sym typeface="+mn-ea"/>
              </a:rPr>
              <a:t>K.Tharun 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i="1" dirty="0"/>
              <a:t>Hall Ticket No. </a:t>
            </a:r>
            <a:r>
              <a:rPr lang="en-US" sz="1200" dirty="0">
                <a:sym typeface="+mn-ea"/>
              </a:rPr>
              <a:t>21641A0597</a:t>
            </a:r>
            <a:endParaRPr lang="en-US" sz="1200" b="0" i="1" dirty="0"/>
          </a:p>
        </p:txBody>
      </p:sp>
      <p:sp>
        <p:nvSpPr>
          <p:cNvPr id="6" name="Subtitle 11"/>
          <p:cNvSpPr txBox="1"/>
          <p:nvPr/>
        </p:nvSpPr>
        <p:spPr>
          <a:xfrm>
            <a:off x="3759656" y="2786398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endParaRPr lang="en-US" sz="1400" b="0" i="1" dirty="0"/>
          </a:p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i="1" dirty="0" err="1">
                <a:sym typeface="+mn-ea"/>
              </a:rPr>
              <a:t>Dr.K.Rekha</a:t>
            </a:r>
            <a:r>
              <a:rPr lang="en-US" sz="2400" i="1" dirty="0">
                <a:sym typeface="+mn-ea"/>
              </a:rPr>
              <a:t> Devi</a:t>
            </a:r>
          </a:p>
          <a:p>
            <a:pPr>
              <a:spcBef>
                <a:spcPts val="200"/>
              </a:spcBef>
            </a:pPr>
            <a:r>
              <a:rPr lang="en-US" sz="1400" b="0" i="1" dirty="0">
                <a:sym typeface="+mn-ea"/>
              </a:rPr>
              <a:t>(Assistant Professor)</a:t>
            </a:r>
          </a:p>
          <a:p>
            <a:pPr>
              <a:spcBef>
                <a:spcPts val="200"/>
              </a:spcBef>
            </a:pPr>
            <a:endParaRPr lang="en-US" sz="2400" b="0" i="1" dirty="0">
              <a:sym typeface="+mn-ea"/>
            </a:endParaRPr>
          </a:p>
        </p:txBody>
      </p:sp>
      <p:sp>
        <p:nvSpPr>
          <p:cNvPr id="7" name="Subtitle 11"/>
          <p:cNvSpPr txBox="1"/>
          <p:nvPr/>
        </p:nvSpPr>
        <p:spPr>
          <a:xfrm>
            <a:off x="2478174" y="5277773"/>
            <a:ext cx="7081851" cy="1244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4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55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</a:t>
            </a:r>
          </a:p>
          <a:p>
            <a:pPr>
              <a:spcBef>
                <a:spcPts val="500"/>
              </a:spcBef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Vaagdevi College of Engineering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(UGC Autonomous, Accredited by NBA &amp; NAAC with “A”) 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Bollikunta, Khila Warangal (Mandal), Warangal Urban – 506005(T.S) </a:t>
            </a:r>
          </a:p>
          <a:p>
            <a:pPr>
              <a:spcBef>
                <a:spcPts val="600"/>
              </a:spcBef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2024-2025</a:t>
            </a:r>
            <a:endParaRPr lang="en-US" sz="2500" dirty="0"/>
          </a:p>
          <a:p>
            <a:endParaRPr lang="en-IN" b="0" dirty="0"/>
          </a:p>
        </p:txBody>
      </p:sp>
      <p:sp>
        <p:nvSpPr>
          <p:cNvPr id="12" name="Subtitle 11"/>
          <p:cNvSpPr txBox="1"/>
          <p:nvPr/>
        </p:nvSpPr>
        <p:spPr>
          <a:xfrm>
            <a:off x="3456305" y="2369185"/>
            <a:ext cx="2165350" cy="584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dirty="0">
                <a:sym typeface="+mn-ea"/>
              </a:rPr>
              <a:t>P.Mahadev Raj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i="1" dirty="0"/>
              <a:t>Hall Ticket No. </a:t>
            </a:r>
            <a:r>
              <a:rPr lang="en-US" sz="1200" dirty="0">
                <a:sym typeface="+mn-ea"/>
              </a:rPr>
              <a:t>21641A05C6</a:t>
            </a:r>
            <a:endParaRPr lang="en-US" sz="1200" b="0" i="1" dirty="0"/>
          </a:p>
        </p:txBody>
      </p:sp>
      <p:sp>
        <p:nvSpPr>
          <p:cNvPr id="13" name="Subtitle 11"/>
          <p:cNvSpPr txBox="1"/>
          <p:nvPr/>
        </p:nvSpPr>
        <p:spPr>
          <a:xfrm>
            <a:off x="8819515" y="2369185"/>
            <a:ext cx="2785110" cy="584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dirty="0">
                <a:sym typeface="+mn-ea"/>
              </a:rPr>
              <a:t>M.Yashwanth  Reddy 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i="1" dirty="0"/>
              <a:t>Hall Ticket No. </a:t>
            </a:r>
            <a:r>
              <a:rPr lang="en-US" sz="1200" dirty="0">
                <a:sym typeface="+mn-ea"/>
              </a:rPr>
              <a:t>21641A05A3</a:t>
            </a:r>
            <a:endParaRPr lang="en-US" sz="1200" b="0" i="1" dirty="0"/>
          </a:p>
        </p:txBody>
      </p:sp>
      <p:sp>
        <p:nvSpPr>
          <p:cNvPr id="14" name="Subtitle 11"/>
          <p:cNvSpPr txBox="1"/>
          <p:nvPr/>
        </p:nvSpPr>
        <p:spPr>
          <a:xfrm>
            <a:off x="500380" y="2369185"/>
            <a:ext cx="2428875" cy="584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dirty="0">
                <a:sym typeface="+mn-ea"/>
              </a:rPr>
              <a:t>G.Sharath  Kumar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i="1" dirty="0"/>
              <a:t>Hall Ticket No. </a:t>
            </a:r>
            <a:r>
              <a:rPr lang="en-US" sz="1200" dirty="0">
                <a:sym typeface="+mn-ea"/>
              </a:rPr>
              <a:t>21641A0575</a:t>
            </a:r>
            <a:endParaRPr lang="en-US" sz="1200" b="0" i="1" dirty="0"/>
          </a:p>
        </p:txBody>
      </p:sp>
      <p:sp>
        <p:nvSpPr>
          <p:cNvPr id="15" name="Subtitle 11"/>
          <p:cNvSpPr txBox="1"/>
          <p:nvPr/>
        </p:nvSpPr>
        <p:spPr>
          <a:xfrm>
            <a:off x="9707233" y="2369218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endParaRPr lang="en-US" sz="1200" b="0" i="1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755015" y="798830"/>
            <a:ext cx="10728960" cy="87884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IOT-Controlled Landmine Detection Robot with Live Video Streaming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4842" y="1468169"/>
            <a:ext cx="6762303" cy="109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endParaRPr lang="en-IN" sz="14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en-IN" sz="1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project/dissertation </a:t>
            </a: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submitted in partial fulfilment of the requirements for the degree of</a:t>
            </a: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en-IN" sz="16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Bachelor of Technology </a:t>
            </a:r>
            <a:r>
              <a:rPr lang="en-I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n </a:t>
            </a:r>
            <a:r>
              <a:rPr lang="en-IN" sz="16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Computer Science and Engineering</a:t>
            </a:r>
            <a:endParaRPr lang="en-IN" sz="1400" cap="small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1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88" y="3764969"/>
            <a:ext cx="1291624" cy="14921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696C-4ACA-4381-5B06-5E6278D4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B7A7-80A9-2098-665A-0672C964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0" y="1230281"/>
            <a:ext cx="11779135" cy="53949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/>
              <a:t>Arduino IDE</a:t>
            </a:r>
            <a:r>
              <a:rPr lang="en-IN" sz="1800" dirty="0"/>
              <a:t> – For coding and uploading.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 err="1"/>
              <a:t>WiFi.h</a:t>
            </a:r>
            <a:r>
              <a:rPr lang="en-IN" sz="1800" b="1" dirty="0"/>
              <a:t>, ESP32Servo.h, </a:t>
            </a:r>
            <a:r>
              <a:rPr lang="en-IN" sz="1800" b="1" dirty="0" err="1"/>
              <a:t>WebServer.h</a:t>
            </a:r>
            <a:r>
              <a:rPr lang="en-IN" sz="1800" b="1" dirty="0"/>
              <a:t>, ESP32Cam.h </a:t>
            </a:r>
            <a:r>
              <a:rPr lang="en-IN" sz="1800" dirty="0"/>
              <a:t>– For connectivity, motor control, and video streaming.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/>
              <a:t>MQTT, </a:t>
            </a:r>
            <a:r>
              <a:rPr lang="en-IN" sz="1800" b="1" dirty="0" err="1"/>
              <a:t>WebSockets</a:t>
            </a:r>
            <a:r>
              <a:rPr lang="en-IN" sz="1800" b="1" dirty="0"/>
              <a:t> </a:t>
            </a:r>
            <a:r>
              <a:rPr lang="en-IN" sz="1800" dirty="0"/>
              <a:t>– For real-time communication.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/>
              <a:t>HTML/CSS/JavaScript </a:t>
            </a:r>
            <a:r>
              <a:rPr lang="en-IN" sz="1800" dirty="0"/>
              <a:t>– For web interface.</a:t>
            </a:r>
          </a:p>
        </p:txBody>
      </p:sp>
    </p:spTree>
    <p:extLst>
      <p:ext uri="{BB962C8B-B14F-4D97-AF65-F5344CB8AC3E}">
        <p14:creationId xmlns:p14="http://schemas.microsoft.com/office/powerpoint/2010/main" val="396152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7733-330F-FFEF-BDB5-E5103B64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2645-285A-4667-F87E-1AC45E3D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126776"/>
            <a:ext cx="11779135" cy="53949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/>
              <a:t>System Design</a:t>
            </a:r>
            <a:r>
              <a:rPr lang="en-GB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Use </a:t>
            </a:r>
            <a:r>
              <a:rPr lang="en-GB" sz="2000" b="1" dirty="0"/>
              <a:t>Arduino/ESP32</a:t>
            </a:r>
            <a:r>
              <a:rPr lang="en-GB" sz="2000" dirty="0"/>
              <a:t> for central control and communication.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Integrate </a:t>
            </a:r>
            <a:r>
              <a:rPr lang="en-GB" sz="2000" b="1" dirty="0"/>
              <a:t>sensors</a:t>
            </a:r>
            <a:r>
              <a:rPr lang="en-GB" sz="2000" dirty="0"/>
              <a:t>, </a:t>
            </a:r>
            <a:r>
              <a:rPr lang="en-GB" sz="2000" b="1" dirty="0"/>
              <a:t>metal detectors</a:t>
            </a:r>
            <a:r>
              <a:rPr lang="en-GB" sz="2000" dirty="0"/>
              <a:t>, and </a:t>
            </a:r>
            <a:r>
              <a:rPr lang="en-GB" sz="2000" b="1" dirty="0"/>
              <a:t>camera</a:t>
            </a:r>
            <a:r>
              <a:rPr lang="en-GB" sz="2000" dirty="0"/>
              <a:t> for real-time feedback.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/>
              <a:t>Robotic Arm Integration</a:t>
            </a:r>
            <a:r>
              <a:rPr lang="en-GB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Attach a </a:t>
            </a:r>
            <a:r>
              <a:rPr lang="en-GB" sz="2000" b="1" dirty="0"/>
              <a:t>robotic arm</a:t>
            </a:r>
            <a:r>
              <a:rPr lang="en-GB" sz="2000" dirty="0"/>
              <a:t> for safe manipulation and marking of detected landmines.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/>
              <a:t>Wireless Communication</a:t>
            </a:r>
            <a:r>
              <a:rPr lang="en-GB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Utilize </a:t>
            </a:r>
            <a:r>
              <a:rPr lang="en-GB" sz="2000" b="1" dirty="0"/>
              <a:t>wireless modules</a:t>
            </a:r>
            <a:r>
              <a:rPr lang="en-GB" sz="2000" dirty="0"/>
              <a:t> for </a:t>
            </a:r>
            <a:r>
              <a:rPr lang="en-GB" sz="2000" b="1" dirty="0"/>
              <a:t>remote navigation</a:t>
            </a:r>
            <a:r>
              <a:rPr lang="en-GB" sz="2000" dirty="0"/>
              <a:t> and control.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/>
              <a:t>Feedback Mechanism</a:t>
            </a:r>
            <a:r>
              <a:rPr lang="en-GB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Implement </a:t>
            </a:r>
            <a:r>
              <a:rPr lang="en-GB" sz="2000" b="1" dirty="0"/>
              <a:t>real-time video</a:t>
            </a:r>
            <a:r>
              <a:rPr lang="en-GB" sz="2000" dirty="0"/>
              <a:t> and </a:t>
            </a:r>
            <a:r>
              <a:rPr lang="en-GB" sz="2000" b="1" dirty="0"/>
              <a:t>alerts</a:t>
            </a:r>
            <a:r>
              <a:rPr lang="en-GB" sz="2000" dirty="0"/>
              <a:t> (buzzer, LED) for operator safety.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sz="2000" b="1" dirty="0"/>
              <a:t>Testing and Optimization</a:t>
            </a:r>
            <a:r>
              <a:rPr lang="en-GB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Test the robot in </a:t>
            </a:r>
            <a:r>
              <a:rPr lang="en-GB" sz="2000" b="1" dirty="0"/>
              <a:t>varied terrains</a:t>
            </a:r>
            <a:r>
              <a:rPr lang="en-GB" sz="2000" dirty="0"/>
              <a:t> and optimize for </a:t>
            </a:r>
            <a:r>
              <a:rPr lang="en-GB" sz="2000" b="1" dirty="0"/>
              <a:t>efficient power usage</a:t>
            </a:r>
            <a:r>
              <a:rPr lang="en-GB" sz="2000" dirty="0"/>
              <a:t> and </a:t>
            </a:r>
            <a:r>
              <a:rPr lang="en-GB" sz="2000" b="1" dirty="0"/>
              <a:t>detection accuracy</a:t>
            </a:r>
            <a:r>
              <a:rPr lang="en-GB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41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FB19-20F1-0BF5-2AF7-BD52CEEB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Modules Description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4C2A-ED7C-1AC0-8C2F-3C172F96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Detection</a:t>
            </a:r>
            <a:r>
              <a:rPr lang="en-IN" sz="2000" dirty="0"/>
              <a:t>: </a:t>
            </a:r>
            <a:r>
              <a:rPr lang="en-IN" sz="2000" b="1" dirty="0"/>
              <a:t>Metal Sensor</a:t>
            </a:r>
            <a:r>
              <a:rPr lang="en-IN" sz="2000" dirty="0"/>
              <a:t> for landmine identification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Movement</a:t>
            </a:r>
            <a:r>
              <a:rPr lang="en-GB" sz="2000" dirty="0"/>
              <a:t>: </a:t>
            </a:r>
            <a:r>
              <a:rPr lang="en-GB" sz="2000" b="1" dirty="0"/>
              <a:t>Motors</a:t>
            </a:r>
            <a:r>
              <a:rPr lang="en-GB" sz="2000" dirty="0"/>
              <a:t> + </a:t>
            </a:r>
            <a:r>
              <a:rPr lang="en-GB" sz="2000" b="1" dirty="0"/>
              <a:t>Drivers</a:t>
            </a:r>
            <a:r>
              <a:rPr lang="en-GB" sz="2000" dirty="0"/>
              <a:t> for mobility and terrain navigation</a:t>
            </a:r>
            <a:endParaRPr lang="en-IN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Vision</a:t>
            </a:r>
            <a:r>
              <a:rPr lang="en-GB" sz="2000" dirty="0"/>
              <a:t>: </a:t>
            </a:r>
            <a:r>
              <a:rPr lang="en-GB" sz="2000" b="1" dirty="0"/>
              <a:t>Wireless Camera</a:t>
            </a:r>
            <a:r>
              <a:rPr lang="en-GB" sz="2000" dirty="0"/>
              <a:t> for real-time visual feedback</a:t>
            </a:r>
            <a:endParaRPr lang="en-IN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Interaction</a:t>
            </a:r>
            <a:r>
              <a:rPr lang="en-GB" sz="2000" dirty="0"/>
              <a:t>: </a:t>
            </a:r>
            <a:r>
              <a:rPr lang="en-GB" sz="2000" b="1" dirty="0"/>
              <a:t>Robotic Arm</a:t>
            </a:r>
            <a:r>
              <a:rPr lang="en-GB" sz="2000" dirty="0"/>
              <a:t> for marking and handling objects</a:t>
            </a:r>
            <a:endParaRPr lang="en-IN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Alerting</a:t>
            </a:r>
            <a:r>
              <a:rPr lang="en-GB" sz="2000" dirty="0"/>
              <a:t>: </a:t>
            </a:r>
            <a:r>
              <a:rPr lang="en-GB" sz="2000" b="1" dirty="0"/>
              <a:t>Buzzer</a:t>
            </a:r>
            <a:r>
              <a:rPr lang="en-GB" sz="2000" dirty="0"/>
              <a:t> and </a:t>
            </a:r>
            <a:r>
              <a:rPr lang="en-GB" sz="2000" b="1" dirty="0"/>
              <a:t>LED</a:t>
            </a:r>
            <a:r>
              <a:rPr lang="en-GB" sz="2000" dirty="0"/>
              <a:t> for immediate operator notifications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5552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5E7F-801A-015C-D028-CD506AB4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334BC-A3C6-A43C-C17F-291B0980FD93}"/>
              </a:ext>
            </a:extLst>
          </p:cNvPr>
          <p:cNvSpPr txBox="1"/>
          <p:nvPr/>
        </p:nvSpPr>
        <p:spPr>
          <a:xfrm>
            <a:off x="265470" y="1249682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: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E3598-0F2F-4934-9123-0F197EC34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10" y="1758812"/>
            <a:ext cx="8475405" cy="41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4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FF74-BD89-2715-DE36-109E77A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10B9A-7B4F-C4AF-07B8-BF7DF6B9B083}"/>
              </a:ext>
            </a:extLst>
          </p:cNvPr>
          <p:cNvSpPr txBox="1"/>
          <p:nvPr/>
        </p:nvSpPr>
        <p:spPr>
          <a:xfrm>
            <a:off x="511277" y="1386348"/>
            <a:ext cx="3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6EF68-D850-29B6-ADF9-761EEE3B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31" y="947651"/>
            <a:ext cx="6204155" cy="55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6A3B-1D87-093E-0FC5-A79E03B1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64358-2595-0F9B-8EB6-B687F2EEC602}"/>
              </a:ext>
            </a:extLst>
          </p:cNvPr>
          <p:cNvSpPr txBox="1"/>
          <p:nvPr/>
        </p:nvSpPr>
        <p:spPr>
          <a:xfrm>
            <a:off x="265471" y="1494503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1C3AB-C422-2B71-A026-E401A6ABD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4" y="1199535"/>
            <a:ext cx="9507795" cy="48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348F-27E8-A07F-C383-FC21ABF6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B6F78-200E-3143-316C-95D0D1535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87" y="2162723"/>
            <a:ext cx="9705975" cy="239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D0405-55CA-3B0F-498B-A3B0A0D696E4}"/>
              </a:ext>
            </a:extLst>
          </p:cNvPr>
          <p:cNvSpPr txBox="1"/>
          <p:nvPr/>
        </p:nvSpPr>
        <p:spPr>
          <a:xfrm>
            <a:off x="599764" y="1355132"/>
            <a:ext cx="1099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(ER) Diagram: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7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A36E-E141-75AF-B66F-20A11D24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E973B-2CF1-9643-0B5A-F626349C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0" y="1987191"/>
            <a:ext cx="7762875" cy="418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D7C3B-101F-B6F3-F777-D8C2104EB069}"/>
              </a:ext>
            </a:extLst>
          </p:cNvPr>
          <p:cNvSpPr txBox="1"/>
          <p:nvPr/>
        </p:nvSpPr>
        <p:spPr>
          <a:xfrm>
            <a:off x="412955" y="1267366"/>
            <a:ext cx="8652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8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2F52-CE92-37DA-162A-10AE3483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72820-F59B-46B2-9627-7A5969AD16B3}"/>
              </a:ext>
            </a:extLst>
          </p:cNvPr>
          <p:cNvSpPr txBox="1"/>
          <p:nvPr/>
        </p:nvSpPr>
        <p:spPr>
          <a:xfrm>
            <a:off x="245804" y="1396181"/>
            <a:ext cx="11877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ESP32, sensors, robotic arm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Arduino IDE, app interface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Connectivity: RF/Bluetooth/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Power: Rechargeable battery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0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scope</a:t>
            </a:r>
            <a:br>
              <a:rPr lang="en-US" dirty="0"/>
            </a:br>
            <a:r>
              <a:rPr lang="en-US" dirty="0"/>
              <a:t>: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69752" y="1418755"/>
            <a:ext cx="11252492" cy="38611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project has successfully developed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remote-controlled, safe, and live-streaming landmine detection robot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combining robust features like a metal sensor, wireless camera, robotic arm, and real-time alert systems. Moving forward, there are several planned upgrades to enhance its capabilities.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added to improve the robot's ability to detect and classify various objects, distinguishing between landmines and scrap metal. 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Additionally,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logging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incorporated to provide accurate location tracking and better navigation in the field. To extend operational time,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power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integrated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endurance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challenging environments.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altLang="en-IN" dirty="0"/>
              <a:t>Abstract: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BBC902-89A6-B159-868F-6389AD460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1012954"/>
            <a:ext cx="1219199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dirty="0"/>
              <a:t>	</a:t>
            </a:r>
            <a:r>
              <a:rPr lang="en-GB" sz="2000" dirty="0"/>
              <a:t>Our project presents a </a:t>
            </a:r>
            <a:r>
              <a:rPr lang="en-GB" sz="2000" b="1" dirty="0"/>
              <a:t>smart, IoT-controlled robot</a:t>
            </a:r>
            <a:r>
              <a:rPr lang="en-GB" sz="2000" dirty="0"/>
              <a:t> designed to detect landmines in </a:t>
            </a:r>
            <a:r>
              <a:rPr lang="en-GB" sz="2000" b="1" dirty="0"/>
              <a:t>post-war or high-risk areas</a:t>
            </a:r>
            <a:r>
              <a:rPr lang="en-GB" sz="2000" dirty="0"/>
              <a:t>, ensuring the </a:t>
            </a:r>
            <a:r>
              <a:rPr lang="en-GB" sz="2000" b="1" dirty="0"/>
              <a:t>safety of civilians and personnel</a:t>
            </a:r>
            <a:r>
              <a:rPr lang="en-GB" sz="2000" dirty="0"/>
              <a:t>. Built on </a:t>
            </a:r>
            <a:r>
              <a:rPr lang="en-GB" sz="2000" b="1" dirty="0"/>
              <a:t>Arduino technology (or ESP32)</a:t>
            </a:r>
            <a:r>
              <a:rPr lang="en-GB" sz="2000" dirty="0"/>
              <a:t>, the robot features an </a:t>
            </a:r>
            <a:r>
              <a:rPr lang="en-GB" sz="2000" b="1" dirty="0"/>
              <a:t>integrated metal detector</a:t>
            </a:r>
            <a:r>
              <a:rPr lang="en-GB" sz="2000" dirty="0"/>
              <a:t> to identify buried landmines, a </a:t>
            </a:r>
            <a:r>
              <a:rPr lang="en-GB" sz="2000" b="1" dirty="0"/>
              <a:t>live video streaming module</a:t>
            </a:r>
            <a:r>
              <a:rPr lang="en-GB" sz="2000" dirty="0"/>
              <a:t> for real-time monitoring, and </a:t>
            </a:r>
            <a:r>
              <a:rPr lang="en-GB" sz="2000" b="1" dirty="0"/>
              <a:t>alert systems including a buzzer and LED</a:t>
            </a:r>
            <a:r>
              <a:rPr lang="en-GB" sz="2000" dirty="0"/>
              <a:t> for immediate notifications. The robot is </a:t>
            </a:r>
            <a:r>
              <a:rPr lang="en-GB" sz="2000" b="1" dirty="0"/>
              <a:t>fully remote-controlled</a:t>
            </a:r>
            <a:r>
              <a:rPr lang="en-GB" sz="2000" dirty="0"/>
              <a:t>, allowing users to explore dangerous areas with </a:t>
            </a:r>
            <a:r>
              <a:rPr lang="en-GB" sz="2000" b="1" dirty="0"/>
              <a:t>zero physical risk</a:t>
            </a:r>
            <a:r>
              <a:rPr lang="en-GB" sz="2000" dirty="0"/>
              <a:t>. Its </a:t>
            </a:r>
            <a:r>
              <a:rPr lang="en-GB" sz="2000" b="1" dirty="0"/>
              <a:t>simple design</a:t>
            </a:r>
            <a:r>
              <a:rPr lang="en-GB" sz="2000" dirty="0"/>
              <a:t>, </a:t>
            </a:r>
            <a:r>
              <a:rPr lang="en-GB" sz="2000" b="1" dirty="0"/>
              <a:t>low cost</a:t>
            </a:r>
            <a:r>
              <a:rPr lang="en-GB" sz="2000" dirty="0"/>
              <a:t>, and </a:t>
            </a:r>
            <a:r>
              <a:rPr lang="en-GB" sz="2000" b="1" dirty="0"/>
              <a:t>high functionality</a:t>
            </a:r>
            <a:r>
              <a:rPr lang="en-GB" sz="2000" dirty="0"/>
              <a:t> make it an efficient tool for </a:t>
            </a:r>
            <a:r>
              <a:rPr lang="en-GB" sz="2000" b="1" dirty="0"/>
              <a:t>humanitarian demining operations</a:t>
            </a:r>
            <a:r>
              <a:rPr lang="en-GB" sz="2000" dirty="0"/>
              <a:t>. By combining </a:t>
            </a:r>
            <a:r>
              <a:rPr lang="en-GB" sz="2000" b="1" dirty="0"/>
              <a:t>core safety features</a:t>
            </a:r>
            <a:r>
              <a:rPr lang="en-GB" sz="2000" dirty="0"/>
              <a:t> with </a:t>
            </a:r>
            <a:r>
              <a:rPr lang="en-GB" sz="2000" b="1" dirty="0"/>
              <a:t>modern tech</a:t>
            </a:r>
            <a:r>
              <a:rPr lang="en-GB" sz="2000" dirty="0"/>
              <a:t>, the robot offers a </a:t>
            </a:r>
            <a:r>
              <a:rPr lang="en-GB" sz="2000" b="1" dirty="0"/>
              <a:t>practical, field-ready solution</a:t>
            </a:r>
            <a:r>
              <a:rPr lang="en-GB" sz="2000" dirty="0"/>
              <a:t> to one of the most dangerous remnants of war.</a:t>
            </a: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47" y="1431898"/>
            <a:ext cx="11308702" cy="433873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2400" b="1" dirty="0"/>
              <a:t>	</a:t>
            </a:r>
            <a:r>
              <a:rPr lang="en-GB" sz="2000" b="1" dirty="0"/>
              <a:t>Landmines are invisible killers</a:t>
            </a:r>
            <a:r>
              <a:rPr lang="en-GB" sz="2000" dirty="0"/>
              <a:t>, posing a constant threat in post-conflict zones. </a:t>
            </a:r>
            <a:r>
              <a:rPr lang="en-GB" sz="2000" b="1" dirty="0"/>
              <a:t>Traditional demining methods are slow, dangerous, and </a:t>
            </a:r>
            <a:r>
              <a:rPr lang="en-GB" sz="2000" b="1" dirty="0" err="1"/>
              <a:t>labor-intensive</a:t>
            </a:r>
            <a:r>
              <a:rPr lang="en-GB" sz="2000" dirty="0"/>
              <a:t>, putting human lives at risk. Our solution combines </a:t>
            </a:r>
            <a:r>
              <a:rPr lang="en-GB" sz="2000" b="1" dirty="0"/>
              <a:t>automation, robotics, and IoT</a:t>
            </a:r>
            <a:r>
              <a:rPr lang="en-GB" sz="2000" dirty="0"/>
              <a:t> to revolutionize the process. The robot is equipped with </a:t>
            </a:r>
            <a:r>
              <a:rPr lang="en-GB" sz="2000" b="1" dirty="0"/>
              <a:t>metal detection</a:t>
            </a:r>
            <a:r>
              <a:rPr lang="en-GB" sz="2000" dirty="0"/>
              <a:t>, a </a:t>
            </a:r>
            <a:r>
              <a:rPr lang="en-GB" sz="2000" b="1" dirty="0"/>
              <a:t>robotic arm</a:t>
            </a:r>
            <a:r>
              <a:rPr lang="en-GB" sz="2000" dirty="0"/>
              <a:t>, and </a:t>
            </a:r>
            <a:r>
              <a:rPr lang="en-GB" sz="2000" b="1" dirty="0"/>
              <a:t>live video streaming</a:t>
            </a:r>
            <a:r>
              <a:rPr lang="en-GB" sz="2000" dirty="0"/>
              <a:t>, offering users </a:t>
            </a:r>
            <a:r>
              <a:rPr lang="en-GB" sz="2000" b="1" dirty="0"/>
              <a:t>full remote control and real-time visuals</a:t>
            </a:r>
            <a:r>
              <a:rPr lang="en-GB" sz="2000" dirty="0"/>
              <a:t>. This modern approach ensures </a:t>
            </a:r>
            <a:r>
              <a:rPr lang="en-GB" sz="2000" b="1" dirty="0"/>
              <a:t>faster, safer, and more efficient landmine detection</a:t>
            </a:r>
            <a:r>
              <a:rPr lang="en-GB" sz="2000" dirty="0"/>
              <a:t> compared to manual techniques.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069F-F8B2-6774-6FEB-F707F0FC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9282-CB4B-2198-5DD0-A24E0CE1C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392247"/>
            <a:ext cx="11779135" cy="539496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Manual detection methods</a:t>
            </a:r>
            <a:r>
              <a:rPr lang="en-GB" dirty="0"/>
              <a:t> are </a:t>
            </a:r>
            <a:r>
              <a:rPr lang="en-GB" b="1" dirty="0"/>
              <a:t>dangerous and inefficient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Existing robotic systems</a:t>
            </a:r>
            <a:r>
              <a:rPr lang="en-GB" dirty="0"/>
              <a:t> often lack </a:t>
            </a:r>
            <a:r>
              <a:rPr lang="en-GB" b="1" dirty="0"/>
              <a:t>accuracy</a:t>
            </a:r>
            <a:r>
              <a:rPr lang="en-GB" dirty="0"/>
              <a:t> and </a:t>
            </a:r>
            <a:r>
              <a:rPr lang="en-GB" b="1" dirty="0"/>
              <a:t>real-time feedback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/>
              <a:t>Clear need for a </a:t>
            </a:r>
            <a:r>
              <a:rPr lang="en-GB" b="1" dirty="0"/>
              <a:t>safe, efficient, and user-friendly</a:t>
            </a:r>
            <a:r>
              <a:rPr lang="en-GB" dirty="0"/>
              <a:t> landmine detection robot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547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Literature Survey:-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42B6-1909-448F-9D2A-EE4AEECCB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10343"/>
            <a:ext cx="12192000" cy="49265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Technologies used:</a:t>
            </a:r>
            <a:r>
              <a:rPr lang="en-IN" dirty="0"/>
              <a:t> Arduino, Raspberry Pi, GPR, AI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Common issues:</a:t>
            </a:r>
            <a:r>
              <a:rPr lang="en-GB" dirty="0"/>
              <a:t> High false positives and limited range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Navigation struggles:</a:t>
            </a:r>
            <a:r>
              <a:rPr lang="en-IN" dirty="0"/>
              <a:t> Poor terrain adaptability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Hybrid models:</a:t>
            </a:r>
            <a:r>
              <a:rPr lang="en-GB" dirty="0"/>
              <a:t> Improve detection but costly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IoT integration:</a:t>
            </a:r>
            <a:r>
              <a:rPr lang="en-GB" dirty="0"/>
              <a:t> Boost usability but lack robustness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E7A4-D7CB-12E3-D2E6-67B71CB0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709E-B61F-1412-C6F2-C1504ECF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0" y="1463040"/>
            <a:ext cx="11779135" cy="53949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Basic bots</a:t>
            </a:r>
            <a:r>
              <a:rPr lang="en-GB" sz="2000" dirty="0"/>
              <a:t> with metal detectors and RF control</a:t>
            </a:r>
            <a:endParaRPr lang="en-IN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High false positives</a:t>
            </a:r>
            <a:r>
              <a:rPr lang="en-GB" sz="2000" dirty="0"/>
              <a:t> from undifferentiated metal detection</a:t>
            </a:r>
            <a:endParaRPr lang="en-IN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Limited communication range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No GPS</a:t>
            </a:r>
            <a:r>
              <a:rPr lang="en-GB" sz="2000" dirty="0"/>
              <a:t> or </a:t>
            </a:r>
            <a:r>
              <a:rPr lang="en-GB" sz="2000" b="1" dirty="0"/>
              <a:t>camera feed</a:t>
            </a:r>
            <a:r>
              <a:rPr lang="en-GB" sz="2000" dirty="0"/>
              <a:t> for location or visual feedback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Lack of real-time video feedback</a:t>
            </a:r>
          </a:p>
        </p:txBody>
      </p:sp>
    </p:spTree>
    <p:extLst>
      <p:ext uri="{BB962C8B-B14F-4D97-AF65-F5344CB8AC3E}">
        <p14:creationId xmlns:p14="http://schemas.microsoft.com/office/powerpoint/2010/main" val="373154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343F-AF0E-418B-8372-ED31E778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864E-6D70-F8BC-2DC4-290868D0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C7DDE8-29A1-0843-4505-AC5C58C0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9" t="-1" b="33819"/>
          <a:stretch/>
        </p:blipFill>
        <p:spPr>
          <a:xfrm>
            <a:off x="737421" y="1716088"/>
            <a:ext cx="9984905" cy="34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4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</p:spPr>
        <p:txBody>
          <a:bodyPr/>
          <a:lstStyle/>
          <a:p>
            <a:r>
              <a:rPr lang="en-GB" sz="3600" dirty="0"/>
              <a:t>Proposed System</a:t>
            </a:r>
            <a:br>
              <a:rPr lang="en-GB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1CCE-8E29-4BD7-B1E0-630787CE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The proposed system uses an </a:t>
            </a:r>
            <a:r>
              <a:rPr lang="en-GB" sz="2000" b="1" dirty="0"/>
              <a:t>ESP32-controlled Landmine Detection Robot</a:t>
            </a:r>
            <a:r>
              <a:rPr lang="en-GB" sz="2000" dirty="0"/>
              <a:t> to improve safety and accuracy.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Rugged build</a:t>
            </a:r>
            <a:r>
              <a:rPr lang="en-GB" sz="2000" dirty="0"/>
              <a:t> and </a:t>
            </a:r>
            <a:r>
              <a:rPr lang="en-GB" sz="2000" b="1" dirty="0"/>
              <a:t>powerful DC motors</a:t>
            </a:r>
            <a:r>
              <a:rPr lang="en-GB" sz="2000" dirty="0"/>
              <a:t> for durability and control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Metal detector</a:t>
            </a:r>
            <a:r>
              <a:rPr lang="en-GB" sz="2000" dirty="0"/>
              <a:t>, </a:t>
            </a:r>
            <a:r>
              <a:rPr lang="en-GB" sz="2000" b="1" dirty="0"/>
              <a:t>buzzer</a:t>
            </a:r>
            <a:r>
              <a:rPr lang="en-GB" sz="2000" dirty="0"/>
              <a:t>, and </a:t>
            </a:r>
            <a:r>
              <a:rPr lang="en-GB" sz="2000" b="1" dirty="0"/>
              <a:t>LED</a:t>
            </a:r>
            <a:r>
              <a:rPr lang="en-GB" sz="2000" dirty="0"/>
              <a:t> for immediate alerts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Real-time video feedback</a:t>
            </a:r>
            <a:r>
              <a:rPr lang="en-GB" sz="2000" dirty="0"/>
              <a:t> for better decision-making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Robotic arm</a:t>
            </a:r>
            <a:r>
              <a:rPr lang="en-GB" sz="2000" dirty="0"/>
              <a:t> for safe interaction with objects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Optional GPS</a:t>
            </a:r>
            <a:r>
              <a:rPr lang="en-GB" sz="2000" dirty="0"/>
              <a:t> and </a:t>
            </a:r>
            <a:r>
              <a:rPr lang="en-GB" sz="2000" b="1" dirty="0"/>
              <a:t>AI integration</a:t>
            </a:r>
            <a:r>
              <a:rPr lang="en-GB" sz="2000" dirty="0"/>
              <a:t> for improved accuracy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DB373-1B7E-1B5B-DCD4-07D251CE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07" y="2316054"/>
            <a:ext cx="4783492" cy="43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F641-B325-6D4B-2865-871040BB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676C-CEFC-BFE5-D2B0-677081B5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b="1" dirty="0"/>
              <a:t>Functional Features:</a:t>
            </a:r>
            <a:endParaRPr lang="en-GB" sz="2400" dirty="0"/>
          </a:p>
          <a:p>
            <a:pPr lvl="1">
              <a:lnSpc>
                <a:spcPct val="150000"/>
              </a:lnSpc>
            </a:pPr>
            <a:r>
              <a:rPr lang="en-GB" sz="2000" b="1" dirty="0"/>
              <a:t>Detect underground metals</a:t>
            </a:r>
            <a:endParaRPr lang="en-GB" sz="2000" dirty="0"/>
          </a:p>
          <a:p>
            <a:pPr lvl="1">
              <a:lnSpc>
                <a:spcPct val="150000"/>
              </a:lnSpc>
            </a:pPr>
            <a:r>
              <a:rPr lang="en-GB" sz="2000" b="1" dirty="0"/>
              <a:t>Remote camera monitoring</a:t>
            </a:r>
            <a:r>
              <a:rPr lang="en-GB" sz="2000" dirty="0"/>
              <a:t> for real-time visuals</a:t>
            </a:r>
          </a:p>
          <a:p>
            <a:pPr lvl="1">
              <a:lnSpc>
                <a:spcPct val="150000"/>
              </a:lnSpc>
            </a:pPr>
            <a:r>
              <a:rPr lang="en-GB" sz="2000" b="1" dirty="0"/>
              <a:t>Real-time alerts</a:t>
            </a:r>
            <a:r>
              <a:rPr lang="en-GB" sz="2000" dirty="0"/>
              <a:t> &amp; </a:t>
            </a:r>
            <a:r>
              <a:rPr lang="en-GB" sz="2000" b="1" dirty="0"/>
              <a:t>remote control</a:t>
            </a:r>
            <a:r>
              <a:rPr lang="en-GB" sz="2000" dirty="0"/>
              <a:t> for instant action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400" b="1" dirty="0"/>
              <a:t>Non-Functional Features:</a:t>
            </a:r>
          </a:p>
          <a:p>
            <a:pPr lvl="1">
              <a:lnSpc>
                <a:spcPct val="150000"/>
              </a:lnSpc>
            </a:pPr>
            <a:r>
              <a:rPr lang="en-IN" sz="2000" b="1" dirty="0"/>
              <a:t>Efficient power usage</a:t>
            </a:r>
            <a:r>
              <a:rPr lang="en-IN" sz="2000" dirty="0"/>
              <a:t> for longer operation</a:t>
            </a:r>
            <a:endParaRPr lang="en-IN" sz="2000" b="1" dirty="0"/>
          </a:p>
          <a:p>
            <a:pPr lvl="1">
              <a:lnSpc>
                <a:spcPct val="150000"/>
              </a:lnSpc>
            </a:pPr>
            <a:r>
              <a:rPr lang="en-GB" sz="2000" b="1" dirty="0"/>
              <a:t>Modular and scalable</a:t>
            </a:r>
            <a:r>
              <a:rPr lang="en-GB" sz="2000" dirty="0"/>
              <a:t> for easy upgrades</a:t>
            </a:r>
            <a:endParaRPr lang="en-IN" sz="2000" b="1" dirty="0"/>
          </a:p>
          <a:p>
            <a:pPr lvl="1">
              <a:lnSpc>
                <a:spcPct val="150000"/>
              </a:lnSpc>
            </a:pPr>
            <a:r>
              <a:rPr lang="en-GB" sz="2000" dirty="0"/>
              <a:t>Operates effectively in </a:t>
            </a:r>
            <a:r>
              <a:rPr lang="en-GB" sz="2000" b="1" dirty="0"/>
              <a:t>real-world terrain</a:t>
            </a:r>
            <a:endParaRPr lang="en-IN" sz="2000" b="1" i="0" dirty="0">
              <a:solidFill>
                <a:srgbClr val="001D3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66475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920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Abstract:</vt:lpstr>
      <vt:lpstr>Introduction</vt:lpstr>
      <vt:lpstr>Problem Statement</vt:lpstr>
      <vt:lpstr>Literature Survey:-</vt:lpstr>
      <vt:lpstr>Existing System</vt:lpstr>
      <vt:lpstr>PowerPoint Presentation</vt:lpstr>
      <vt:lpstr>Proposed System </vt:lpstr>
      <vt:lpstr>Hardware Components:</vt:lpstr>
      <vt:lpstr>Software Components:</vt:lpstr>
      <vt:lpstr>Methodology </vt:lpstr>
      <vt:lpstr>Modules Description </vt:lpstr>
      <vt:lpstr>UML Diagrams</vt:lpstr>
      <vt:lpstr>PowerPoint Presentation</vt:lpstr>
      <vt:lpstr>PowerPoint Presentation</vt:lpstr>
      <vt:lpstr>PowerPoint Presentation</vt:lpstr>
      <vt:lpstr>PowerPoint Presentation</vt:lpstr>
      <vt:lpstr>Implementation</vt:lpstr>
      <vt:lpstr>Conclusion &amp; Future scope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 Mondal</dc:creator>
  <cp:lastModifiedBy>Mahadev Raj Pesaru</cp:lastModifiedBy>
  <cp:revision>104</cp:revision>
  <dcterms:created xsi:type="dcterms:W3CDTF">2019-06-11T05:35:51Z</dcterms:created>
  <dcterms:modified xsi:type="dcterms:W3CDTF">2025-04-25T11:54:56Z</dcterms:modified>
</cp:coreProperties>
</file>