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Platypi Medium" panose="020B0604020202020204" charset="0"/>
      <p:regular r:id="rId15"/>
    </p:embeddedFont>
    <p:embeddedFont>
      <p:font typeface="Source Serif Pro" panose="020406030504050202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27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97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Expense Management System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97448"/>
            <a:ext cx="755642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This presentation will provide a comprehensive overview of our innovative Expense Management System, designed to streamline and optimize your financial well-being. Effective expense management is crucial for individuals and businesses alike, enabling you to make informed financial decisions and achieve your financial goals. We've incorporated a suite of modules and features to make your financial journey seamless and efficient.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558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Goal Setting and Monitoring Module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9687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72503" y="4053721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968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Set Monthly Goals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4591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Establish clear financial goals for each month, categorized by areas such as saving, spending limits, or investments.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9687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830723" y="4053721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968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Track Progress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4591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your progress towards your goals in real-time, receiving updates on your achievements and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17219"/>
            <a:ext cx="67232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Budgeting Tools Module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9627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0604" y="3906441"/>
            <a:ext cx="32683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Category-Wise Budgets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396859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Create and manage budgets for different categories, like groceries, travel, and bills.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679627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443776" y="3906441"/>
            <a:ext cx="37051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Budget Limit Notifications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396859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Receive notifications when you exceed budget limits, helping you stay on track.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679627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66948" y="3906441"/>
            <a:ext cx="37076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Detailed Expense Tracking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396859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 expenses per category, providing insights into spending patterns.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F48315-875D-B3EC-31D8-5C142026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0433"/>
            <a:ext cx="61358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Joint Account Module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284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Group Creation and Management: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Invite collaborators to join your account with customized roles (e.g., administrator, viewer, contributor) and easily manage member access.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279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Account Switching: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Seamlessly switch between your personal account and shared joint accounts, providing a convenient and efficient user experience with clear visual indicators of the currently active account.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Shared Expense Tracking: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Track shared transactions with detailed categorization. Easily allocate expenses among collaborators, and generate reports on individual contributions to maintain transparency.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381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Collaborative Goals and Budgets: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Set and monitor financial goals specific to your joint account, collaborating on budgeting and savings targets. Track progress toward shared objectives and make adjustments as needed.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432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Notifications and Insights: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Receive real-time alerts and reports for shared account activities, including transaction updates, budget changes, and low-balance warnings. Gain valuable insights into joint account performance.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C0295-F73D-36A5-D10D-241181DD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6441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Authentication Module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Sign In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Secure and reliable login for authorized users, ensuring data privacy and access control.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Sign Up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3395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Easy registration process for new users, with clear instructions and intuitive forms.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OTP Verification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Enhanced security with one-time passwords sent to registered devices, minimizing unauthorized access.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Forgot Password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Convenient recovery options for users who have forgotten their login credentials, allowing them to regain access easily.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B685E1-9E60-5CD1-3480-42B90465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5493"/>
            <a:ext cx="7134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Add Transactions Module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34433"/>
            <a:ext cx="3664863" cy="3112889"/>
          </a:xfrm>
          <a:prstGeom prst="roundRect">
            <a:avLst>
              <a:gd name="adj" fmla="val 109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2361248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Add Credit and Debit Transactions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05996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Effortlessly record all your financial transactions, including income and expenses, with detailed information.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134433"/>
            <a:ext cx="3664863" cy="3112889"/>
          </a:xfrm>
          <a:prstGeom prst="roundRect">
            <a:avLst>
              <a:gd name="adj" fmla="val 109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2281" y="2361248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Categorize Transactions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205996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Organize your transactions into meaningful categories (e.g., food, rent, entertainment) for better analysis and understanding.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74137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0604" y="5700951"/>
            <a:ext cx="42704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Customize Transaction Details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91369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Personalize each transaction with relevant notes, descriptions, and attachments for increased clarity.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948" y="839391"/>
            <a:ext cx="7485936" cy="645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Manage Transactions Module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8" y="1794748"/>
            <a:ext cx="516374" cy="5163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2948" y="2517696"/>
            <a:ext cx="3290649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Filter by Payment Method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22948" y="2964418"/>
            <a:ext cx="369415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Easily filter transactions by payment method (e.g., card, cash, UPI) for quick insights.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900" y="1794748"/>
            <a:ext cx="516374" cy="5163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6900" y="2517696"/>
            <a:ext cx="3139440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Edit/Delete Transactions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726900" y="2964418"/>
            <a:ext cx="369415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Modify or remove incorrect transactions with ease, maintaining accuracy in your records.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48" y="4575691"/>
            <a:ext cx="516374" cy="5163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2948" y="5298638"/>
            <a:ext cx="3694152" cy="645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Month-wise and Year-wise Filtering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22948" y="6068139"/>
            <a:ext cx="369415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 your financial data in specific timeframes, such as monthly or yearly, for trend analysis.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900" y="4575691"/>
            <a:ext cx="516374" cy="5163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26900" y="5298638"/>
            <a:ext cx="3694152" cy="645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Categorize and Sort Transactions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4726900" y="6068139"/>
            <a:ext cx="3694152" cy="13220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Organize your transactions by categories and sort them by date, amount, or payment method for easy access.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4947"/>
            <a:ext cx="7000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Monthly Insights Module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525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972503" y="3937516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852505"/>
            <a:ext cx="3168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Month-Wise Summary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342924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comprehensive overview of income, expenses, and net savings for the current month.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8525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362218" y="3937516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852505"/>
            <a:ext cx="32089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Visual Representations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342924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Interactive charts and graphs, like pie charts, bar graphs, and line graphs, provide a visual representation of financial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8525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789081" y="3937516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852505"/>
            <a:ext cx="30275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Comparative Analysis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342924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 financial progress by comparing current month's data with previous months for insightful trends.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5F4E65-D7D5-1FED-1AC9-36D7E953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593"/>
            <a:ext cx="5040511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Profile Module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3708" y="2320409"/>
            <a:ext cx="11322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1950601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Update Settings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9795" y="2386608"/>
            <a:ext cx="7556421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Modify personal information, including contact details, address, and profile picture.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8943" y="3662482"/>
            <a:ext cx="16275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323749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Change Themes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7755" y="3759756"/>
            <a:ext cx="78753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Customize the system's user interface with different themes and color palettes for a personalized experience.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1682" y="5196840"/>
            <a:ext cx="15728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Change Password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Securely update your password to protect your account from unauthorized access.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6324" y="6731198"/>
            <a:ext cx="16787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392466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Manage Preferences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3554" y="6828473"/>
            <a:ext cx="62395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Configure various settings, including notification preferences, privacy settings, and account activity.</a:t>
            </a:r>
            <a:endParaRPr lang="en-US" sz="15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03E3BA-FC14-4DA0-F141-20212FCB1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593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AI Insights Module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808321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035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Suggested Goals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52555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Receive personalized financial goals based on your income, spending patterns, and financial aspirations.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62283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Personalized Tips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34006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Benefit from AI-driven recommendations and strategies to help you achieve your financial goals faster.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437346"/>
            <a:ext cx="1134070" cy="20327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Predictive Analysis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154579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Gain insights into future expenses and savings based on historical data and current trends, enabling proactive financial planning.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233" y="685086"/>
            <a:ext cx="5159097" cy="644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Reports Module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22233" y="1742480"/>
            <a:ext cx="3694986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5350" dirty="0"/>
          </a:p>
        </p:txBody>
      </p:sp>
      <p:sp>
        <p:nvSpPr>
          <p:cNvPr id="5" name="Text 2"/>
          <p:cNvSpPr/>
          <p:nvPr/>
        </p:nvSpPr>
        <p:spPr>
          <a:xfrm>
            <a:off x="1279922" y="2681168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Custom Reports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22233" y="3127296"/>
            <a:ext cx="3694986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Generate reports tailored to your specific needs, focusing on expenses, savings, and financial performance.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26662" y="1742480"/>
            <a:ext cx="3695105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5350" dirty="0"/>
          </a:p>
        </p:txBody>
      </p:sp>
      <p:sp>
        <p:nvSpPr>
          <p:cNvPr id="8" name="Text 5"/>
          <p:cNvSpPr/>
          <p:nvPr/>
        </p:nvSpPr>
        <p:spPr>
          <a:xfrm>
            <a:off x="5284470" y="2681168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PDF/Excel Export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726662" y="3127296"/>
            <a:ext cx="3695105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Export reports in various formats for easy sharing, printing, and offline access.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22233" y="4839533"/>
            <a:ext cx="3694986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5350" dirty="0"/>
          </a:p>
        </p:txBody>
      </p:sp>
      <p:sp>
        <p:nvSpPr>
          <p:cNvPr id="11" name="Text 8"/>
          <p:cNvSpPr/>
          <p:nvPr/>
        </p:nvSpPr>
        <p:spPr>
          <a:xfrm>
            <a:off x="1279922" y="5778222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Visualization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22233" y="6224349"/>
            <a:ext cx="3694986" cy="1320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Visualize your financial data with interactive charts and graphs for a deeper understanding of trends and patterns.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4726662" y="4839533"/>
            <a:ext cx="3695105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5350" dirty="0"/>
          </a:p>
        </p:txBody>
      </p:sp>
      <p:sp>
        <p:nvSpPr>
          <p:cNvPr id="14" name="Text 11"/>
          <p:cNvSpPr/>
          <p:nvPr/>
        </p:nvSpPr>
        <p:spPr>
          <a:xfrm>
            <a:off x="5284470" y="5778222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Monthly Insights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4726662" y="6224349"/>
            <a:ext cx="3695105" cy="1320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Receive detailed monthly analysis of your credit and debit transactions, providing a comprehensive overview of your financial activity.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69761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Savings Tracking Module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77879"/>
            <a:ext cx="2173724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0604" y="2686050"/>
            <a:ext cx="12727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304693"/>
            <a:ext cx="34332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Monthly Savings Display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795111"/>
            <a:ext cx="104154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 your monthly savings after deducting your expenses, providing a clear picture of your financial progress.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20604" y="4469249"/>
            <a:ext cx="18311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40012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Cumulative Savings Progress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View your overall savings accumulation over time, motivating you to reach your financial goals.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515689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93790" y="5644277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020604" y="6252448"/>
            <a:ext cx="1769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8710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Real-time Tracking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361509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your savings in real-time, providing instant feedback on your financial progress.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5D446-85F2-47E7-2CBA-078FB164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921</Words>
  <Application>Microsoft Office PowerPoint</Application>
  <PresentationFormat>Custom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Platypi Medium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MUNIKUNTLA YASHWANTH GOUD</cp:lastModifiedBy>
  <cp:revision>4</cp:revision>
  <dcterms:created xsi:type="dcterms:W3CDTF">2024-12-29T17:42:47Z</dcterms:created>
  <dcterms:modified xsi:type="dcterms:W3CDTF">2024-12-29T18:28:05Z</dcterms:modified>
</cp:coreProperties>
</file>