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4" r:id="rId5"/>
    <p:sldId id="280" r:id="rId6"/>
    <p:sldId id="257" r:id="rId7"/>
    <p:sldId id="258" r:id="rId8"/>
    <p:sldId id="281" r:id="rId9"/>
    <p:sldId id="282" r:id="rId10"/>
    <p:sldId id="266" r:id="rId11"/>
    <p:sldId id="265" r:id="rId12"/>
    <p:sldId id="267" r:id="rId13"/>
    <p:sldId id="268" r:id="rId14"/>
    <p:sldId id="269" r:id="rId15"/>
    <p:sldId id="272" r:id="rId16"/>
    <p:sldId id="278" r:id="rId17"/>
    <p:sldId id="274" r:id="rId18"/>
    <p:sldId id="275" r:id="rId19"/>
    <p:sldId id="276" r:id="rId20"/>
    <p:sldId id="277" r:id="rId21"/>
    <p:sldId id="297" r:id="rId22"/>
    <p:sldId id="302" r:id="rId23"/>
    <p:sldId id="279" r:id="rId24"/>
    <p:sldId id="298" r:id="rId25"/>
    <p:sldId id="299" r:id="rId26"/>
    <p:sldId id="300" r:id="rId27"/>
    <p:sldId id="301" r:id="rId28"/>
    <p:sldId id="303" r:id="rId29"/>
    <p:sldId id="304" r:id="rId30"/>
    <p:sldId id="305" r:id="rId31"/>
    <p:sldId id="306" r:id="rId32"/>
    <p:sldId id="307" r:id="rId33"/>
    <p:sldId id="314" r:id="rId34"/>
    <p:sldId id="313" r:id="rId35"/>
    <p:sldId id="315" r:id="rId36"/>
    <p:sldId id="317" r:id="rId37"/>
    <p:sldId id="318" r:id="rId38"/>
    <p:sldId id="319" r:id="rId39"/>
    <p:sldId id="322" r:id="rId40"/>
    <p:sldId id="323" r:id="rId41"/>
    <p:sldId id="324" r:id="rId42"/>
    <p:sldId id="325" r:id="rId43"/>
    <p:sldId id="320" r:id="rId44"/>
    <p:sldId id="321" r:id="rId4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285615" y="4691380"/>
            <a:ext cx="8089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200" b="1"/>
              <a:t>SUBMITTED BY :</a:t>
            </a:r>
            <a:endParaRPr lang="en-IN" altLang="en-GB" sz="2200" b="1"/>
          </a:p>
          <a:p>
            <a:r>
              <a:rPr lang="en-IN" altLang="en-GB" sz="2200" b="1"/>
              <a:t>	1. RISHABH SETHI ( 16IT8061 )</a:t>
            </a:r>
            <a:endParaRPr lang="en-IN" altLang="en-GB" sz="2200" b="1"/>
          </a:p>
          <a:p>
            <a:r>
              <a:rPr lang="en-IN" altLang="en-GB" sz="2200" b="1"/>
              <a:t>	2. GUNTURU SAI YASHWANTH REDDY ( 16IT8062 )</a:t>
            </a:r>
            <a:endParaRPr lang="en-IN" altLang="en-GB" sz="2200" b="1"/>
          </a:p>
          <a:p>
            <a:r>
              <a:rPr lang="en-IN" altLang="en-GB" sz="2200" b="1"/>
              <a:t>	3. </a:t>
            </a:r>
            <a:r>
              <a:rPr lang="en-IN" altLang="en-GB" sz="2200" b="1">
                <a:sym typeface="+mn-ea"/>
              </a:rPr>
              <a:t>APURVA SINGH ( 16IT8063 )</a:t>
            </a:r>
            <a:endParaRPr lang="en-IN" altLang="en-GB" sz="2200" b="1"/>
          </a:p>
        </p:txBody>
      </p:sp>
      <p:sp>
        <p:nvSpPr>
          <p:cNvPr id="6" name="Text Box 5"/>
          <p:cNvSpPr txBox="1"/>
          <p:nvPr/>
        </p:nvSpPr>
        <p:spPr>
          <a:xfrm>
            <a:off x="501650" y="3060700"/>
            <a:ext cx="118732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100" b="1"/>
              <a:t>TOOLS TO BE USED : </a:t>
            </a:r>
            <a:endParaRPr lang="en-IN" altLang="en-GB" sz="2100" b="1"/>
          </a:p>
          <a:p>
            <a:r>
              <a:rPr lang="en-IN" altLang="en-GB" sz="2100" b="1"/>
              <a:t>	1. HTML/CSS 		2. JAVASCRIPT		3. PHP		4. MYSQL</a:t>
            </a:r>
            <a:endParaRPr lang="en-IN" altLang="en-GB" sz="2100" b="1"/>
          </a:p>
        </p:txBody>
      </p:sp>
      <p:sp>
        <p:nvSpPr>
          <p:cNvPr id="7" name="Rectangle 6"/>
          <p:cNvSpPr/>
          <p:nvPr/>
        </p:nvSpPr>
        <p:spPr>
          <a:xfrm>
            <a:off x="12065" y="1379855"/>
            <a:ext cx="1216787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4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INTERNET AND WEB TECHNOLOGY LAB</a:t>
            </a:r>
            <a:endParaRPr lang="en-IN" altLang="en-GB" sz="4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b="1" dirty="0">
                <a:sym typeface="+mn-ea"/>
              </a:rPr>
              <a:t>GUNTURU SAI YASHWANTH REDDY - </a:t>
            </a:r>
            <a:r>
              <a:rPr lang="en-IN" altLang="en-GB" b="1" dirty="0" smtClean="0">
                <a:sym typeface="+mn-ea"/>
              </a:rPr>
              <a:t> HTML and CSS</a:t>
            </a:r>
            <a:endParaRPr lang="en-IN" altLang="en-GB" b="1" dirty="0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 dirty="0"/>
          </a:p>
          <a:p>
            <a:pPr marL="342900" indent="-342900">
              <a:buAutoNum type="arabicPeriod"/>
            </a:pPr>
            <a:r>
              <a:rPr lang="en-IN" altLang="en-GB" b="1" dirty="0"/>
              <a:t>RISHABH SETHI - </a:t>
            </a:r>
            <a:r>
              <a:rPr lang="en-IN" altLang="en-GB" b="1" dirty="0" smtClean="0"/>
              <a:t> CSS and PPT</a:t>
            </a:r>
            <a:endParaRPr lang="en-IN" altLang="en-GB" b="1" dirty="0"/>
          </a:p>
          <a:p>
            <a:pPr marL="342900" indent="-342900">
              <a:buAutoNum type="arabicPeriod"/>
            </a:pPr>
            <a:endParaRPr lang="en-IN" altLang="en-GB" b="1" dirty="0"/>
          </a:p>
          <a:p>
            <a:pPr marL="342900" indent="-342900">
              <a:buAutoNum type="arabicPeriod"/>
            </a:pPr>
            <a:r>
              <a:rPr lang="en-IN" altLang="en-GB" b="1" dirty="0"/>
              <a:t>APURVA SINGH -  HTML and PPT</a:t>
            </a:r>
            <a:endParaRPr lang="en-IN" alt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Home Page : </a:t>
            </a:r>
            <a:endParaRPr lang="en-IN" altLang="en-GB" sz="2400" b="1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3" y="1685925"/>
            <a:ext cx="10200067" cy="48694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5473" y="1111885"/>
            <a:ext cx="7630615" cy="86177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 NEXT WEEK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 sz="3200" b="1" dirty="0" smtClean="0">
                <a:sym typeface="+mn-ea"/>
              </a:rPr>
              <a:t>To design registration page. </a:t>
            </a:r>
            <a:endParaRPr lang="en-GB" altLang="en-US" sz="3200" dirty="0"/>
          </a:p>
          <a:p>
            <a:pPr marL="342900" indent="-342900">
              <a:buAutoNum type="arabicPeriod"/>
            </a:pPr>
            <a:r>
              <a:rPr lang="en-IN" altLang="en-GB" sz="3200" b="1" dirty="0" smtClean="0"/>
              <a:t>To link registration page with homepage.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6951" y="2331720"/>
            <a:ext cx="261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WEEK 3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0" y="3350895"/>
            <a:ext cx="991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3200" b="1" dirty="0"/>
              <a:t>			29/01/2019 to 06/02/2019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b="1" dirty="0">
                <a:sym typeface="+mn-ea"/>
              </a:rPr>
              <a:t>Everyone was supposed to make a new Registration page. We selected the best page out of all 3.</a:t>
            </a:r>
            <a:endParaRPr lang="en-IN" b="1" dirty="0">
              <a:sym typeface="+mn-ea"/>
            </a:endParaRPr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PPT was done by Apurva and Rishabh</a:t>
            </a:r>
            <a:endParaRPr lang="en-IN" b="1" dirty="0"/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Registration page was visualised by Yashwant. Edited by Rishabh and Apurva</a:t>
            </a: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4801" y="458470"/>
            <a:ext cx="654304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DATABASE SCHEMA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060" y="1424940"/>
            <a:ext cx="6913880" cy="4681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799320" y="64770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496" y="234315"/>
            <a:ext cx="558165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Registration Page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WhatsApp Image 2019-02-02 at 20.29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1318895"/>
            <a:ext cx="9236710" cy="5187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11385" y="5270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2754" y="732155"/>
            <a:ext cx="374713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Fields Used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0135" y="2198370"/>
            <a:ext cx="1003236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Text Field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Password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Radio Button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Drop Down Menu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Date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Text Area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Submit Button</a:t>
            </a:r>
            <a:endParaRPr lang="en-IN" altLang="en-GB" sz="2200"/>
          </a:p>
        </p:txBody>
      </p:sp>
      <p:sp>
        <p:nvSpPr>
          <p:cNvPr id="5" name="Text Box 4"/>
          <p:cNvSpPr txBox="1"/>
          <p:nvPr/>
        </p:nvSpPr>
        <p:spPr>
          <a:xfrm>
            <a:off x="9725025" y="4000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029" y="396240"/>
            <a:ext cx="1150810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Code Snippet from Registration Form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Reg form sn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407795"/>
            <a:ext cx="11253470" cy="48875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8674" y="396240"/>
            <a:ext cx="575881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next week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055370" y="2750185"/>
            <a:ext cx="100812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800" b="1"/>
              <a:t>Try to learn Javascript and implement the basics form validation through javascript.</a:t>
            </a:r>
            <a:endParaRPr lang="en-IN" altLang="en-GB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b="1">
                <a:sym typeface="+mn-ea"/>
              </a:rPr>
              <a:t>GUNTURU SAI YASHWANTH REDDY - HTML/CSS </a:t>
            </a:r>
            <a:endParaRPr lang="en-IN" altLang="en-GB" b="1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/>
          </a:p>
          <a:p>
            <a:pPr marL="342900" indent="-342900">
              <a:buAutoNum type="arabicPeriod"/>
            </a:pPr>
            <a:r>
              <a:rPr lang="en-IN" altLang="en-GB" b="1"/>
              <a:t>RISHABH SETHI - JAVASCRIPT </a:t>
            </a:r>
            <a:endParaRPr lang="en-IN" altLang="en-GB" b="1"/>
          </a:p>
          <a:p>
            <a:pPr marL="342900" indent="-342900">
              <a:buAutoNum type="arabicPeriod"/>
            </a:pPr>
            <a:endParaRPr lang="en-IN" altLang="en-GB" b="1"/>
          </a:p>
          <a:p>
            <a:pPr marL="342900" indent="-342900">
              <a:buAutoNum type="arabicPeriod"/>
            </a:pPr>
            <a:r>
              <a:rPr lang="en-IN" altLang="en-GB" b="1"/>
              <a:t>APURVA SINGH - PHP</a:t>
            </a:r>
            <a:endParaRPr lang="en-IN" altLang="en-GB" b="1"/>
          </a:p>
        </p:txBody>
      </p:sp>
      <p:sp>
        <p:nvSpPr>
          <p:cNvPr id="6" name="Text Box 5"/>
          <p:cNvSpPr txBox="1"/>
          <p:nvPr/>
        </p:nvSpPr>
        <p:spPr>
          <a:xfrm>
            <a:off x="1280795" y="4504690"/>
            <a:ext cx="810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b="1"/>
              <a:t>Database (ie. MYSQL) will be handled by the entire team.</a:t>
            </a:r>
            <a:endParaRPr lang="en-IN" altLang="en-GB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6951" y="2331720"/>
            <a:ext cx="261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WEEK 4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0" y="3350895"/>
            <a:ext cx="991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3200" b="1" dirty="0"/>
              <a:t>			07/02/2019 to 13/02/2019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574" y="396240"/>
            <a:ext cx="685101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Login Form Validation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pic>
        <p:nvPicPr>
          <p:cNvPr id="6" name="Picture 5" descr="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365" y="1697990"/>
            <a:ext cx="3610610" cy="4801235"/>
          </a:xfrm>
          <a:prstGeom prst="rect">
            <a:avLst/>
          </a:prstGeom>
        </p:spPr>
      </p:pic>
      <p:pic>
        <p:nvPicPr>
          <p:cNvPr id="7" name="Picture 6" descr="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15" y="1650365"/>
            <a:ext cx="3620135" cy="48488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574" y="396240"/>
            <a:ext cx="685101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Login Form Validation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pic>
        <p:nvPicPr>
          <p:cNvPr id="2" name="Picture 1" descr="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1569085"/>
            <a:ext cx="11318875" cy="40176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0802" y="396240"/>
            <a:ext cx="727456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Addition Of Home Page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pic>
        <p:nvPicPr>
          <p:cNvPr id="4" name="Picture 3" descr="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13205"/>
            <a:ext cx="10058400" cy="45281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642043" y="160972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37285" y="3188970"/>
            <a:ext cx="99193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b="1" dirty="0">
                <a:sym typeface="+mn-ea"/>
              </a:rPr>
              <a:t>Everyone was supposed to make a script file for form validation. We selected the best page out of all 3.</a:t>
            </a:r>
            <a:endParaRPr lang="en-IN" b="1" dirty="0">
              <a:sym typeface="+mn-ea"/>
            </a:endParaRPr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PPT was done by Apurva and Yashwant</a:t>
            </a:r>
            <a:endParaRPr lang="en-IN" b="1" dirty="0"/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Form validation was scripted by Rishabh. Edited by Yashwant and Apurva</a:t>
            </a:r>
            <a:endParaRPr lang="en-I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/>
              <a:t>07/02/2019 to 13/02/2019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121661" y="1037590"/>
            <a:ext cx="609917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Next Week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1580" y="3051810"/>
            <a:ext cx="991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b="1" dirty="0">
                <a:sym typeface="+mn-ea"/>
              </a:rPr>
              <a:t>Implementation Of Form Vallidation on Register page.</a:t>
            </a:r>
            <a:endParaRPr lang="en-I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6951" y="2331720"/>
            <a:ext cx="26436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WEEK 5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0" y="3350895"/>
            <a:ext cx="991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3200" b="1" dirty="0"/>
              <a:t>			</a:t>
            </a:r>
            <a:r>
              <a:rPr lang="en-IN" altLang="en-GB" sz="3200" b="1" dirty="0" smtClean="0"/>
              <a:t>14/02/2019 </a:t>
            </a:r>
            <a:r>
              <a:rPr lang="en-IN" altLang="en-GB" sz="3200" b="1" dirty="0"/>
              <a:t>to </a:t>
            </a:r>
            <a:r>
              <a:rPr lang="en-IN" altLang="en-GB" sz="3200" b="1" dirty="0" smtClean="0"/>
              <a:t>20/02/2019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446" y="396240"/>
            <a:ext cx="1158675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Registration Form Validation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14/02/2019 </a:t>
            </a:r>
            <a:r>
              <a:rPr lang="en-IN" altLang="en-GB" sz="1400" b="1" dirty="0"/>
              <a:t>to </a:t>
            </a:r>
            <a:r>
              <a:rPr lang="en-IN" altLang="en-GB" sz="1400" b="1" dirty="0" smtClean="0"/>
              <a:t>20/02/2019</a:t>
            </a:r>
            <a:endParaRPr lang="en-IN" altLang="en-GB" sz="1400" b="1" dirty="0"/>
          </a:p>
        </p:txBody>
      </p:sp>
      <p:pic>
        <p:nvPicPr>
          <p:cNvPr id="6" name="Picture 5" descr="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365" y="1697990"/>
            <a:ext cx="3610610" cy="4801235"/>
          </a:xfrm>
          <a:prstGeom prst="rect">
            <a:avLst/>
          </a:prstGeom>
        </p:spPr>
      </p:pic>
      <p:pic>
        <p:nvPicPr>
          <p:cNvPr id="7" name="Picture 6" descr="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15" y="1650365"/>
            <a:ext cx="3620135" cy="4848860"/>
          </a:xfrm>
          <a:prstGeom prst="rect">
            <a:avLst/>
          </a:prstGeom>
        </p:spPr>
      </p:pic>
      <p:pic>
        <p:nvPicPr>
          <p:cNvPr id="8" name="Picture 2" descr="C:\Users\User1\Desktop\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485" y="1371600"/>
            <a:ext cx="8477794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5474" y="396240"/>
            <a:ext cx="978408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Registration Form Validation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14/02/2019 </a:t>
            </a:r>
            <a:r>
              <a:rPr lang="en-IN" altLang="en-GB" sz="1400" b="1" dirty="0"/>
              <a:t>to </a:t>
            </a:r>
            <a:r>
              <a:rPr lang="en-IN" altLang="en-GB" sz="1400" b="1" dirty="0" smtClean="0"/>
              <a:t>20/02/2019</a:t>
            </a:r>
            <a:endParaRPr lang="en-IN" altLang="en-GB" sz="1400" b="1" dirty="0"/>
          </a:p>
        </p:txBody>
      </p:sp>
      <p:pic>
        <p:nvPicPr>
          <p:cNvPr id="2" name="Picture 1" descr="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1569085"/>
            <a:ext cx="11318875" cy="4017645"/>
          </a:xfrm>
          <a:prstGeom prst="rect">
            <a:avLst/>
          </a:prstGeom>
        </p:spPr>
      </p:pic>
      <p:pic>
        <p:nvPicPr>
          <p:cNvPr id="2050" name="Picture 2" descr="C:\Users\User1\Desktop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703" y="1482634"/>
            <a:ext cx="11430000" cy="53753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14/02/2019 </a:t>
            </a:r>
            <a:r>
              <a:rPr lang="en-IN" altLang="en-GB" sz="1400" b="1" dirty="0"/>
              <a:t>to </a:t>
            </a:r>
            <a:r>
              <a:rPr lang="en-IN" altLang="en-GB" sz="1400" b="1" dirty="0" smtClean="0"/>
              <a:t>20/02/2019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642043" y="160972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1986" y="508000"/>
            <a:ext cx="362902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Panel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565" y="1368425"/>
            <a:ext cx="9234805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14/02/2019 </a:t>
            </a:r>
            <a:r>
              <a:rPr lang="en-IN" altLang="en-GB" sz="1400" b="1" dirty="0"/>
              <a:t>to </a:t>
            </a:r>
            <a:r>
              <a:rPr lang="en-IN" altLang="en-GB" sz="1400" b="1" dirty="0" smtClean="0"/>
              <a:t>20/02/2019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121661" y="1037590"/>
            <a:ext cx="609917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Next Week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99515" y="3051810"/>
            <a:ext cx="9919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b="1" dirty="0">
                <a:sym typeface="+mn-ea"/>
              </a:rPr>
              <a:t>Implementation Of </a:t>
            </a:r>
            <a:r>
              <a:rPr lang="en-IN" b="1" dirty="0" smtClean="0">
                <a:sym typeface="+mn-ea"/>
              </a:rPr>
              <a:t>Database schema .</a:t>
            </a:r>
            <a:endParaRPr lang="en-IN" b="1" dirty="0" smtClean="0">
              <a:sym typeface="+mn-ea"/>
            </a:endParaRPr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Auto calculation of Age from Date of Birth.</a:t>
            </a:r>
            <a:endParaRPr lang="en-IN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052" y="2331720"/>
            <a:ext cx="261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WEEK 6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0" y="3350895"/>
            <a:ext cx="991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3200" b="1" dirty="0"/>
              <a:t>			</a:t>
            </a:r>
            <a:r>
              <a:rPr lang="en-IN" altLang="en-GB" sz="3200" b="1" dirty="0" smtClean="0"/>
              <a:t>27/02/2019 </a:t>
            </a:r>
            <a:r>
              <a:rPr lang="en-IN" altLang="en-GB" sz="3200" b="1" dirty="0"/>
              <a:t>to 06</a:t>
            </a:r>
            <a:r>
              <a:rPr lang="en-IN" altLang="en-GB" sz="3200" b="1" dirty="0" smtClean="0"/>
              <a:t>/03/2019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27/02/2019 </a:t>
            </a:r>
            <a:r>
              <a:rPr lang="en-IN" altLang="en-GB" sz="1400" b="1" dirty="0"/>
              <a:t>to 06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451486" y="477520"/>
            <a:ext cx="114153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Installation of Apache Server for PHP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Screenshot (2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320" y="1736090"/>
            <a:ext cx="8564880" cy="4815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27/02/2019 </a:t>
            </a:r>
            <a:r>
              <a:rPr lang="en-IN" altLang="en-GB" sz="1400" b="1" dirty="0"/>
              <a:t>to 06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798321" y="309245"/>
            <a:ext cx="872172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Implementation of DataBase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Screenshot (2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1169670"/>
            <a:ext cx="9623425" cy="54108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27/02/2019 </a:t>
            </a:r>
            <a:r>
              <a:rPr lang="en-IN" altLang="en-GB" sz="1400" b="1" dirty="0"/>
              <a:t>to 06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4538981" y="309245"/>
            <a:ext cx="324040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PHP Code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php 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1349375"/>
            <a:ext cx="10058400" cy="41598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27/02/2019 </a:t>
            </a:r>
            <a:r>
              <a:rPr lang="en-IN" altLang="en-GB" sz="1400" b="1" dirty="0"/>
              <a:t>to 06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956686" y="309245"/>
            <a:ext cx="44049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7075" y="2690495"/>
            <a:ext cx="11587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b="1"/>
              <a:t>1. Creation of Database and Table : Yashwant </a:t>
            </a:r>
            <a:endParaRPr lang="en-IN" altLang="en-GB" b="1"/>
          </a:p>
          <a:p>
            <a:endParaRPr lang="en-IN" altLang="en-GB" b="1"/>
          </a:p>
          <a:p>
            <a:r>
              <a:rPr lang="en-IN" altLang="en-GB" b="1"/>
              <a:t>2. Code for PHP : Rishabh and Apurva</a:t>
            </a:r>
            <a:endParaRPr lang="en-IN" altLang="en-GB" b="1"/>
          </a:p>
          <a:p>
            <a:endParaRPr lang="en-IN" altLang="en-GB" b="1"/>
          </a:p>
          <a:p>
            <a:r>
              <a:rPr lang="en-IN" altLang="en-GB" b="1"/>
              <a:t>3. PPT : Apurva</a:t>
            </a:r>
            <a:endParaRPr lang="en-IN" altLang="en-GB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27/02/2019 </a:t>
            </a:r>
            <a:r>
              <a:rPr lang="en-IN" altLang="en-GB" sz="1400" b="1" dirty="0"/>
              <a:t>to 06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109596" y="309245"/>
            <a:ext cx="609917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Next Week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7075" y="2690495"/>
            <a:ext cx="11587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b="1"/>
              <a:t>Connecting Login Form with PHP and MYSQL database</a:t>
            </a:r>
            <a:endParaRPr lang="en-IN" altLang="en-GB" b="1"/>
          </a:p>
          <a:p>
            <a:endParaRPr lang="en-IN" altLang="en-GB" b="1"/>
          </a:p>
          <a:p>
            <a:r>
              <a:rPr lang="en-IN" altLang="en-GB" b="1"/>
              <a:t>Creating of Student Panel</a:t>
            </a:r>
            <a:endParaRPr lang="en-IN" altLang="en-GB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052" y="2331720"/>
            <a:ext cx="261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WEEK 7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0" y="3350895"/>
            <a:ext cx="991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3200" b="1" dirty="0"/>
              <a:t>			06</a:t>
            </a:r>
            <a:r>
              <a:rPr lang="en-IN" altLang="en-GB" sz="3200" b="1" dirty="0" smtClean="0"/>
              <a:t>/03/2019 </a:t>
            </a:r>
            <a:r>
              <a:rPr lang="en-IN" altLang="en-GB" sz="3200" b="1" dirty="0"/>
              <a:t>to 13</a:t>
            </a:r>
            <a:r>
              <a:rPr lang="en-IN" altLang="en-GB" sz="3200" b="1" dirty="0" smtClean="0"/>
              <a:t>/03/2019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06/03/2019 </a:t>
            </a:r>
            <a:r>
              <a:rPr lang="en-IN" altLang="en-GB" sz="1400" b="1" dirty="0"/>
              <a:t>to 13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887153" y="259715"/>
            <a:ext cx="441706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Student Panel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student_pan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1247775"/>
            <a:ext cx="10480040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06/03/2019 </a:t>
            </a:r>
            <a:r>
              <a:rPr lang="en-IN" altLang="en-GB" sz="1400" b="1" dirty="0"/>
              <a:t>to 13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187133" y="309245"/>
            <a:ext cx="994410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Code For PHP file in Login Form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login_pan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1363980"/>
            <a:ext cx="803084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Home Page : </a:t>
            </a:r>
            <a:endParaRPr lang="en-IN" altLang="en-GB" sz="24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06/03/2019 </a:t>
            </a:r>
            <a:r>
              <a:rPr lang="en-IN" altLang="en-GB" sz="1400" b="1" dirty="0"/>
              <a:t>to 13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816293" y="309245"/>
            <a:ext cx="1068578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Code For PHP file in Student Panel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code_pan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1304925"/>
            <a:ext cx="7774305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06/03/2019 </a:t>
            </a:r>
            <a:r>
              <a:rPr lang="en-IN" altLang="en-GB" sz="1400" b="1" dirty="0"/>
              <a:t>to 13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956686" y="309245"/>
            <a:ext cx="44049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7075" y="2690495"/>
            <a:ext cx="11587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b="1"/>
              <a:t>1. Connecting PHP with LOGIN form: Yashwant Apurva</a:t>
            </a:r>
            <a:endParaRPr lang="en-IN" altLang="en-GB" b="1"/>
          </a:p>
          <a:p>
            <a:endParaRPr lang="en-IN" altLang="en-GB" b="1"/>
          </a:p>
          <a:p>
            <a:r>
              <a:rPr lang="en-IN" altLang="en-GB" b="1"/>
              <a:t>2. Student Panel : Rishabh</a:t>
            </a:r>
            <a:endParaRPr lang="en-IN" altLang="en-GB" b="1"/>
          </a:p>
          <a:p>
            <a:endParaRPr lang="en-IN" altLang="en-GB" b="1"/>
          </a:p>
          <a:p>
            <a:r>
              <a:rPr lang="en-IN" altLang="en-GB" b="1"/>
              <a:t>3. PPT : Yashwant</a:t>
            </a:r>
            <a:endParaRPr lang="en-IN" altLang="en-GB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1400" b="1" dirty="0" smtClean="0"/>
              <a:t>06/03/2019 </a:t>
            </a:r>
            <a:r>
              <a:rPr lang="en-IN" altLang="en-GB" sz="1400" b="1" dirty="0"/>
              <a:t>to 13</a:t>
            </a:r>
            <a:r>
              <a:rPr lang="en-IN" altLang="en-GB" sz="1400" b="1" dirty="0" smtClean="0"/>
              <a:t>/03/2019</a:t>
            </a:r>
            <a:endParaRPr lang="en-IN" alt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109596" y="309245"/>
            <a:ext cx="609917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Next Week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7075" y="2690495"/>
            <a:ext cx="1158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b="1"/>
              <a:t>Admin Panel</a:t>
            </a:r>
            <a:endParaRPr lang="en-IN" altLang="en-GB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Registration Page :</a:t>
            </a:r>
            <a:endParaRPr lang="en-IN" altLang="en-GB" sz="2400" b="1"/>
          </a:p>
        </p:txBody>
      </p:sp>
      <p:pic>
        <p:nvPicPr>
          <p:cNvPr id="2" name="Picture 1" descr="regsi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1685925"/>
            <a:ext cx="8809355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Admin Panel :</a:t>
            </a:r>
            <a:endParaRPr lang="en-IN" altLang="en-GB" sz="2400" b="1"/>
          </a:p>
        </p:txBody>
      </p:sp>
      <p:pic>
        <p:nvPicPr>
          <p:cNvPr id="2" name="Picture 1" descr="regsi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1685925"/>
            <a:ext cx="8809355" cy="4963160"/>
          </a:xfrm>
          <a:prstGeom prst="rect">
            <a:avLst/>
          </a:prstGeom>
        </p:spPr>
      </p:pic>
      <p:pic>
        <p:nvPicPr>
          <p:cNvPr id="4" name="Picture 3" descr="Admin Pan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10" y="1772920"/>
            <a:ext cx="8481060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b="1">
                <a:sym typeface="+mn-ea"/>
              </a:rPr>
              <a:t>GUNTURU SAI YASHWANTH REDDY - HTML/CSS </a:t>
            </a:r>
            <a:endParaRPr lang="en-IN" altLang="en-GB" b="1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/>
          </a:p>
          <a:p>
            <a:pPr marL="342900" indent="-342900">
              <a:buAutoNum type="arabicPeriod"/>
            </a:pPr>
            <a:r>
              <a:rPr lang="en-IN" altLang="en-GB" b="1"/>
              <a:t>RISHABH SETHI - JAVASCRIPT </a:t>
            </a:r>
            <a:endParaRPr lang="en-IN" altLang="en-GB" b="1"/>
          </a:p>
          <a:p>
            <a:pPr marL="342900" indent="-342900">
              <a:buAutoNum type="arabicPeriod"/>
            </a:pPr>
            <a:endParaRPr lang="en-IN" altLang="en-GB" b="1"/>
          </a:p>
          <a:p>
            <a:pPr marL="342900" indent="-342900">
              <a:buAutoNum type="arabicPeriod"/>
            </a:pPr>
            <a:r>
              <a:rPr lang="en-IN" altLang="en-GB" b="1"/>
              <a:t>APURVA SINGH - PHP</a:t>
            </a:r>
            <a:endParaRPr lang="en-IN" altLang="en-GB" b="1"/>
          </a:p>
        </p:txBody>
      </p:sp>
      <p:sp>
        <p:nvSpPr>
          <p:cNvPr id="6" name="Text Box 5"/>
          <p:cNvSpPr txBox="1"/>
          <p:nvPr/>
        </p:nvSpPr>
        <p:spPr>
          <a:xfrm>
            <a:off x="1280795" y="4504690"/>
            <a:ext cx="810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b="1"/>
              <a:t>Database (ie. MYSQL) will be handled by the entire team.</a:t>
            </a:r>
            <a:endParaRPr lang="en-IN" altLang="en-GB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6845" y="2150772"/>
            <a:ext cx="358623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latin typeface="AR CHRISTY" pitchFamily="2" charset="0"/>
              </a:rPr>
              <a:t>2</a:t>
            </a:r>
            <a:r>
              <a:rPr lang="en-IN" sz="5400" baseline="30000" dirty="0" smtClean="0">
                <a:latin typeface="AR CHRISTY" pitchFamily="2" charset="0"/>
              </a:rPr>
              <a:t>nd</a:t>
            </a:r>
            <a:r>
              <a:rPr lang="en-IN" sz="5400" dirty="0" smtClean="0">
                <a:latin typeface="AR CHRISTY" pitchFamily="2" charset="0"/>
              </a:rPr>
              <a:t> WEEK</a:t>
            </a:r>
            <a:endParaRPr lang="en-IN" sz="5400" dirty="0" smtClean="0">
              <a:latin typeface="AR CHRISTY" pitchFamily="2" charset="0"/>
            </a:endParaRPr>
          </a:p>
          <a:p>
            <a:r>
              <a:rPr lang="en-IN" sz="2800" dirty="0" smtClean="0"/>
              <a:t>(24/01/19—30/01/19)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0343" y="1111885"/>
            <a:ext cx="4340868" cy="86177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TOOLS USED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sz="3200" b="1" dirty="0" smtClean="0">
                <a:sym typeface="+mn-ea"/>
              </a:rPr>
              <a:t>HTML</a:t>
            </a:r>
            <a:endParaRPr lang="en-GB" altLang="en-US" sz="3200" dirty="0"/>
          </a:p>
          <a:p>
            <a:pPr marL="342900" indent="-342900">
              <a:buAutoNum type="arabicPeriod"/>
            </a:pPr>
            <a:r>
              <a:rPr lang="en-IN" altLang="en-GB" sz="3200" b="1" dirty="0" smtClean="0"/>
              <a:t>CSS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WPS Presentation</Application>
  <PresentationFormat>Custom</PresentationFormat>
  <Paragraphs>233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</vt:lpstr>
      <vt:lpstr>SimSun</vt:lpstr>
      <vt:lpstr>Wingdings</vt:lpstr>
      <vt:lpstr>AR CHRISTY</vt:lpstr>
      <vt:lpstr>Microsoft YaHei</vt:lpstr>
      <vt:lpstr>Arial Unicode MS</vt:lpstr>
      <vt:lpstr>Calibri</vt:lpstr>
      <vt:lpstr>Wingdings</vt:lpstr>
      <vt:lpstr>Segoe Print</vt:lpstr>
      <vt:lpstr>Blue Waves</vt:lpstr>
      <vt:lpstr>1_Blue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losTGround97</dc:creator>
  <cp:lastModifiedBy>losTGround97</cp:lastModifiedBy>
  <cp:revision>27</cp:revision>
  <dcterms:created xsi:type="dcterms:W3CDTF">2019-01-21T09:02:00Z</dcterms:created>
  <dcterms:modified xsi:type="dcterms:W3CDTF">2019-03-12T23:31:31Z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2057-10.2.0.7635</vt:lpwstr>
  </property>
</Properties>
</file>