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72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2BAC"/>
    <a:srgbClr val="1808AC"/>
    <a:srgbClr val="1512A2"/>
    <a:srgbClr val="390CA8"/>
    <a:srgbClr val="0149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89" autoAdjust="0"/>
    <p:restoredTop sz="94660"/>
  </p:normalViewPr>
  <p:slideViewPr>
    <p:cSldViewPr snapToGrid="0">
      <p:cViewPr varScale="1">
        <p:scale>
          <a:sx n="65" d="100"/>
          <a:sy n="65" d="100"/>
        </p:scale>
        <p:origin x="7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7D4185E-D969-4048-92D5-DB961B814BD8}"/>
              </a:ext>
            </a:extLst>
          </p:cNvPr>
          <p:cNvSpPr/>
          <p:nvPr/>
        </p:nvSpPr>
        <p:spPr>
          <a:xfrm>
            <a:off x="2543383" y="1239134"/>
            <a:ext cx="7249616" cy="71748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sz="3600" b="1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69D81B9-7869-4A4C-B20E-88D225E021DF}"/>
              </a:ext>
            </a:extLst>
          </p:cNvPr>
          <p:cNvGrpSpPr/>
          <p:nvPr/>
        </p:nvGrpSpPr>
        <p:grpSpPr>
          <a:xfrm>
            <a:off x="844647" y="5418000"/>
            <a:ext cx="792000" cy="1440000"/>
            <a:chOff x="-24171" y="-34800"/>
            <a:chExt cx="832719" cy="366369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013A8BE-4596-486F-9F07-13499D76ED8E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24171" y="-34800"/>
              <a:ext cx="832719" cy="3663697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8B55B8E-4D6C-40A9-99CA-6D0DF7DD7C48}"/>
              </a:ext>
            </a:extLst>
          </p:cNvPr>
          <p:cNvGrpSpPr/>
          <p:nvPr/>
        </p:nvGrpSpPr>
        <p:grpSpPr>
          <a:xfrm>
            <a:off x="844647" y="0"/>
            <a:ext cx="792163" cy="1440000"/>
            <a:chOff x="-3683" y="0"/>
            <a:chExt cx="832104" cy="266395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5B6E5F6-1AE4-43B5-935F-54D84C8842CF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3683" y="0"/>
              <a:ext cx="832104" cy="2663952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E2E69EF4-0079-42B5-A3C3-9BF83BACBD0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0752000" y="2810038"/>
            <a:ext cx="1440000" cy="7920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E84EB71-9FF3-4260-A660-C82E0C9B5497}"/>
              </a:ext>
            </a:extLst>
          </p:cNvPr>
          <p:cNvGrpSpPr/>
          <p:nvPr/>
        </p:nvGrpSpPr>
        <p:grpSpPr>
          <a:xfrm>
            <a:off x="8295477" y="322894"/>
            <a:ext cx="3639786" cy="794212"/>
            <a:chOff x="4648200" y="391628"/>
            <a:chExt cx="3506001" cy="79421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2C36110-E008-4FA2-BF59-08CBE8FC1A2B}"/>
                </a:ext>
              </a:extLst>
            </p:cNvPr>
            <p:cNvGrpSpPr/>
            <p:nvPr/>
          </p:nvGrpSpPr>
          <p:grpSpPr>
            <a:xfrm>
              <a:off x="4648200" y="445025"/>
              <a:ext cx="897837" cy="613108"/>
              <a:chOff x="0" y="0"/>
              <a:chExt cx="974358" cy="683109"/>
            </a:xfrm>
          </p:grpSpPr>
          <p:sp>
            <p:nvSpPr>
              <p:cNvPr id="15" name="Shape 11561">
                <a:extLst>
                  <a:ext uri="{FF2B5EF4-FFF2-40B4-BE49-F238E27FC236}">
                    <a16:creationId xmlns:a16="http://schemas.microsoft.com/office/drawing/2014/main" id="{AD6F25D0-497E-467A-B913-41D32A73E5ED}"/>
                  </a:ext>
                </a:extLst>
              </p:cNvPr>
              <p:cNvSpPr/>
              <p:nvPr/>
            </p:nvSpPr>
            <p:spPr>
              <a:xfrm>
                <a:off x="397309" y="0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16" name="Shape 27">
                <a:extLst>
                  <a:ext uri="{FF2B5EF4-FFF2-40B4-BE49-F238E27FC236}">
                    <a16:creationId xmlns:a16="http://schemas.microsoft.com/office/drawing/2014/main" id="{6D45015A-5E7E-4B45-B2C4-BE90FFD2D73D}"/>
                  </a:ext>
                </a:extLst>
              </p:cNvPr>
              <p:cNvSpPr/>
              <p:nvPr/>
            </p:nvSpPr>
            <p:spPr>
              <a:xfrm>
                <a:off x="404012" y="0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17" name="Shape 28">
                <a:extLst>
                  <a:ext uri="{FF2B5EF4-FFF2-40B4-BE49-F238E27FC236}">
                    <a16:creationId xmlns:a16="http://schemas.microsoft.com/office/drawing/2014/main" id="{A8B234D9-132F-45A3-B59A-2F02C1BAB6D7}"/>
                  </a:ext>
                </a:extLst>
              </p:cNvPr>
              <p:cNvSpPr/>
              <p:nvPr/>
            </p:nvSpPr>
            <p:spPr>
              <a:xfrm>
                <a:off x="0" y="0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18" name="Shape 11562">
                <a:extLst>
                  <a:ext uri="{FF2B5EF4-FFF2-40B4-BE49-F238E27FC236}">
                    <a16:creationId xmlns:a16="http://schemas.microsoft.com/office/drawing/2014/main" id="{2FEBD914-F8F6-461B-BF30-359D016EB0CB}"/>
                  </a:ext>
                </a:extLst>
              </p:cNvPr>
              <p:cNvSpPr/>
              <p:nvPr/>
            </p:nvSpPr>
            <p:spPr>
              <a:xfrm>
                <a:off x="563869" y="300157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19" name="Shape 30">
                <a:extLst>
                  <a:ext uri="{FF2B5EF4-FFF2-40B4-BE49-F238E27FC236}">
                    <a16:creationId xmlns:a16="http://schemas.microsoft.com/office/drawing/2014/main" id="{15B4EE96-9542-412F-B40A-2B8BEEB72920}"/>
                  </a:ext>
                </a:extLst>
              </p:cNvPr>
              <p:cNvSpPr/>
              <p:nvPr/>
            </p:nvSpPr>
            <p:spPr>
              <a:xfrm>
                <a:off x="570571" y="300157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20" name="Shape 31">
                <a:extLst>
                  <a:ext uri="{FF2B5EF4-FFF2-40B4-BE49-F238E27FC236}">
                    <a16:creationId xmlns:a16="http://schemas.microsoft.com/office/drawing/2014/main" id="{4560362B-4519-455C-A68F-D1E28E9F9404}"/>
                  </a:ext>
                </a:extLst>
              </p:cNvPr>
              <p:cNvSpPr/>
              <p:nvPr/>
            </p:nvSpPr>
            <p:spPr>
              <a:xfrm>
                <a:off x="166560" y="300157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4" name="Google Shape;6;p1">
              <a:extLst>
                <a:ext uri="{FF2B5EF4-FFF2-40B4-BE49-F238E27FC236}">
                  <a16:creationId xmlns:a16="http://schemas.microsoft.com/office/drawing/2014/main" id="{3E410E8C-FACA-4E10-AE59-7A377F981F1C}"/>
                </a:ext>
              </a:extLst>
            </p:cNvPr>
            <p:cNvSpPr txBox="1">
              <a:spLocks/>
            </p:cNvSpPr>
            <p:nvPr/>
          </p:nvSpPr>
          <p:spPr>
            <a:xfrm>
              <a:off x="5314151" y="391628"/>
              <a:ext cx="2840050" cy="794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r"/>
              <a:r>
                <a:rPr lang="en-US" altLang="en-US" b="1" u="none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</a:rPr>
                <a:t>CLOUD TRAIN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/>
              </a:pPr>
              <a:r>
                <a:rPr lang="en-IN" sz="900" b="0" i="0" u="none" strike="noStrike" cap="none" dirty="0">
                  <a:solidFill>
                    <a:schemeClr val="dk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ACCELERATE YOUR GROWTH</a:t>
              </a:r>
              <a:endParaRPr lang="en-US" b="1" u="none" dirty="0"/>
            </a:p>
          </p:txBody>
        </p:sp>
      </p:grpSp>
      <p:pic>
        <p:nvPicPr>
          <p:cNvPr id="21" name="Picture 2" descr="Image result for devops">
            <a:extLst>
              <a:ext uri="{FF2B5EF4-FFF2-40B4-BE49-F238E27FC236}">
                <a16:creationId xmlns:a16="http://schemas.microsoft.com/office/drawing/2014/main" id="{4DC67243-77C9-489F-8E96-EB49CBC62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809" y="2108950"/>
            <a:ext cx="7306808" cy="367312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7823BD5-A567-4221-9395-AB571A82214F}"/>
              </a:ext>
            </a:extLst>
          </p:cNvPr>
          <p:cNvSpPr/>
          <p:nvPr/>
        </p:nvSpPr>
        <p:spPr>
          <a:xfrm>
            <a:off x="7037798" y="6347330"/>
            <a:ext cx="4839184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22500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solidFill>
                  <a:srgbClr val="6666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www.thecloudtrain.com</a:t>
            </a:r>
            <a:endParaRPr lang="en-IN" sz="12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E6727312-563D-456D-956F-7E564ED7B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9341" y="1285251"/>
            <a:ext cx="6988548" cy="613075"/>
          </a:xfrm>
        </p:spPr>
        <p:txBody>
          <a:bodyPr>
            <a:normAutofit/>
          </a:bodyPr>
          <a:lstStyle>
            <a:lvl1pPr algn="ctr">
              <a:defRPr lang="en-IN" sz="3600" b="1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180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65670-DC42-4274-A831-375D5A581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9C1E5-D94E-418F-A6F2-640EABCC7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8A992-B8FD-4651-AE18-F231984CA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584B-A459-4E4A-B30E-E331743C31BB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70E75-3841-487F-876D-FE858993E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E12ED-3EE4-418A-AC39-B32C1279A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61BE-F048-40F8-B941-6BF97D90E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89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5E7CF3-A22D-47D4-B8ED-A8227938B1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E23B19-82F0-413C-801D-FCCF7EFFD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B1550-DFBF-412C-9A87-147566600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584B-A459-4E4A-B30E-E331743C31BB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B9D50-F7A6-451D-A09F-4D7AF3E46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6F40D-9CB8-4074-B52D-AC820E278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61BE-F048-40F8-B941-6BF97D90E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981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7F893-BDBD-45B0-A539-19D132F61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1D7026-AF2A-43E8-BCAC-75E65F7AB9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038DA-1549-46C7-976C-87BBB6CAB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584B-A459-4E4A-B30E-E331743C31BB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2548B-77BF-4726-9917-9AA999084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C3EB9-943B-46E0-94BD-D228E2D3F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61BE-F048-40F8-B941-6BF97D90E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5845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>
            <a:extLst>
              <a:ext uri="{FF2B5EF4-FFF2-40B4-BE49-F238E27FC236}">
                <a16:creationId xmlns:a16="http://schemas.microsoft.com/office/drawing/2014/main" id="{DA31F3C9-A06B-4B03-A74A-35A8305BC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647" y="2852968"/>
            <a:ext cx="9325099" cy="749070"/>
          </a:xfrm>
        </p:spPr>
        <p:txBody>
          <a:bodyPr>
            <a:normAutofit/>
          </a:bodyPr>
          <a:lstStyle>
            <a:lvl1pPr algn="ctr">
              <a:defRPr sz="4000" b="0" i="1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9C5DD3D-0E8E-4632-9858-99013C827B07}"/>
              </a:ext>
            </a:extLst>
          </p:cNvPr>
          <p:cNvGrpSpPr/>
          <p:nvPr userDrawn="1"/>
        </p:nvGrpSpPr>
        <p:grpSpPr>
          <a:xfrm>
            <a:off x="844647" y="5057461"/>
            <a:ext cx="792000" cy="1440000"/>
            <a:chOff x="-24171" y="-34800"/>
            <a:chExt cx="832719" cy="3663697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7325BEED-44A0-449E-8C02-09640E7544A0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24171" y="-34800"/>
              <a:ext cx="832719" cy="3663697"/>
            </a:xfrm>
            <a:prstGeom prst="rect">
              <a:avLst/>
            </a:prstGeom>
          </p:spPr>
        </p:pic>
      </p:grpSp>
      <p:sp>
        <p:nvSpPr>
          <p:cNvPr id="43" name="Footer Placeholder 4">
            <a:extLst>
              <a:ext uri="{FF2B5EF4-FFF2-40B4-BE49-F238E27FC236}">
                <a16:creationId xmlns:a16="http://schemas.microsoft.com/office/drawing/2014/main" id="{86241E99-131A-4393-8BFC-2FC13EA1E6CE}"/>
              </a:ext>
            </a:extLst>
          </p:cNvPr>
          <p:cNvSpPr txBox="1">
            <a:spLocks/>
          </p:cNvSpPr>
          <p:nvPr userDrawn="1"/>
        </p:nvSpPr>
        <p:spPr>
          <a:xfrm>
            <a:off x="0" y="6476452"/>
            <a:ext cx="12192000" cy="381548"/>
          </a:xfrm>
          <a:prstGeom prst="rect">
            <a:avLst/>
          </a:prstGeom>
          <a:gradFill>
            <a:gsLst>
              <a:gs pos="0">
                <a:srgbClr val="78F0C2"/>
              </a:gs>
              <a:gs pos="50000">
                <a:schemeClr val="accent5">
                  <a:lumMod val="60000"/>
                  <a:lumOff val="40000"/>
                </a:schemeClr>
              </a:gs>
              <a:gs pos="95506">
                <a:schemeClr val="accent1">
                  <a:lumMod val="75000"/>
                </a:schemeClr>
              </a:gs>
              <a:gs pos="74000">
                <a:srgbClr val="6E98DC"/>
              </a:gs>
            </a:gsLst>
            <a:lin ang="10800000" scaled="1"/>
          </a:gra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© Copyright www.thecloudtrain.com. All Rights Reserved.</a:t>
            </a:r>
            <a:endParaRPr lang="en-IN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AF24CA2-1EDB-4085-8B98-8D4081FB5B30}"/>
              </a:ext>
            </a:extLst>
          </p:cNvPr>
          <p:cNvGrpSpPr/>
          <p:nvPr userDrawn="1"/>
        </p:nvGrpSpPr>
        <p:grpSpPr>
          <a:xfrm>
            <a:off x="844647" y="0"/>
            <a:ext cx="792163" cy="1440000"/>
            <a:chOff x="-3683" y="0"/>
            <a:chExt cx="832104" cy="2663952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23A4A27E-2C1C-4FE1-98A7-09E39F99610B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3683" y="0"/>
              <a:ext cx="832104" cy="2663952"/>
            </a:xfrm>
            <a:prstGeom prst="rect">
              <a:avLst/>
            </a:prstGeom>
          </p:spPr>
        </p:pic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5E37BBDE-172D-4092-9DFD-567686950AEB}"/>
              </a:ext>
            </a:extLst>
          </p:cNvPr>
          <p:cNvPicPr/>
          <p:nvPr userDrawn="1"/>
        </p:nvPicPr>
        <p:blipFill>
          <a:blip r:embed="rId4"/>
          <a:stretch>
            <a:fillRect/>
          </a:stretch>
        </p:blipFill>
        <p:spPr>
          <a:xfrm>
            <a:off x="10752000" y="2810038"/>
            <a:ext cx="1440000" cy="792000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52FF1592-89B3-41DB-8381-8E3F8FD5A35A}"/>
              </a:ext>
            </a:extLst>
          </p:cNvPr>
          <p:cNvGrpSpPr/>
          <p:nvPr userDrawn="1"/>
        </p:nvGrpSpPr>
        <p:grpSpPr>
          <a:xfrm>
            <a:off x="9616494" y="134510"/>
            <a:ext cx="2575506" cy="540135"/>
            <a:chOff x="4648200" y="391628"/>
            <a:chExt cx="3506001" cy="794212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46228D6-C71E-48E4-B656-088D3939BD6F}"/>
                </a:ext>
              </a:extLst>
            </p:cNvPr>
            <p:cNvGrpSpPr/>
            <p:nvPr/>
          </p:nvGrpSpPr>
          <p:grpSpPr>
            <a:xfrm>
              <a:off x="4648200" y="445025"/>
              <a:ext cx="897837" cy="613108"/>
              <a:chOff x="0" y="0"/>
              <a:chExt cx="974358" cy="683109"/>
            </a:xfrm>
          </p:grpSpPr>
          <p:sp>
            <p:nvSpPr>
              <p:cNvPr id="50" name="Shape 11561">
                <a:extLst>
                  <a:ext uri="{FF2B5EF4-FFF2-40B4-BE49-F238E27FC236}">
                    <a16:creationId xmlns:a16="http://schemas.microsoft.com/office/drawing/2014/main" id="{88F0828D-036F-4836-83CA-465597CB3DB5}"/>
                  </a:ext>
                </a:extLst>
              </p:cNvPr>
              <p:cNvSpPr/>
              <p:nvPr/>
            </p:nvSpPr>
            <p:spPr>
              <a:xfrm>
                <a:off x="397309" y="0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51" name="Shape 27">
                <a:extLst>
                  <a:ext uri="{FF2B5EF4-FFF2-40B4-BE49-F238E27FC236}">
                    <a16:creationId xmlns:a16="http://schemas.microsoft.com/office/drawing/2014/main" id="{EAC00B85-C2A6-4192-9533-15684697373A}"/>
                  </a:ext>
                </a:extLst>
              </p:cNvPr>
              <p:cNvSpPr/>
              <p:nvPr/>
            </p:nvSpPr>
            <p:spPr>
              <a:xfrm>
                <a:off x="404012" y="0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52" name="Shape 28">
                <a:extLst>
                  <a:ext uri="{FF2B5EF4-FFF2-40B4-BE49-F238E27FC236}">
                    <a16:creationId xmlns:a16="http://schemas.microsoft.com/office/drawing/2014/main" id="{7C64D121-C273-4B31-9AC6-A40F83E600BD}"/>
                  </a:ext>
                </a:extLst>
              </p:cNvPr>
              <p:cNvSpPr/>
              <p:nvPr/>
            </p:nvSpPr>
            <p:spPr>
              <a:xfrm>
                <a:off x="0" y="0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53" name="Shape 11562">
                <a:extLst>
                  <a:ext uri="{FF2B5EF4-FFF2-40B4-BE49-F238E27FC236}">
                    <a16:creationId xmlns:a16="http://schemas.microsoft.com/office/drawing/2014/main" id="{331C21D2-E566-4E4D-A538-54C89DBE2A7C}"/>
                  </a:ext>
                </a:extLst>
              </p:cNvPr>
              <p:cNvSpPr/>
              <p:nvPr/>
            </p:nvSpPr>
            <p:spPr>
              <a:xfrm>
                <a:off x="563869" y="300157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54" name="Shape 30">
                <a:extLst>
                  <a:ext uri="{FF2B5EF4-FFF2-40B4-BE49-F238E27FC236}">
                    <a16:creationId xmlns:a16="http://schemas.microsoft.com/office/drawing/2014/main" id="{7D439F11-585A-4439-8CDB-C94C51DACA1B}"/>
                  </a:ext>
                </a:extLst>
              </p:cNvPr>
              <p:cNvSpPr/>
              <p:nvPr/>
            </p:nvSpPr>
            <p:spPr>
              <a:xfrm>
                <a:off x="570571" y="300157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55" name="Shape 31">
                <a:extLst>
                  <a:ext uri="{FF2B5EF4-FFF2-40B4-BE49-F238E27FC236}">
                    <a16:creationId xmlns:a16="http://schemas.microsoft.com/office/drawing/2014/main" id="{2C2386DB-830D-4515-83B6-E7869F4CB33E}"/>
                  </a:ext>
                </a:extLst>
              </p:cNvPr>
              <p:cNvSpPr/>
              <p:nvPr/>
            </p:nvSpPr>
            <p:spPr>
              <a:xfrm>
                <a:off x="166560" y="300157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49" name="Google Shape;6;p1">
              <a:extLst>
                <a:ext uri="{FF2B5EF4-FFF2-40B4-BE49-F238E27FC236}">
                  <a16:creationId xmlns:a16="http://schemas.microsoft.com/office/drawing/2014/main" id="{995BE752-F3E2-4041-B112-B16336E600B0}"/>
                </a:ext>
              </a:extLst>
            </p:cNvPr>
            <p:cNvSpPr txBox="1">
              <a:spLocks/>
            </p:cNvSpPr>
            <p:nvPr/>
          </p:nvSpPr>
          <p:spPr>
            <a:xfrm>
              <a:off x="5314151" y="391628"/>
              <a:ext cx="2840050" cy="794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r"/>
              <a:r>
                <a:rPr lang="en-US" altLang="en-US" sz="2000" b="1" u="none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</a:rPr>
                <a:t>CLOUD TRAIN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/>
              </a:pPr>
              <a:r>
                <a:rPr lang="en-IN" sz="700" b="0" i="0" u="none" strike="noStrike" cap="none" dirty="0">
                  <a:solidFill>
                    <a:schemeClr val="dk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ACCELERATE YOUR GROWTH</a:t>
              </a:r>
              <a:endParaRPr lang="en-US" b="1" u="none" dirty="0"/>
            </a:p>
          </p:txBody>
        </p:sp>
      </p:grpSp>
    </p:spTree>
    <p:extLst>
      <p:ext uri="{BB962C8B-B14F-4D97-AF65-F5344CB8AC3E}">
        <p14:creationId xmlns:p14="http://schemas.microsoft.com/office/powerpoint/2010/main" val="1159200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014EA-2EAD-4809-AACE-D082EC31D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134" y="360540"/>
            <a:ext cx="12443638" cy="749070"/>
          </a:xfrm>
        </p:spPr>
        <p:txBody>
          <a:bodyPr>
            <a:normAutofit/>
          </a:bodyPr>
          <a:lstStyle>
            <a:lvl1pPr algn="ctr">
              <a:defRPr sz="4000" b="1" i="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CC0DB-269E-4D9B-9B76-E135AFA00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9032" y="1335640"/>
            <a:ext cx="10124767" cy="4841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3BE078E-20ED-4569-A97A-E46613754169}"/>
              </a:ext>
            </a:extLst>
          </p:cNvPr>
          <p:cNvGrpSpPr/>
          <p:nvPr/>
        </p:nvGrpSpPr>
        <p:grpSpPr>
          <a:xfrm>
            <a:off x="844647" y="5057461"/>
            <a:ext cx="792000" cy="1440000"/>
            <a:chOff x="-24171" y="-34800"/>
            <a:chExt cx="832719" cy="366369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E2839E8-EB5F-41E6-982F-F551EE6116BB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24171" y="-34800"/>
              <a:ext cx="832719" cy="3663697"/>
            </a:xfrm>
            <a:prstGeom prst="rect">
              <a:avLst/>
            </a:prstGeom>
          </p:spPr>
        </p:pic>
      </p:grp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900D0D5-DA56-4702-9DD6-C2B89054D175}"/>
              </a:ext>
            </a:extLst>
          </p:cNvPr>
          <p:cNvSpPr txBox="1">
            <a:spLocks/>
          </p:cNvSpPr>
          <p:nvPr/>
        </p:nvSpPr>
        <p:spPr>
          <a:xfrm>
            <a:off x="0" y="6476452"/>
            <a:ext cx="12192000" cy="381548"/>
          </a:xfrm>
          <a:prstGeom prst="rect">
            <a:avLst/>
          </a:prstGeom>
          <a:gradFill>
            <a:gsLst>
              <a:gs pos="0">
                <a:srgbClr val="78F0C2"/>
              </a:gs>
              <a:gs pos="50000">
                <a:schemeClr val="accent5">
                  <a:lumMod val="60000"/>
                  <a:lumOff val="40000"/>
                </a:schemeClr>
              </a:gs>
              <a:gs pos="95506">
                <a:schemeClr val="accent1">
                  <a:lumMod val="75000"/>
                </a:schemeClr>
              </a:gs>
              <a:gs pos="74000">
                <a:srgbClr val="6E98DC"/>
              </a:gs>
            </a:gsLst>
            <a:lin ang="10800000" scaled="1"/>
          </a:gra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© Copyright www.thecloudtrain.com. All Rights Reserved.</a:t>
            </a:r>
            <a:endParaRPr lang="en-IN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79A4AE-D1A4-4C67-8E5F-11E2D83033A5}"/>
              </a:ext>
            </a:extLst>
          </p:cNvPr>
          <p:cNvGrpSpPr/>
          <p:nvPr/>
        </p:nvGrpSpPr>
        <p:grpSpPr>
          <a:xfrm>
            <a:off x="844647" y="0"/>
            <a:ext cx="792163" cy="1440000"/>
            <a:chOff x="-3683" y="0"/>
            <a:chExt cx="832104" cy="266395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2406127-4EDB-4308-9E65-2D0172CD3C53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3683" y="0"/>
              <a:ext cx="832104" cy="2663952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B0646385-2D5A-47BF-948D-5DE1B5EB66D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0752000" y="2810038"/>
            <a:ext cx="1440000" cy="7920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6CCE538-E62D-417D-8422-CC128CFFE9EB}"/>
              </a:ext>
            </a:extLst>
          </p:cNvPr>
          <p:cNvGrpSpPr/>
          <p:nvPr/>
        </p:nvGrpSpPr>
        <p:grpSpPr>
          <a:xfrm>
            <a:off x="9616494" y="134510"/>
            <a:ext cx="2575506" cy="540135"/>
            <a:chOff x="4648200" y="391628"/>
            <a:chExt cx="3506001" cy="79421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4C54EA3-B3A1-4E28-B8CB-836C2CB2FD27}"/>
                </a:ext>
              </a:extLst>
            </p:cNvPr>
            <p:cNvGrpSpPr/>
            <p:nvPr/>
          </p:nvGrpSpPr>
          <p:grpSpPr>
            <a:xfrm>
              <a:off x="4648200" y="445025"/>
              <a:ext cx="897837" cy="613108"/>
              <a:chOff x="0" y="0"/>
              <a:chExt cx="974358" cy="683109"/>
            </a:xfrm>
          </p:grpSpPr>
          <p:sp>
            <p:nvSpPr>
              <p:cNvPr id="16" name="Shape 11561">
                <a:extLst>
                  <a:ext uri="{FF2B5EF4-FFF2-40B4-BE49-F238E27FC236}">
                    <a16:creationId xmlns:a16="http://schemas.microsoft.com/office/drawing/2014/main" id="{D94AE68C-3B21-4D49-881E-5BE1DAA592B5}"/>
                  </a:ext>
                </a:extLst>
              </p:cNvPr>
              <p:cNvSpPr/>
              <p:nvPr/>
            </p:nvSpPr>
            <p:spPr>
              <a:xfrm>
                <a:off x="397309" y="0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17" name="Shape 27">
                <a:extLst>
                  <a:ext uri="{FF2B5EF4-FFF2-40B4-BE49-F238E27FC236}">
                    <a16:creationId xmlns:a16="http://schemas.microsoft.com/office/drawing/2014/main" id="{9650201E-57A3-4684-B11F-C7B8E6CE7141}"/>
                  </a:ext>
                </a:extLst>
              </p:cNvPr>
              <p:cNvSpPr/>
              <p:nvPr/>
            </p:nvSpPr>
            <p:spPr>
              <a:xfrm>
                <a:off x="404012" y="0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18" name="Shape 28">
                <a:extLst>
                  <a:ext uri="{FF2B5EF4-FFF2-40B4-BE49-F238E27FC236}">
                    <a16:creationId xmlns:a16="http://schemas.microsoft.com/office/drawing/2014/main" id="{052ABE43-D8E2-4626-8F51-48150A09A0F6}"/>
                  </a:ext>
                </a:extLst>
              </p:cNvPr>
              <p:cNvSpPr/>
              <p:nvPr/>
            </p:nvSpPr>
            <p:spPr>
              <a:xfrm>
                <a:off x="0" y="0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19" name="Shape 11562">
                <a:extLst>
                  <a:ext uri="{FF2B5EF4-FFF2-40B4-BE49-F238E27FC236}">
                    <a16:creationId xmlns:a16="http://schemas.microsoft.com/office/drawing/2014/main" id="{A603E2D3-96DD-4D1B-B4BC-E48926CE208F}"/>
                  </a:ext>
                </a:extLst>
              </p:cNvPr>
              <p:cNvSpPr/>
              <p:nvPr/>
            </p:nvSpPr>
            <p:spPr>
              <a:xfrm>
                <a:off x="563869" y="300157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20" name="Shape 30">
                <a:extLst>
                  <a:ext uri="{FF2B5EF4-FFF2-40B4-BE49-F238E27FC236}">
                    <a16:creationId xmlns:a16="http://schemas.microsoft.com/office/drawing/2014/main" id="{75276C4A-DFE7-4DD5-8586-89C0A0EB6298}"/>
                  </a:ext>
                </a:extLst>
              </p:cNvPr>
              <p:cNvSpPr/>
              <p:nvPr/>
            </p:nvSpPr>
            <p:spPr>
              <a:xfrm>
                <a:off x="570571" y="300157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21" name="Shape 31">
                <a:extLst>
                  <a:ext uri="{FF2B5EF4-FFF2-40B4-BE49-F238E27FC236}">
                    <a16:creationId xmlns:a16="http://schemas.microsoft.com/office/drawing/2014/main" id="{32AE8AD6-F9F5-482F-A366-0DE69CAB05B0}"/>
                  </a:ext>
                </a:extLst>
              </p:cNvPr>
              <p:cNvSpPr/>
              <p:nvPr/>
            </p:nvSpPr>
            <p:spPr>
              <a:xfrm>
                <a:off x="166560" y="300157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5" name="Google Shape;6;p1">
              <a:extLst>
                <a:ext uri="{FF2B5EF4-FFF2-40B4-BE49-F238E27FC236}">
                  <a16:creationId xmlns:a16="http://schemas.microsoft.com/office/drawing/2014/main" id="{895495FD-25B3-4E68-B4CF-5167F229810E}"/>
                </a:ext>
              </a:extLst>
            </p:cNvPr>
            <p:cNvSpPr txBox="1">
              <a:spLocks/>
            </p:cNvSpPr>
            <p:nvPr/>
          </p:nvSpPr>
          <p:spPr>
            <a:xfrm>
              <a:off x="5314151" y="391628"/>
              <a:ext cx="2840050" cy="794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r"/>
              <a:r>
                <a:rPr lang="en-US" altLang="en-US" sz="2000" b="1" u="none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</a:rPr>
                <a:t>CLOUD TRAIN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/>
              </a:pPr>
              <a:r>
                <a:rPr lang="en-IN" sz="700" b="0" i="0" u="none" strike="noStrike" cap="none" dirty="0">
                  <a:solidFill>
                    <a:schemeClr val="dk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ACCELERATE YOUR GROWTH</a:t>
              </a:r>
              <a:endParaRPr lang="en-US" b="1" u="none" dirty="0"/>
            </a:p>
          </p:txBody>
        </p:sp>
      </p:grpSp>
    </p:spTree>
    <p:extLst>
      <p:ext uri="{BB962C8B-B14F-4D97-AF65-F5344CB8AC3E}">
        <p14:creationId xmlns:p14="http://schemas.microsoft.com/office/powerpoint/2010/main" val="2257240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9BD11-B6B6-44E6-B17F-651812B5F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CFFCE-B034-49D6-A8C5-21485B6D0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0324F-8F20-4F63-96E7-CE717C9BD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584B-A459-4E4A-B30E-E331743C31BB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390E2-174F-45F3-9B1F-86B2D0A83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E9AA7-8C4D-458F-8941-D3F75197B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61BE-F048-40F8-B941-6BF97D90E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342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63D6B-AC08-4DDA-8D6E-EF99381E7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A4703-A8DC-4CA9-AE7F-1BA128FF88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97BEF-209E-4D92-858B-19E348548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7B76B-9E55-4CC8-804F-BE79DB53E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584B-A459-4E4A-B30E-E331743C31BB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6AFC9-C14D-42A6-B986-20DAA1781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E15817-74A1-4D9B-972A-7B077576E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61BE-F048-40F8-B941-6BF97D90E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527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19AD3-8ECB-4D1C-8664-19E7D8AD5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BE31B-7FB1-4FA4-B612-F6A14E185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E520DF-CB21-4BEB-B989-94E3E6392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DB98BD-515C-41B1-8602-EFC9B936A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02355E-06C8-4CEB-98D6-2D31BEAB7C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8D4D2D-8508-4AFE-A59D-F707FF18A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584B-A459-4E4A-B30E-E331743C31BB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24BCFE-080D-4423-B8A9-112FBD314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3203D8-2DF1-4D58-AABD-0EB24568E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61BE-F048-40F8-B941-6BF97D90E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47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21166D6-8372-4A70-8774-506561D6E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647" y="2852968"/>
            <a:ext cx="9325099" cy="749070"/>
          </a:xfrm>
        </p:spPr>
        <p:txBody>
          <a:bodyPr>
            <a:normAutofit/>
          </a:bodyPr>
          <a:lstStyle>
            <a:lvl1pPr algn="ctr">
              <a:defRPr sz="4000" b="0" i="1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AB06EB3-51D3-41E0-B5D3-F32DE06DC54D}"/>
              </a:ext>
            </a:extLst>
          </p:cNvPr>
          <p:cNvGrpSpPr/>
          <p:nvPr userDrawn="1"/>
        </p:nvGrpSpPr>
        <p:grpSpPr>
          <a:xfrm>
            <a:off x="844647" y="5057461"/>
            <a:ext cx="792000" cy="1440000"/>
            <a:chOff x="-24171" y="-34800"/>
            <a:chExt cx="832719" cy="3663697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6B318AD-A2D7-4F6B-9877-30EAD338BDCC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24171" y="-34800"/>
              <a:ext cx="832719" cy="3663697"/>
            </a:xfrm>
            <a:prstGeom prst="rect">
              <a:avLst/>
            </a:prstGeom>
          </p:spPr>
        </p:pic>
      </p:grp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3064599C-7CE6-46CE-8A74-A49482C59172}"/>
              </a:ext>
            </a:extLst>
          </p:cNvPr>
          <p:cNvSpPr txBox="1">
            <a:spLocks/>
          </p:cNvSpPr>
          <p:nvPr userDrawn="1"/>
        </p:nvSpPr>
        <p:spPr>
          <a:xfrm>
            <a:off x="0" y="6476452"/>
            <a:ext cx="12192000" cy="381548"/>
          </a:xfrm>
          <a:prstGeom prst="rect">
            <a:avLst/>
          </a:prstGeom>
          <a:gradFill>
            <a:gsLst>
              <a:gs pos="0">
                <a:srgbClr val="78F0C2"/>
              </a:gs>
              <a:gs pos="50000">
                <a:schemeClr val="accent5">
                  <a:lumMod val="60000"/>
                  <a:lumOff val="40000"/>
                </a:schemeClr>
              </a:gs>
              <a:gs pos="95506">
                <a:schemeClr val="accent1">
                  <a:lumMod val="75000"/>
                </a:schemeClr>
              </a:gs>
              <a:gs pos="74000">
                <a:srgbClr val="6E98DC"/>
              </a:gs>
            </a:gsLst>
            <a:lin ang="10800000" scaled="1"/>
          </a:gra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© Copyright www.thecloudtrain.com. All Rights Reserved.</a:t>
            </a:r>
            <a:endParaRPr lang="en-IN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93F6BC-5C64-48EE-82D4-82AC0C89C6E1}"/>
              </a:ext>
            </a:extLst>
          </p:cNvPr>
          <p:cNvGrpSpPr/>
          <p:nvPr userDrawn="1"/>
        </p:nvGrpSpPr>
        <p:grpSpPr>
          <a:xfrm>
            <a:off x="844647" y="0"/>
            <a:ext cx="792163" cy="1440000"/>
            <a:chOff x="-3683" y="0"/>
            <a:chExt cx="832104" cy="2663952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0E6525A-9FC3-4DED-8E6E-33B4100CDA25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3683" y="0"/>
              <a:ext cx="832104" cy="2663952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9B0417AA-9386-4603-90F1-BC78A4234F75}"/>
              </a:ext>
            </a:extLst>
          </p:cNvPr>
          <p:cNvPicPr/>
          <p:nvPr userDrawn="1"/>
        </p:nvPicPr>
        <p:blipFill>
          <a:blip r:embed="rId4"/>
          <a:stretch>
            <a:fillRect/>
          </a:stretch>
        </p:blipFill>
        <p:spPr>
          <a:xfrm>
            <a:off x="10752000" y="2810038"/>
            <a:ext cx="1440000" cy="79200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78C18463-4C3F-4396-AEBA-949B79337481}"/>
              </a:ext>
            </a:extLst>
          </p:cNvPr>
          <p:cNvGrpSpPr/>
          <p:nvPr userDrawn="1"/>
        </p:nvGrpSpPr>
        <p:grpSpPr>
          <a:xfrm>
            <a:off x="9616494" y="134510"/>
            <a:ext cx="2575506" cy="540135"/>
            <a:chOff x="4648200" y="391628"/>
            <a:chExt cx="3506001" cy="79421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D3F95E0-2637-4570-918E-BCBF0AA98B3B}"/>
                </a:ext>
              </a:extLst>
            </p:cNvPr>
            <p:cNvGrpSpPr/>
            <p:nvPr/>
          </p:nvGrpSpPr>
          <p:grpSpPr>
            <a:xfrm>
              <a:off x="4648200" y="445025"/>
              <a:ext cx="897837" cy="613108"/>
              <a:chOff x="0" y="0"/>
              <a:chExt cx="974358" cy="683109"/>
            </a:xfrm>
          </p:grpSpPr>
          <p:sp>
            <p:nvSpPr>
              <p:cNvPr id="20" name="Shape 11561">
                <a:extLst>
                  <a:ext uri="{FF2B5EF4-FFF2-40B4-BE49-F238E27FC236}">
                    <a16:creationId xmlns:a16="http://schemas.microsoft.com/office/drawing/2014/main" id="{D5CD87B6-9FA5-49A1-968A-B2B124377A3A}"/>
                  </a:ext>
                </a:extLst>
              </p:cNvPr>
              <p:cNvSpPr/>
              <p:nvPr/>
            </p:nvSpPr>
            <p:spPr>
              <a:xfrm>
                <a:off x="397309" y="0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21" name="Shape 27">
                <a:extLst>
                  <a:ext uri="{FF2B5EF4-FFF2-40B4-BE49-F238E27FC236}">
                    <a16:creationId xmlns:a16="http://schemas.microsoft.com/office/drawing/2014/main" id="{D89CAC84-9BB0-4B9D-ABAC-7DFDE334A310}"/>
                  </a:ext>
                </a:extLst>
              </p:cNvPr>
              <p:cNvSpPr/>
              <p:nvPr/>
            </p:nvSpPr>
            <p:spPr>
              <a:xfrm>
                <a:off x="404012" y="0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22" name="Shape 28">
                <a:extLst>
                  <a:ext uri="{FF2B5EF4-FFF2-40B4-BE49-F238E27FC236}">
                    <a16:creationId xmlns:a16="http://schemas.microsoft.com/office/drawing/2014/main" id="{0B159497-2051-49A5-94CD-05B55DF20689}"/>
                  </a:ext>
                </a:extLst>
              </p:cNvPr>
              <p:cNvSpPr/>
              <p:nvPr/>
            </p:nvSpPr>
            <p:spPr>
              <a:xfrm>
                <a:off x="0" y="0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23" name="Shape 11562">
                <a:extLst>
                  <a:ext uri="{FF2B5EF4-FFF2-40B4-BE49-F238E27FC236}">
                    <a16:creationId xmlns:a16="http://schemas.microsoft.com/office/drawing/2014/main" id="{69C1ED55-B519-4C42-9769-FDE0F49CE4EB}"/>
                  </a:ext>
                </a:extLst>
              </p:cNvPr>
              <p:cNvSpPr/>
              <p:nvPr/>
            </p:nvSpPr>
            <p:spPr>
              <a:xfrm>
                <a:off x="563869" y="300157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24" name="Shape 30">
                <a:extLst>
                  <a:ext uri="{FF2B5EF4-FFF2-40B4-BE49-F238E27FC236}">
                    <a16:creationId xmlns:a16="http://schemas.microsoft.com/office/drawing/2014/main" id="{2866BCDD-A177-4457-A235-DEAE30501A12}"/>
                  </a:ext>
                </a:extLst>
              </p:cNvPr>
              <p:cNvSpPr/>
              <p:nvPr/>
            </p:nvSpPr>
            <p:spPr>
              <a:xfrm>
                <a:off x="570571" y="300157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25" name="Shape 31">
                <a:extLst>
                  <a:ext uri="{FF2B5EF4-FFF2-40B4-BE49-F238E27FC236}">
                    <a16:creationId xmlns:a16="http://schemas.microsoft.com/office/drawing/2014/main" id="{F7F9C982-4799-484B-B16C-19857DE37BFF}"/>
                  </a:ext>
                </a:extLst>
              </p:cNvPr>
              <p:cNvSpPr/>
              <p:nvPr/>
            </p:nvSpPr>
            <p:spPr>
              <a:xfrm>
                <a:off x="166560" y="300157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9" name="Google Shape;6;p1">
              <a:extLst>
                <a:ext uri="{FF2B5EF4-FFF2-40B4-BE49-F238E27FC236}">
                  <a16:creationId xmlns:a16="http://schemas.microsoft.com/office/drawing/2014/main" id="{ACD19CF0-FDD6-41A9-966C-DE6D341B3A84}"/>
                </a:ext>
              </a:extLst>
            </p:cNvPr>
            <p:cNvSpPr txBox="1">
              <a:spLocks/>
            </p:cNvSpPr>
            <p:nvPr/>
          </p:nvSpPr>
          <p:spPr>
            <a:xfrm>
              <a:off x="5314151" y="391628"/>
              <a:ext cx="2840050" cy="794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r"/>
              <a:r>
                <a:rPr lang="en-US" altLang="en-US" sz="2000" b="1" u="none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</a:rPr>
                <a:t>CLOUD TRAIN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/>
              </a:pPr>
              <a:r>
                <a:rPr lang="en-IN" sz="700" b="0" i="0" u="none" strike="noStrike" cap="none" dirty="0">
                  <a:solidFill>
                    <a:schemeClr val="dk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ACCELERATE YOUR GROWTH</a:t>
              </a:r>
              <a:endParaRPr lang="en-US" b="1" u="none" dirty="0"/>
            </a:p>
          </p:txBody>
        </p:sp>
      </p:grpSp>
    </p:spTree>
    <p:extLst>
      <p:ext uri="{BB962C8B-B14F-4D97-AF65-F5344CB8AC3E}">
        <p14:creationId xmlns:p14="http://schemas.microsoft.com/office/powerpoint/2010/main" val="2349342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D22A70-8470-4C48-A256-4564CBE66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584B-A459-4E4A-B30E-E331743C31BB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7B693C-8AC0-4D2A-985C-D17448473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072EAA-6EE2-423E-88B6-E9133537A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61BE-F048-40F8-B941-6BF97D90EE9F}" type="slidenum">
              <a:rPr lang="en-IN" smtClean="0"/>
              <a:t>‹#›</a:t>
            </a:fld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F681069-DB97-478D-8B21-D45B40CB7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647" y="2852968"/>
            <a:ext cx="9325099" cy="749070"/>
          </a:xfrm>
        </p:spPr>
        <p:txBody>
          <a:bodyPr>
            <a:normAutofit/>
          </a:bodyPr>
          <a:lstStyle>
            <a:lvl1pPr algn="ctr">
              <a:defRPr sz="4000" b="0" i="1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69ECD17-757C-43A0-A7F2-0FAE81717549}"/>
              </a:ext>
            </a:extLst>
          </p:cNvPr>
          <p:cNvGrpSpPr/>
          <p:nvPr userDrawn="1"/>
        </p:nvGrpSpPr>
        <p:grpSpPr>
          <a:xfrm>
            <a:off x="844647" y="5057461"/>
            <a:ext cx="792000" cy="1440000"/>
            <a:chOff x="-24171" y="-34800"/>
            <a:chExt cx="832719" cy="366369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3F39692-A632-4D95-9719-C2EC4B01F33D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24171" y="-34800"/>
              <a:ext cx="832719" cy="3663697"/>
            </a:xfrm>
            <a:prstGeom prst="rect">
              <a:avLst/>
            </a:prstGeom>
          </p:spPr>
        </p:pic>
      </p:grp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D0E4DD5-D9AE-4E92-A313-DD5CEEFE6501}"/>
              </a:ext>
            </a:extLst>
          </p:cNvPr>
          <p:cNvSpPr txBox="1">
            <a:spLocks/>
          </p:cNvSpPr>
          <p:nvPr userDrawn="1"/>
        </p:nvSpPr>
        <p:spPr>
          <a:xfrm>
            <a:off x="0" y="6476452"/>
            <a:ext cx="12192000" cy="381548"/>
          </a:xfrm>
          <a:prstGeom prst="rect">
            <a:avLst/>
          </a:prstGeom>
          <a:gradFill>
            <a:gsLst>
              <a:gs pos="0">
                <a:srgbClr val="78F0C2"/>
              </a:gs>
              <a:gs pos="50000">
                <a:schemeClr val="accent5">
                  <a:lumMod val="60000"/>
                  <a:lumOff val="40000"/>
                </a:schemeClr>
              </a:gs>
              <a:gs pos="95506">
                <a:schemeClr val="accent1">
                  <a:lumMod val="75000"/>
                </a:schemeClr>
              </a:gs>
              <a:gs pos="74000">
                <a:srgbClr val="6E98DC"/>
              </a:gs>
            </a:gsLst>
            <a:lin ang="10800000" scaled="1"/>
          </a:gra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© Copyright www.thecloudtrain.com. All Rights Reserved.</a:t>
            </a:r>
            <a:endParaRPr lang="en-IN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DE5FAF5-ED6F-466E-8988-7C1A20F66B18}"/>
              </a:ext>
            </a:extLst>
          </p:cNvPr>
          <p:cNvGrpSpPr/>
          <p:nvPr userDrawn="1"/>
        </p:nvGrpSpPr>
        <p:grpSpPr>
          <a:xfrm>
            <a:off x="844647" y="0"/>
            <a:ext cx="792163" cy="1440000"/>
            <a:chOff x="-3683" y="0"/>
            <a:chExt cx="832104" cy="266395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29BEA3F-5C74-4E51-98BA-5049F9AF731E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3683" y="0"/>
              <a:ext cx="832104" cy="2663952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4B518475-9E33-4BF6-B3E1-0DF19E9CD1A2}"/>
              </a:ext>
            </a:extLst>
          </p:cNvPr>
          <p:cNvPicPr/>
          <p:nvPr userDrawn="1"/>
        </p:nvPicPr>
        <p:blipFill>
          <a:blip r:embed="rId4"/>
          <a:stretch>
            <a:fillRect/>
          </a:stretch>
        </p:blipFill>
        <p:spPr>
          <a:xfrm>
            <a:off x="10752000" y="2810038"/>
            <a:ext cx="1440000" cy="7920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23E607B-6D8A-4380-9186-17268CE1D110}"/>
              </a:ext>
            </a:extLst>
          </p:cNvPr>
          <p:cNvGrpSpPr/>
          <p:nvPr userDrawn="1"/>
        </p:nvGrpSpPr>
        <p:grpSpPr>
          <a:xfrm>
            <a:off x="9616494" y="134510"/>
            <a:ext cx="2575506" cy="540135"/>
            <a:chOff x="4648200" y="391628"/>
            <a:chExt cx="3506001" cy="79421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37C8E4D-D93A-4E50-AEBA-28FF6DEB7750}"/>
                </a:ext>
              </a:extLst>
            </p:cNvPr>
            <p:cNvGrpSpPr/>
            <p:nvPr/>
          </p:nvGrpSpPr>
          <p:grpSpPr>
            <a:xfrm>
              <a:off x="4648200" y="445025"/>
              <a:ext cx="897837" cy="613108"/>
              <a:chOff x="0" y="0"/>
              <a:chExt cx="974358" cy="683109"/>
            </a:xfrm>
          </p:grpSpPr>
          <p:sp>
            <p:nvSpPr>
              <p:cNvPr id="15" name="Shape 11561">
                <a:extLst>
                  <a:ext uri="{FF2B5EF4-FFF2-40B4-BE49-F238E27FC236}">
                    <a16:creationId xmlns:a16="http://schemas.microsoft.com/office/drawing/2014/main" id="{92972EBA-4DD1-4058-90CA-75581BB8A652}"/>
                  </a:ext>
                </a:extLst>
              </p:cNvPr>
              <p:cNvSpPr/>
              <p:nvPr/>
            </p:nvSpPr>
            <p:spPr>
              <a:xfrm>
                <a:off x="397309" y="0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16" name="Shape 27">
                <a:extLst>
                  <a:ext uri="{FF2B5EF4-FFF2-40B4-BE49-F238E27FC236}">
                    <a16:creationId xmlns:a16="http://schemas.microsoft.com/office/drawing/2014/main" id="{B6A7E908-177C-4E72-AE73-A7C527B01B55}"/>
                  </a:ext>
                </a:extLst>
              </p:cNvPr>
              <p:cNvSpPr/>
              <p:nvPr/>
            </p:nvSpPr>
            <p:spPr>
              <a:xfrm>
                <a:off x="404012" y="0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17" name="Shape 28">
                <a:extLst>
                  <a:ext uri="{FF2B5EF4-FFF2-40B4-BE49-F238E27FC236}">
                    <a16:creationId xmlns:a16="http://schemas.microsoft.com/office/drawing/2014/main" id="{9D51AA25-CDDE-42AB-9085-1A0ECDEC08E7}"/>
                  </a:ext>
                </a:extLst>
              </p:cNvPr>
              <p:cNvSpPr/>
              <p:nvPr/>
            </p:nvSpPr>
            <p:spPr>
              <a:xfrm>
                <a:off x="0" y="0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18" name="Shape 11562">
                <a:extLst>
                  <a:ext uri="{FF2B5EF4-FFF2-40B4-BE49-F238E27FC236}">
                    <a16:creationId xmlns:a16="http://schemas.microsoft.com/office/drawing/2014/main" id="{D59A603B-64A5-48AC-86F8-0A8AB5F43844}"/>
                  </a:ext>
                </a:extLst>
              </p:cNvPr>
              <p:cNvSpPr/>
              <p:nvPr/>
            </p:nvSpPr>
            <p:spPr>
              <a:xfrm>
                <a:off x="563869" y="300157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19" name="Shape 30">
                <a:extLst>
                  <a:ext uri="{FF2B5EF4-FFF2-40B4-BE49-F238E27FC236}">
                    <a16:creationId xmlns:a16="http://schemas.microsoft.com/office/drawing/2014/main" id="{A1796B79-CE64-49EE-A1E0-773C2B9DA0B2}"/>
                  </a:ext>
                </a:extLst>
              </p:cNvPr>
              <p:cNvSpPr/>
              <p:nvPr/>
            </p:nvSpPr>
            <p:spPr>
              <a:xfrm>
                <a:off x="570571" y="300157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20" name="Shape 31">
                <a:extLst>
                  <a:ext uri="{FF2B5EF4-FFF2-40B4-BE49-F238E27FC236}">
                    <a16:creationId xmlns:a16="http://schemas.microsoft.com/office/drawing/2014/main" id="{8D845DAD-515C-4E78-8B64-20F068F3B2BF}"/>
                  </a:ext>
                </a:extLst>
              </p:cNvPr>
              <p:cNvSpPr/>
              <p:nvPr/>
            </p:nvSpPr>
            <p:spPr>
              <a:xfrm>
                <a:off x="166560" y="300157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4" name="Google Shape;6;p1">
              <a:extLst>
                <a:ext uri="{FF2B5EF4-FFF2-40B4-BE49-F238E27FC236}">
                  <a16:creationId xmlns:a16="http://schemas.microsoft.com/office/drawing/2014/main" id="{B599AD92-962F-4FFC-B9F1-EE2349FD8EBB}"/>
                </a:ext>
              </a:extLst>
            </p:cNvPr>
            <p:cNvSpPr txBox="1">
              <a:spLocks/>
            </p:cNvSpPr>
            <p:nvPr/>
          </p:nvSpPr>
          <p:spPr>
            <a:xfrm>
              <a:off x="5314151" y="391628"/>
              <a:ext cx="2840050" cy="794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r"/>
              <a:r>
                <a:rPr lang="en-US" altLang="en-US" sz="2000" b="1" u="none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</a:rPr>
                <a:t>CLOUD TRAIN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/>
              </a:pPr>
              <a:r>
                <a:rPr lang="en-IN" sz="700" b="0" i="0" u="none" strike="noStrike" cap="none" dirty="0">
                  <a:solidFill>
                    <a:schemeClr val="dk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ACCELERATE YOUR GROWTH</a:t>
              </a:r>
              <a:endParaRPr lang="en-US" b="1" u="none" dirty="0"/>
            </a:p>
          </p:txBody>
        </p:sp>
      </p:grpSp>
    </p:spTree>
    <p:extLst>
      <p:ext uri="{BB962C8B-B14F-4D97-AF65-F5344CB8AC3E}">
        <p14:creationId xmlns:p14="http://schemas.microsoft.com/office/powerpoint/2010/main" val="1642886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01F3F-D73F-4605-978B-F11637949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0EEA3-0922-44CF-AF06-542A7A1C1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F85E1-DF23-4C9A-A615-56E5397D7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DBB7C-53D6-4A74-9FF1-B5C821EAD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584B-A459-4E4A-B30E-E331743C31BB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70D75-B1C2-4C15-A4C0-5E27D11DE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B517F-9991-4B86-875F-C0EFBD275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61BE-F048-40F8-B941-6BF97D90E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375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DB07A-4504-4363-A672-DA6D377F5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F10FE4-73F2-4FFD-AC9E-2D1D8D83DD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2ED965-102F-4CF5-9895-37279AA51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62997C-FC6F-4EA0-A13E-09BA994F9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584B-A459-4E4A-B30E-E331743C31BB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1D82F-216E-4CC6-A21E-932359300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C53E77-74D8-4834-9983-D94BA4F64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61BE-F048-40F8-B941-6BF97D90E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01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9FE4F5-A9A8-4856-BC62-E6D4303FD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2BBC5-EE6B-4E3C-8883-BD4776388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A4B41-4773-4312-BA13-9CB101114A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5584B-A459-4E4A-B30E-E331743C31BB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DB298-4598-4C1F-9ECD-B6DE1C8333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72D08-DDFF-4702-A38D-138AED5A0C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561BE-F048-40F8-B941-6BF97D90E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778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cloudtrain.com/" TargetMode="External"/><Relationship Id="rId2" Type="http://schemas.openxmlformats.org/officeDocument/2006/relationships/hyperlink" Target="https://www.abhimanyutanwar.com/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a.me/919871272900" TargetMode="External"/><Relationship Id="rId4" Type="http://schemas.openxmlformats.org/officeDocument/2006/relationships/hyperlink" Target="mailto:join@thecloudtrain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A30319E-1366-4EC3-AD9F-4DF9BB6F8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3875" y="1285251"/>
            <a:ext cx="6988548" cy="613075"/>
          </a:xfrm>
        </p:spPr>
        <p:txBody>
          <a:bodyPr/>
          <a:lstStyle/>
          <a:p>
            <a:r>
              <a:rPr lang="en-US" dirty="0"/>
              <a:t>Kubernetes</a:t>
            </a:r>
          </a:p>
        </p:txBody>
      </p:sp>
    </p:spTree>
    <p:extLst>
      <p:ext uri="{BB962C8B-B14F-4D97-AF65-F5344CB8AC3E}">
        <p14:creationId xmlns:p14="http://schemas.microsoft.com/office/powerpoint/2010/main" val="3534046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46D4550A-B16F-4024-8CB8-19999953653A}"/>
              </a:ext>
            </a:extLst>
          </p:cNvPr>
          <p:cNvSpPr txBox="1">
            <a:spLocks/>
          </p:cNvSpPr>
          <p:nvPr/>
        </p:nvSpPr>
        <p:spPr>
          <a:xfrm>
            <a:off x="1791929" y="2063014"/>
            <a:ext cx="8458200" cy="2131161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rgbClr val="264457"/>
              </a:buClr>
              <a:buSzPts val="4000"/>
            </a:pPr>
            <a:r>
              <a:rPr lang="en-IN" sz="4400" spc="20" dirty="0">
                <a:cs typeface="Arial"/>
              </a:rPr>
              <a:t>HOW TO DEPLOY</a:t>
            </a:r>
            <a:br>
              <a:rPr lang="en-IN" sz="5267" spc="20" dirty="0">
                <a:cs typeface="Arial"/>
              </a:rPr>
            </a:br>
            <a:r>
              <a:rPr lang="en-IN" sz="4800" spc="20" dirty="0">
                <a:cs typeface="Arial"/>
              </a:rPr>
              <a:t>AUTOHEALING APP</a:t>
            </a:r>
            <a:br>
              <a:rPr lang="en-IN" sz="5267" spc="20" dirty="0">
                <a:cs typeface="Arial"/>
              </a:rPr>
            </a:br>
            <a:r>
              <a:rPr lang="en-IN" sz="5267" spc="20" dirty="0">
                <a:cs typeface="Arial"/>
              </a:rPr>
              <a:t> USING </a:t>
            </a:r>
            <a:r>
              <a:rPr lang="en-IN" sz="6000" dirty="0">
                <a:solidFill>
                  <a:srgbClr val="FF0000"/>
                </a:solidFill>
              </a:rPr>
              <a:t>KUBERNETES</a:t>
            </a:r>
            <a:r>
              <a:rPr lang="en-IN" sz="5400" dirty="0">
                <a:solidFill>
                  <a:srgbClr val="264457"/>
                </a:solidFill>
              </a:rPr>
              <a:t> ?</a:t>
            </a:r>
            <a:endParaRPr lang="en-IN" sz="5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773FB20-D292-44C6-BD2B-AAEE14696442}"/>
              </a:ext>
            </a:extLst>
          </p:cNvPr>
          <p:cNvSpPr/>
          <p:nvPr/>
        </p:nvSpPr>
        <p:spPr>
          <a:xfrm>
            <a:off x="2703871" y="570337"/>
            <a:ext cx="6493900" cy="668594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14AF8F6-CF6C-464C-B6C8-C7B7345BF05E}"/>
              </a:ext>
            </a:extLst>
          </p:cNvPr>
          <p:cNvGrpSpPr/>
          <p:nvPr/>
        </p:nvGrpSpPr>
        <p:grpSpPr>
          <a:xfrm>
            <a:off x="2443621" y="1579725"/>
            <a:ext cx="7304757" cy="369741"/>
            <a:chOff x="285402" y="184951"/>
            <a:chExt cx="7304757" cy="369741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5D1C9A9-7BE7-43AA-90DA-284D6A7860E0}"/>
                </a:ext>
              </a:extLst>
            </p:cNvPr>
            <p:cNvSpPr/>
            <p:nvPr/>
          </p:nvSpPr>
          <p:spPr>
            <a:xfrm>
              <a:off x="285402" y="184951"/>
              <a:ext cx="7304757" cy="369741"/>
            </a:xfrm>
            <a:prstGeom prst="rect">
              <a:avLst/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2B442D6-52AB-44D0-9576-7ABCE60BEFF2}"/>
                </a:ext>
              </a:extLst>
            </p:cNvPr>
            <p:cNvSpPr txBox="1"/>
            <p:nvPr/>
          </p:nvSpPr>
          <p:spPr>
            <a:xfrm>
              <a:off x="285402" y="184951"/>
              <a:ext cx="7304757" cy="36974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93482" tIns="48260" rIns="48260" bIns="48260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900" b="1" kern="1200" dirty="0"/>
                <a:t>Kubernetes Installation</a:t>
              </a:r>
              <a:endParaRPr lang="en-IN" sz="1900" kern="12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797353B-8D15-4680-B63E-EB921509BCBA}"/>
              </a:ext>
            </a:extLst>
          </p:cNvPr>
          <p:cNvGrpSpPr/>
          <p:nvPr/>
        </p:nvGrpSpPr>
        <p:grpSpPr>
          <a:xfrm>
            <a:off x="2778454" y="2134663"/>
            <a:ext cx="6969923" cy="369741"/>
            <a:chOff x="620235" y="739889"/>
            <a:chExt cx="6969923" cy="369741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8C12FC7-11F7-48E6-9675-6DD26970573A}"/>
                </a:ext>
              </a:extLst>
            </p:cNvPr>
            <p:cNvSpPr/>
            <p:nvPr/>
          </p:nvSpPr>
          <p:spPr>
            <a:xfrm>
              <a:off x="620235" y="739889"/>
              <a:ext cx="6969923" cy="369741"/>
            </a:xfrm>
            <a:prstGeom prst="rect">
              <a:avLst/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-744128"/>
                <a:satOff val="4483"/>
                <a:lumOff val="359"/>
                <a:alphaOff val="0"/>
              </a:schemeClr>
            </a:fillRef>
            <a:effectRef idx="2">
              <a:schemeClr val="accent4">
                <a:hueOff val="-744128"/>
                <a:satOff val="4483"/>
                <a:lumOff val="35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CB9284A-CF53-4D31-BE98-9CD956FF8E5A}"/>
                </a:ext>
              </a:extLst>
            </p:cNvPr>
            <p:cNvSpPr txBox="1"/>
            <p:nvPr/>
          </p:nvSpPr>
          <p:spPr>
            <a:xfrm>
              <a:off x="620235" y="739889"/>
              <a:ext cx="6969923" cy="36974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93482" tIns="48260" rIns="48260" bIns="48260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900" b="1" kern="1200"/>
                <a:t>Kubernetes </a:t>
              </a:r>
              <a:r>
                <a:rPr lang="en-IN" sz="1900" b="1" kern="1200" dirty="0"/>
                <a:t>Deployment</a:t>
              </a:r>
              <a:endParaRPr lang="en-IN" sz="1900" kern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558EBB9-3D93-46E6-A6CC-CAB0EF7E3C97}"/>
              </a:ext>
            </a:extLst>
          </p:cNvPr>
          <p:cNvGrpSpPr/>
          <p:nvPr/>
        </p:nvGrpSpPr>
        <p:grpSpPr>
          <a:xfrm>
            <a:off x="2961942" y="2689193"/>
            <a:ext cx="6786436" cy="369741"/>
            <a:chOff x="803723" y="1294419"/>
            <a:chExt cx="6786436" cy="369741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EA13E8D-2064-475B-9F13-D165E53BCC30}"/>
                </a:ext>
              </a:extLst>
            </p:cNvPr>
            <p:cNvSpPr/>
            <p:nvPr/>
          </p:nvSpPr>
          <p:spPr>
            <a:xfrm>
              <a:off x="803723" y="1294419"/>
              <a:ext cx="6786436" cy="369741"/>
            </a:xfrm>
            <a:prstGeom prst="rect">
              <a:avLst/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-1488257"/>
                <a:satOff val="8966"/>
                <a:lumOff val="719"/>
                <a:alphaOff val="0"/>
              </a:schemeClr>
            </a:fillRef>
            <a:effectRef idx="2">
              <a:schemeClr val="accent4">
                <a:hueOff val="-1488257"/>
                <a:satOff val="8966"/>
                <a:lumOff val="71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72BAE76-B1AA-44F7-AF06-572889846A21}"/>
                </a:ext>
              </a:extLst>
            </p:cNvPr>
            <p:cNvSpPr txBox="1"/>
            <p:nvPr/>
          </p:nvSpPr>
          <p:spPr>
            <a:xfrm>
              <a:off x="803723" y="1294419"/>
              <a:ext cx="6786436" cy="36974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93482" tIns="48260" rIns="48260" bIns="48260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900" b="1" kern="1200" dirty="0"/>
                <a:t>Exposing Application Using Service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69204B2-C632-4FC7-8C65-6BD8902CEF37}"/>
              </a:ext>
            </a:extLst>
          </p:cNvPr>
          <p:cNvGrpSpPr/>
          <p:nvPr/>
        </p:nvGrpSpPr>
        <p:grpSpPr>
          <a:xfrm>
            <a:off x="3020527" y="3244130"/>
            <a:ext cx="6727850" cy="369741"/>
            <a:chOff x="862308" y="1849356"/>
            <a:chExt cx="6727850" cy="369741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923BDBF-CE6F-4337-875C-C59ADF7AB6D6}"/>
                </a:ext>
              </a:extLst>
            </p:cNvPr>
            <p:cNvSpPr/>
            <p:nvPr/>
          </p:nvSpPr>
          <p:spPr>
            <a:xfrm>
              <a:off x="862308" y="1849356"/>
              <a:ext cx="6727850" cy="369741"/>
            </a:xfrm>
            <a:prstGeom prst="rect">
              <a:avLst/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-2232385"/>
                <a:satOff val="13449"/>
                <a:lumOff val="1078"/>
                <a:alphaOff val="0"/>
              </a:schemeClr>
            </a:fillRef>
            <a:effectRef idx="2">
              <a:schemeClr val="accent4">
                <a:hueOff val="-2232385"/>
                <a:satOff val="13449"/>
                <a:lumOff val="107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29F0B81-FB28-4254-9DF4-BC477BF8FAE3}"/>
                </a:ext>
              </a:extLst>
            </p:cNvPr>
            <p:cNvSpPr txBox="1"/>
            <p:nvPr/>
          </p:nvSpPr>
          <p:spPr>
            <a:xfrm>
              <a:off x="862308" y="1849356"/>
              <a:ext cx="6727850" cy="36974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93482" tIns="48260" rIns="48260" bIns="48260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900" b="1" kern="1200" dirty="0"/>
                <a:t>Exposing Application Using Ingress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8DC06C4-C086-410F-AF50-199AB0898A0C}"/>
              </a:ext>
            </a:extLst>
          </p:cNvPr>
          <p:cNvGrpSpPr/>
          <p:nvPr/>
        </p:nvGrpSpPr>
        <p:grpSpPr>
          <a:xfrm>
            <a:off x="2961942" y="3799067"/>
            <a:ext cx="6786436" cy="369741"/>
            <a:chOff x="803723" y="2404293"/>
            <a:chExt cx="6786436" cy="369741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E074214-DD3D-49F9-97A5-B91614654F8A}"/>
                </a:ext>
              </a:extLst>
            </p:cNvPr>
            <p:cNvSpPr/>
            <p:nvPr/>
          </p:nvSpPr>
          <p:spPr>
            <a:xfrm>
              <a:off x="803723" y="2404293"/>
              <a:ext cx="6786436" cy="369741"/>
            </a:xfrm>
            <a:prstGeom prst="rect">
              <a:avLst/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-2976513"/>
                <a:satOff val="17933"/>
                <a:lumOff val="1437"/>
                <a:alphaOff val="0"/>
              </a:schemeClr>
            </a:fillRef>
            <a:effectRef idx="2">
              <a:schemeClr val="accent4">
                <a:hueOff val="-2976513"/>
                <a:satOff val="17933"/>
                <a:lumOff val="143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05B94C2-35AF-49D8-B245-9A14C9110580}"/>
                </a:ext>
              </a:extLst>
            </p:cNvPr>
            <p:cNvSpPr txBox="1"/>
            <p:nvPr/>
          </p:nvSpPr>
          <p:spPr>
            <a:xfrm>
              <a:off x="803723" y="2404293"/>
              <a:ext cx="6786436" cy="36974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93482" tIns="48260" rIns="48260" bIns="48260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900" b="1" kern="1200" dirty="0"/>
                <a:t>Kubernetes Auto Healing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96B50AA-F9D0-4DA0-9CE2-7D3599259ACF}"/>
              </a:ext>
            </a:extLst>
          </p:cNvPr>
          <p:cNvGrpSpPr/>
          <p:nvPr/>
        </p:nvGrpSpPr>
        <p:grpSpPr>
          <a:xfrm>
            <a:off x="2778454" y="4353597"/>
            <a:ext cx="6969923" cy="369741"/>
            <a:chOff x="620235" y="2958823"/>
            <a:chExt cx="6969923" cy="369741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0963C1-40A7-4FE5-BCEE-730C4C73FE34}"/>
                </a:ext>
              </a:extLst>
            </p:cNvPr>
            <p:cNvSpPr/>
            <p:nvPr/>
          </p:nvSpPr>
          <p:spPr>
            <a:xfrm>
              <a:off x="620235" y="2958823"/>
              <a:ext cx="6969923" cy="369741"/>
            </a:xfrm>
            <a:prstGeom prst="rect">
              <a:avLst/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-3720641"/>
                <a:satOff val="22416"/>
                <a:lumOff val="1797"/>
                <a:alphaOff val="0"/>
              </a:schemeClr>
            </a:fillRef>
            <a:effectRef idx="2">
              <a:schemeClr val="accent4">
                <a:hueOff val="-3720641"/>
                <a:satOff val="22416"/>
                <a:lumOff val="179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E702790-9E96-4CD9-AAEE-13AB1868854D}"/>
                </a:ext>
              </a:extLst>
            </p:cNvPr>
            <p:cNvSpPr txBox="1"/>
            <p:nvPr/>
          </p:nvSpPr>
          <p:spPr>
            <a:xfrm>
              <a:off x="620235" y="2958823"/>
              <a:ext cx="6969923" cy="36974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93482" tIns="48260" rIns="48260" bIns="48260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900" b="1" kern="1200" dirty="0"/>
                <a:t>Kubernetes Rolling Upgrade(ZDT)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2C56569-3D63-41BD-9983-13598CA8D287}"/>
              </a:ext>
            </a:extLst>
          </p:cNvPr>
          <p:cNvGrpSpPr/>
          <p:nvPr/>
        </p:nvGrpSpPr>
        <p:grpSpPr>
          <a:xfrm>
            <a:off x="2443621" y="4908534"/>
            <a:ext cx="7304757" cy="369741"/>
            <a:chOff x="285402" y="3513760"/>
            <a:chExt cx="7304757" cy="369741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F7C8AD5-9B39-49B3-A32D-FF540B8F55E4}"/>
                </a:ext>
              </a:extLst>
            </p:cNvPr>
            <p:cNvSpPr/>
            <p:nvPr/>
          </p:nvSpPr>
          <p:spPr>
            <a:xfrm>
              <a:off x="285402" y="3513760"/>
              <a:ext cx="7304757" cy="369741"/>
            </a:xfrm>
            <a:prstGeom prst="rect">
              <a:avLst/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-4464770"/>
                <a:satOff val="26899"/>
                <a:lumOff val="2156"/>
                <a:alphaOff val="0"/>
              </a:schemeClr>
            </a:fillRef>
            <a:effectRef idx="2">
              <a:schemeClr val="accent4">
                <a:hueOff val="-4464770"/>
                <a:satOff val="26899"/>
                <a:lumOff val="215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5EB292C-614A-4B2A-974C-787CC5DA0CF5}"/>
                </a:ext>
              </a:extLst>
            </p:cNvPr>
            <p:cNvSpPr txBox="1"/>
            <p:nvPr/>
          </p:nvSpPr>
          <p:spPr>
            <a:xfrm>
              <a:off x="285402" y="3513760"/>
              <a:ext cx="7304757" cy="36974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93482" tIns="48260" rIns="48260" bIns="48260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900" b="1" kern="1200" dirty="0"/>
                <a:t>Kubernetes Auto Scaling</a:t>
              </a:r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8479E789-0DD6-46B5-8054-4B3ABEA7A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1725" y="625856"/>
            <a:ext cx="6988548" cy="61307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Kubernetes</a:t>
            </a:r>
          </a:p>
        </p:txBody>
      </p:sp>
    </p:spTree>
    <p:extLst>
      <p:ext uri="{BB962C8B-B14F-4D97-AF65-F5344CB8AC3E}">
        <p14:creationId xmlns:p14="http://schemas.microsoft.com/office/powerpoint/2010/main" val="223695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4">
            <a:extLst>
              <a:ext uri="{FF2B5EF4-FFF2-40B4-BE49-F238E27FC236}">
                <a16:creationId xmlns:a16="http://schemas.microsoft.com/office/drawing/2014/main" id="{04B6CA9D-D9E8-4E2B-B93D-A47B96798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3923" y="2303093"/>
            <a:ext cx="4975121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Contact us</a:t>
            </a:r>
            <a:endParaRPr kumimoji="0" lang="en-US" altLang="en-US" sz="5000" b="1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 O  A C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E L E R A T E  Y O U R  C A R E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</a:t>
            </a:r>
            <a:r>
              <a:rPr lang="en-US" altLang="en-US" sz="900" dirty="0">
                <a:solidFill>
                  <a:srgbClr val="666666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 G R O W T H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 dirty="0">
              <a:solidFill>
                <a:srgbClr val="666666"/>
              </a:solidFill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666666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For questions and more details: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please call @ </a:t>
            </a:r>
            <a:r>
              <a:rPr lang="en-IN" sz="1600" dirty="0">
                <a:solidFill>
                  <a:srgbClr val="082BAC"/>
                </a:solidFill>
                <a:latin typeface="Arial" panose="020B0604020202020204" pitchFamily="34" charset="0"/>
              </a:rPr>
              <a:t>+91 98712 72900 or</a:t>
            </a:r>
            <a:endParaRPr lang="en-US" altLang="en-US" sz="1600" dirty="0">
              <a:solidFill>
                <a:srgbClr val="082BAC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1873FE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visit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873F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https://www.thecloudtrain.com/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or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email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at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1873F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4"/>
              </a:rPr>
              <a:t>join@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873F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4"/>
              </a:rPr>
              <a:t>thecloudtrain.com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873F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WhatsApp us  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&gt;&gt;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2" name="Group 11" descr="https://wa.me/9871272900">
            <a:extLst>
              <a:ext uri="{FF2B5EF4-FFF2-40B4-BE49-F238E27FC236}">
                <a16:creationId xmlns:a16="http://schemas.microsoft.com/office/drawing/2014/main" id="{1765091E-943A-4802-8440-239CF97D22F8}"/>
              </a:ext>
            </a:extLst>
          </p:cNvPr>
          <p:cNvGrpSpPr/>
          <p:nvPr/>
        </p:nvGrpSpPr>
        <p:grpSpPr>
          <a:xfrm>
            <a:off x="8598432" y="5749655"/>
            <a:ext cx="339090" cy="339090"/>
            <a:chOff x="0" y="0"/>
            <a:chExt cx="339504" cy="339278"/>
          </a:xfrm>
        </p:grpSpPr>
        <p:sp>
          <p:nvSpPr>
            <p:cNvPr id="13" name="Shape 2166">
              <a:hlinkClick r:id="rId5"/>
              <a:extLst>
                <a:ext uri="{FF2B5EF4-FFF2-40B4-BE49-F238E27FC236}">
                  <a16:creationId xmlns:a16="http://schemas.microsoft.com/office/drawing/2014/main" id="{B8B99797-8341-45C6-90D3-EC4CA135321F}"/>
                </a:ext>
              </a:extLst>
            </p:cNvPr>
            <p:cNvSpPr/>
            <p:nvPr/>
          </p:nvSpPr>
          <p:spPr>
            <a:xfrm>
              <a:off x="0" y="0"/>
              <a:ext cx="339504" cy="339278"/>
            </a:xfrm>
            <a:custGeom>
              <a:avLst/>
              <a:gdLst/>
              <a:ahLst/>
              <a:cxnLst/>
              <a:rect l="0" t="0" r="0" b="0"/>
              <a:pathLst>
                <a:path w="339504" h="339278">
                  <a:moveTo>
                    <a:pt x="45011" y="0"/>
                  </a:moveTo>
                  <a:lnTo>
                    <a:pt x="294493" y="0"/>
                  </a:lnTo>
                  <a:cubicBezTo>
                    <a:pt x="319373" y="0"/>
                    <a:pt x="339504" y="20131"/>
                    <a:pt x="339504" y="45011"/>
                  </a:cubicBezTo>
                  <a:lnTo>
                    <a:pt x="339504" y="294493"/>
                  </a:lnTo>
                  <a:cubicBezTo>
                    <a:pt x="339278" y="319147"/>
                    <a:pt x="319147" y="339278"/>
                    <a:pt x="294267" y="339278"/>
                  </a:cubicBezTo>
                  <a:lnTo>
                    <a:pt x="45011" y="339278"/>
                  </a:lnTo>
                  <a:cubicBezTo>
                    <a:pt x="26350" y="339278"/>
                    <a:pt x="10362" y="327954"/>
                    <a:pt x="3534" y="311796"/>
                  </a:cubicBezTo>
                  <a:lnTo>
                    <a:pt x="0" y="294268"/>
                  </a:lnTo>
                  <a:lnTo>
                    <a:pt x="0" y="45010"/>
                  </a:lnTo>
                  <a:lnTo>
                    <a:pt x="3534" y="27482"/>
                  </a:lnTo>
                  <a:cubicBezTo>
                    <a:pt x="10362" y="11323"/>
                    <a:pt x="26350" y="0"/>
                    <a:pt x="4501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5D36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 dirty="0"/>
            </a:p>
          </p:txBody>
        </p:sp>
        <p:sp>
          <p:nvSpPr>
            <p:cNvPr id="14" name="Shape 2167">
              <a:extLst>
                <a:ext uri="{FF2B5EF4-FFF2-40B4-BE49-F238E27FC236}">
                  <a16:creationId xmlns:a16="http://schemas.microsoft.com/office/drawing/2014/main" id="{918A3171-4F75-469D-BACC-EEB2ED641090}"/>
                </a:ext>
              </a:extLst>
            </p:cNvPr>
            <p:cNvSpPr/>
            <p:nvPr/>
          </p:nvSpPr>
          <p:spPr>
            <a:xfrm>
              <a:off x="113997" y="110605"/>
              <a:ext cx="57196" cy="98013"/>
            </a:xfrm>
            <a:custGeom>
              <a:avLst/>
              <a:gdLst/>
              <a:ahLst/>
              <a:cxnLst/>
              <a:rect l="0" t="0" r="0" b="0"/>
              <a:pathLst>
                <a:path w="57196" h="98013">
                  <a:moveTo>
                    <a:pt x="17416" y="678"/>
                  </a:moveTo>
                  <a:cubicBezTo>
                    <a:pt x="19226" y="678"/>
                    <a:pt x="21261" y="678"/>
                    <a:pt x="22845" y="678"/>
                  </a:cubicBezTo>
                  <a:cubicBezTo>
                    <a:pt x="24654" y="678"/>
                    <a:pt x="26916" y="0"/>
                    <a:pt x="29178" y="5428"/>
                  </a:cubicBezTo>
                  <a:cubicBezTo>
                    <a:pt x="31440" y="10857"/>
                    <a:pt x="37094" y="24880"/>
                    <a:pt x="37773" y="26237"/>
                  </a:cubicBezTo>
                  <a:cubicBezTo>
                    <a:pt x="38452" y="27594"/>
                    <a:pt x="38904" y="29404"/>
                    <a:pt x="37999" y="31214"/>
                  </a:cubicBezTo>
                  <a:cubicBezTo>
                    <a:pt x="37094" y="33249"/>
                    <a:pt x="36642" y="34380"/>
                    <a:pt x="35285" y="35963"/>
                  </a:cubicBezTo>
                  <a:cubicBezTo>
                    <a:pt x="33702" y="37547"/>
                    <a:pt x="32345" y="39582"/>
                    <a:pt x="30987" y="40939"/>
                  </a:cubicBezTo>
                  <a:cubicBezTo>
                    <a:pt x="29630" y="42297"/>
                    <a:pt x="28273" y="43879"/>
                    <a:pt x="29857" y="46594"/>
                  </a:cubicBezTo>
                  <a:cubicBezTo>
                    <a:pt x="31440" y="49308"/>
                    <a:pt x="37094" y="58582"/>
                    <a:pt x="45463" y="66046"/>
                  </a:cubicBezTo>
                  <a:lnTo>
                    <a:pt x="57196" y="74387"/>
                  </a:lnTo>
                  <a:lnTo>
                    <a:pt x="57196" y="98013"/>
                  </a:lnTo>
                  <a:lnTo>
                    <a:pt x="40448" y="87978"/>
                  </a:lnTo>
                  <a:cubicBezTo>
                    <a:pt x="23241" y="74726"/>
                    <a:pt x="12553" y="58355"/>
                    <a:pt x="11536" y="56998"/>
                  </a:cubicBezTo>
                  <a:cubicBezTo>
                    <a:pt x="10178" y="54963"/>
                    <a:pt x="0" y="41618"/>
                    <a:pt x="0" y="27821"/>
                  </a:cubicBezTo>
                  <a:cubicBezTo>
                    <a:pt x="0" y="14023"/>
                    <a:pt x="7464" y="7011"/>
                    <a:pt x="9952" y="4297"/>
                  </a:cubicBezTo>
                  <a:cubicBezTo>
                    <a:pt x="12440" y="1357"/>
                    <a:pt x="15607" y="678"/>
                    <a:pt x="17416" y="678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5" name="Shape 2168">
              <a:extLst>
                <a:ext uri="{FF2B5EF4-FFF2-40B4-BE49-F238E27FC236}">
                  <a16:creationId xmlns:a16="http://schemas.microsoft.com/office/drawing/2014/main" id="{C9661C7F-326B-4FC1-A06F-C456A205C4CB}"/>
                </a:ext>
              </a:extLst>
            </p:cNvPr>
            <p:cNvSpPr/>
            <p:nvPr/>
          </p:nvSpPr>
          <p:spPr>
            <a:xfrm>
              <a:off x="57903" y="50716"/>
              <a:ext cx="113290" cy="227265"/>
            </a:xfrm>
            <a:custGeom>
              <a:avLst/>
              <a:gdLst/>
              <a:ahLst/>
              <a:cxnLst/>
              <a:rect l="0" t="0" r="0" b="0"/>
              <a:pathLst>
                <a:path w="113290" h="227265">
                  <a:moveTo>
                    <a:pt x="113290" y="0"/>
                  </a:moveTo>
                  <a:lnTo>
                    <a:pt x="113290" y="18955"/>
                  </a:lnTo>
                  <a:lnTo>
                    <a:pt x="76931" y="26328"/>
                  </a:lnTo>
                  <a:cubicBezTo>
                    <a:pt x="43343" y="40577"/>
                    <a:pt x="19678" y="73912"/>
                    <a:pt x="19678" y="112589"/>
                  </a:cubicBezTo>
                  <a:cubicBezTo>
                    <a:pt x="19678" y="130232"/>
                    <a:pt x="24654" y="147422"/>
                    <a:pt x="33928" y="162350"/>
                  </a:cubicBezTo>
                  <a:lnTo>
                    <a:pt x="36190" y="165969"/>
                  </a:lnTo>
                  <a:lnTo>
                    <a:pt x="26690" y="200575"/>
                  </a:lnTo>
                  <a:lnTo>
                    <a:pt x="62201" y="191302"/>
                  </a:lnTo>
                  <a:lnTo>
                    <a:pt x="65594" y="193338"/>
                  </a:lnTo>
                  <a:cubicBezTo>
                    <a:pt x="72832" y="197635"/>
                    <a:pt x="80578" y="200915"/>
                    <a:pt x="88608" y="203120"/>
                  </a:cubicBezTo>
                  <a:lnTo>
                    <a:pt x="113290" y="206453"/>
                  </a:lnTo>
                  <a:lnTo>
                    <a:pt x="113290" y="225423"/>
                  </a:lnTo>
                  <a:lnTo>
                    <a:pt x="85781" y="221950"/>
                  </a:lnTo>
                  <a:cubicBezTo>
                    <a:pt x="76733" y="219632"/>
                    <a:pt x="67969" y="216182"/>
                    <a:pt x="59713" y="211658"/>
                  </a:cubicBezTo>
                  <a:lnTo>
                    <a:pt x="0" y="227265"/>
                  </a:lnTo>
                  <a:lnTo>
                    <a:pt x="16059" y="168910"/>
                  </a:lnTo>
                  <a:cubicBezTo>
                    <a:pt x="6107" y="151946"/>
                    <a:pt x="905" y="132493"/>
                    <a:pt x="905" y="112589"/>
                  </a:cubicBezTo>
                  <a:cubicBezTo>
                    <a:pt x="905" y="65939"/>
                    <a:pt x="29277" y="25904"/>
                    <a:pt x="69704" y="8802"/>
                  </a:cubicBezTo>
                  <a:lnTo>
                    <a:pt x="11329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6" name="Shape 2169">
              <a:extLst>
                <a:ext uri="{FF2B5EF4-FFF2-40B4-BE49-F238E27FC236}">
                  <a16:creationId xmlns:a16="http://schemas.microsoft.com/office/drawing/2014/main" id="{599AFC61-7FA3-438E-80E9-2482BDC11C5D}"/>
                </a:ext>
              </a:extLst>
            </p:cNvPr>
            <p:cNvSpPr/>
            <p:nvPr/>
          </p:nvSpPr>
          <p:spPr>
            <a:xfrm>
              <a:off x="171193" y="176199"/>
              <a:ext cx="57480" cy="41844"/>
            </a:xfrm>
            <a:custGeom>
              <a:avLst/>
              <a:gdLst/>
              <a:ahLst/>
              <a:cxnLst/>
              <a:rect l="0" t="0" r="0" b="0"/>
              <a:pathLst>
                <a:path w="57480" h="41844">
                  <a:moveTo>
                    <a:pt x="32147" y="1357"/>
                  </a:moveTo>
                  <a:cubicBezTo>
                    <a:pt x="34635" y="2487"/>
                    <a:pt x="48658" y="9273"/>
                    <a:pt x="51373" y="10630"/>
                  </a:cubicBezTo>
                  <a:cubicBezTo>
                    <a:pt x="54313" y="12214"/>
                    <a:pt x="56123" y="12892"/>
                    <a:pt x="56801" y="14250"/>
                  </a:cubicBezTo>
                  <a:cubicBezTo>
                    <a:pt x="57480" y="15380"/>
                    <a:pt x="57480" y="21035"/>
                    <a:pt x="55218" y="27594"/>
                  </a:cubicBezTo>
                  <a:cubicBezTo>
                    <a:pt x="52956" y="34154"/>
                    <a:pt x="41647" y="40035"/>
                    <a:pt x="36218" y="40939"/>
                  </a:cubicBezTo>
                  <a:cubicBezTo>
                    <a:pt x="31468" y="41618"/>
                    <a:pt x="25361" y="41844"/>
                    <a:pt x="18576" y="39808"/>
                  </a:cubicBezTo>
                  <a:cubicBezTo>
                    <a:pt x="14505" y="38451"/>
                    <a:pt x="9302" y="36868"/>
                    <a:pt x="2517" y="33927"/>
                  </a:cubicBezTo>
                  <a:lnTo>
                    <a:pt x="0" y="32420"/>
                  </a:lnTo>
                  <a:lnTo>
                    <a:pt x="0" y="8793"/>
                  </a:lnTo>
                  <a:lnTo>
                    <a:pt x="2545" y="10602"/>
                  </a:lnTo>
                  <a:cubicBezTo>
                    <a:pt x="6531" y="12723"/>
                    <a:pt x="9528" y="13798"/>
                    <a:pt x="10886" y="14476"/>
                  </a:cubicBezTo>
                  <a:cubicBezTo>
                    <a:pt x="13600" y="15832"/>
                    <a:pt x="15409" y="15607"/>
                    <a:pt x="16993" y="13797"/>
                  </a:cubicBezTo>
                  <a:cubicBezTo>
                    <a:pt x="18576" y="11988"/>
                    <a:pt x="24004" y="5428"/>
                    <a:pt x="25814" y="2714"/>
                  </a:cubicBezTo>
                  <a:cubicBezTo>
                    <a:pt x="27623" y="0"/>
                    <a:pt x="29659" y="452"/>
                    <a:pt x="32147" y="1357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7" name="Shape 2170">
              <a:extLst>
                <a:ext uri="{FF2B5EF4-FFF2-40B4-BE49-F238E27FC236}">
                  <a16:creationId xmlns:a16="http://schemas.microsoft.com/office/drawing/2014/main" id="{08471F99-3685-4A0E-8BDB-11BF7F3818D1}"/>
                </a:ext>
              </a:extLst>
            </p:cNvPr>
            <p:cNvSpPr/>
            <p:nvPr/>
          </p:nvSpPr>
          <p:spPr>
            <a:xfrm>
              <a:off x="171193" y="50665"/>
              <a:ext cx="112895" cy="225507"/>
            </a:xfrm>
            <a:custGeom>
              <a:avLst/>
              <a:gdLst/>
              <a:ahLst/>
              <a:cxnLst/>
              <a:rect l="0" t="0" r="0" b="0"/>
              <a:pathLst>
                <a:path w="112895" h="225507">
                  <a:moveTo>
                    <a:pt x="255" y="0"/>
                  </a:moveTo>
                  <a:cubicBezTo>
                    <a:pt x="30337" y="0"/>
                    <a:pt x="58611" y="11762"/>
                    <a:pt x="79872" y="33024"/>
                  </a:cubicBezTo>
                  <a:cubicBezTo>
                    <a:pt x="101133" y="54285"/>
                    <a:pt x="112669" y="82558"/>
                    <a:pt x="112895" y="112867"/>
                  </a:cubicBezTo>
                  <a:cubicBezTo>
                    <a:pt x="112895" y="174841"/>
                    <a:pt x="62456" y="225507"/>
                    <a:pt x="255" y="225507"/>
                  </a:cubicBezTo>
                  <a:lnTo>
                    <a:pt x="0" y="225475"/>
                  </a:lnTo>
                  <a:lnTo>
                    <a:pt x="0" y="206504"/>
                  </a:lnTo>
                  <a:lnTo>
                    <a:pt x="29" y="206508"/>
                  </a:lnTo>
                  <a:cubicBezTo>
                    <a:pt x="51599" y="206508"/>
                    <a:pt x="93669" y="164437"/>
                    <a:pt x="93669" y="112640"/>
                  </a:cubicBezTo>
                  <a:cubicBezTo>
                    <a:pt x="93669" y="87534"/>
                    <a:pt x="83943" y="64011"/>
                    <a:pt x="66301" y="46368"/>
                  </a:cubicBezTo>
                  <a:cubicBezTo>
                    <a:pt x="48658" y="28726"/>
                    <a:pt x="25135" y="19000"/>
                    <a:pt x="29" y="19000"/>
                  </a:cubicBezTo>
                  <a:lnTo>
                    <a:pt x="0" y="19006"/>
                  </a:lnTo>
                  <a:lnTo>
                    <a:pt x="0" y="51"/>
                  </a:lnTo>
                  <a:lnTo>
                    <a:pt x="255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18" name="Rectangle 14">
            <a:extLst>
              <a:ext uri="{FF2B5EF4-FFF2-40B4-BE49-F238E27FC236}">
                <a16:creationId xmlns:a16="http://schemas.microsoft.com/office/drawing/2014/main" id="{F613C74B-7E94-4222-AEA7-CC9629CED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979" y="612844"/>
            <a:ext cx="4576915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200" b="1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Got queries or need more info?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9C2FA9B-755B-4C57-B7BB-C9119E1E3654}"/>
              </a:ext>
            </a:extLst>
          </p:cNvPr>
          <p:cNvCxnSpPr/>
          <p:nvPr/>
        </p:nvCxnSpPr>
        <p:spPr>
          <a:xfrm>
            <a:off x="6096000" y="796413"/>
            <a:ext cx="0" cy="537824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644832"/>
      </p:ext>
    </p:extLst>
  </p:cSld>
  <p:clrMapOvr>
    <a:masterClrMapping/>
  </p:clrMapOvr>
</p:sld>
</file>

<file path=ppt/theme/theme1.xml><?xml version="1.0" encoding="utf-8"?>
<a:theme xmlns:a="http://schemas.openxmlformats.org/drawingml/2006/main" name="cloudtrain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oudtrain" id="{F5625B3A-4B40-4514-827E-F87CBFD7C276}" vid="{0B28B558-F3C1-4A8E-B887-166C43CB60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1448</TotalTime>
  <Words>109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cloudtrain</vt:lpstr>
      <vt:lpstr>Kubernetes</vt:lpstr>
      <vt:lpstr>PowerPoint Presentation</vt:lpstr>
      <vt:lpstr>Kubernetes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Sunil S Kumar</dc:creator>
  <cp:lastModifiedBy>Sunil S Kumar</cp:lastModifiedBy>
  <cp:revision>70</cp:revision>
  <dcterms:created xsi:type="dcterms:W3CDTF">2021-04-25T16:35:18Z</dcterms:created>
  <dcterms:modified xsi:type="dcterms:W3CDTF">2021-09-06T05:03:48Z</dcterms:modified>
</cp:coreProperties>
</file>