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/>
      <dgm:spPr/>
      <dgm:t>
        <a:bodyPr/>
        <a:lstStyle/>
        <a:p>
          <a:r>
            <a:rPr lang="en-IN" b="1"/>
            <a:t>Kubernetes Deployment</a:t>
          </a:r>
          <a:endParaRPr lang="en-IN" dirty="0"/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/>
        </a:p>
      </dgm:t>
    </dgm:pt>
    <dgm:pt modelId="{0F9F8391-AB1C-40F8-8213-667952151122}">
      <dgm:prSet/>
      <dgm:spPr/>
      <dgm:t>
        <a:bodyPr/>
        <a:lstStyle/>
        <a:p>
          <a:r>
            <a:rPr lang="en-IN" b="1" dirty="0"/>
            <a:t>Exposing Application Using Service</a:t>
          </a:r>
        </a:p>
      </dgm:t>
    </dgm:pt>
    <dgm:pt modelId="{74005142-2044-457E-910C-1E1AC1445AC0}" type="parTrans" cxnId="{0A0AD024-E1E1-4D3B-8B28-43424563691E}">
      <dgm:prSet/>
      <dgm:spPr/>
      <dgm:t>
        <a:bodyPr/>
        <a:lstStyle/>
        <a:p>
          <a:endParaRPr lang="en-IN"/>
        </a:p>
      </dgm:t>
    </dgm:pt>
    <dgm:pt modelId="{A356305D-AE93-43CB-9F3F-93464C32693C}" type="sibTrans" cxnId="{0A0AD024-E1E1-4D3B-8B28-43424563691E}">
      <dgm:prSet/>
      <dgm:spPr/>
      <dgm:t>
        <a:bodyPr/>
        <a:lstStyle/>
        <a:p>
          <a:endParaRPr lang="en-IN"/>
        </a:p>
      </dgm:t>
    </dgm:pt>
    <dgm:pt modelId="{BAAD4637-3981-468D-992E-7330E5D69C3C}">
      <dgm:prSet/>
      <dgm:spPr/>
      <dgm:t>
        <a:bodyPr/>
        <a:lstStyle/>
        <a:p>
          <a:r>
            <a:rPr lang="en-IN" b="1" dirty="0"/>
            <a:t>Exposing Application Using Ingress</a:t>
          </a:r>
        </a:p>
      </dgm:t>
    </dgm:pt>
    <dgm:pt modelId="{192E8E11-402C-4E35-B155-F1017A6FDCA8}" type="parTrans" cxnId="{8542C0EE-E7FD-4EAF-8614-34C3FB5C4AA0}">
      <dgm:prSet/>
      <dgm:spPr/>
      <dgm:t>
        <a:bodyPr/>
        <a:lstStyle/>
        <a:p>
          <a:endParaRPr lang="en-IN"/>
        </a:p>
      </dgm:t>
    </dgm:pt>
    <dgm:pt modelId="{BE09562F-9331-4FE5-8302-0ED5D7E0F667}" type="sibTrans" cxnId="{8542C0EE-E7FD-4EAF-8614-34C3FB5C4AA0}">
      <dgm:prSet/>
      <dgm:spPr/>
      <dgm:t>
        <a:bodyPr/>
        <a:lstStyle/>
        <a:p>
          <a:endParaRPr lang="en-IN"/>
        </a:p>
      </dgm:t>
    </dgm:pt>
    <dgm:pt modelId="{4A9FEA19-5608-4B9D-BDC6-04836DABA9DF}">
      <dgm:prSet/>
      <dgm:spPr/>
      <dgm:t>
        <a:bodyPr/>
        <a:lstStyle/>
        <a:p>
          <a:r>
            <a:rPr lang="en-IN" b="1" dirty="0"/>
            <a:t>Kubernetes Auto Healing</a:t>
          </a:r>
        </a:p>
      </dgm:t>
    </dgm:pt>
    <dgm:pt modelId="{CB33B570-36EE-488F-B9A0-C22E17124B1F}" type="parTrans" cxnId="{99E8A7D8-B148-436C-94FC-6BFBB4C10B94}">
      <dgm:prSet/>
      <dgm:spPr/>
      <dgm:t>
        <a:bodyPr/>
        <a:lstStyle/>
        <a:p>
          <a:endParaRPr lang="en-IN"/>
        </a:p>
      </dgm:t>
    </dgm:pt>
    <dgm:pt modelId="{06D73084-81B5-4337-83A8-F5A049448634}" type="sibTrans" cxnId="{99E8A7D8-B148-436C-94FC-6BFBB4C10B94}">
      <dgm:prSet/>
      <dgm:spPr/>
      <dgm:t>
        <a:bodyPr/>
        <a:lstStyle/>
        <a:p>
          <a:endParaRPr lang="en-IN"/>
        </a:p>
      </dgm:t>
    </dgm:pt>
    <dgm:pt modelId="{5182895B-847F-4A1C-AA7F-AF1EDAB16663}">
      <dgm:prSet/>
      <dgm:spPr/>
      <dgm:t>
        <a:bodyPr/>
        <a:lstStyle/>
        <a:p>
          <a:r>
            <a:rPr lang="en-IN" b="1" dirty="0"/>
            <a:t>Kubernetes Rolling Upgrade(ZDT)</a:t>
          </a:r>
        </a:p>
      </dgm:t>
    </dgm:pt>
    <dgm:pt modelId="{D4ADF1B4-C438-4EC5-91FF-583DC4F1D228}" type="parTrans" cxnId="{3D15F0A1-9956-42E0-AE6C-932DA5F33A00}">
      <dgm:prSet/>
      <dgm:spPr/>
      <dgm:t>
        <a:bodyPr/>
        <a:lstStyle/>
        <a:p>
          <a:endParaRPr lang="en-IN"/>
        </a:p>
      </dgm:t>
    </dgm:pt>
    <dgm:pt modelId="{A7F356ED-EF6C-47E0-A460-01FA1354181E}" type="sibTrans" cxnId="{3D15F0A1-9956-42E0-AE6C-932DA5F33A00}">
      <dgm:prSet/>
      <dgm:spPr/>
      <dgm:t>
        <a:bodyPr/>
        <a:lstStyle/>
        <a:p>
          <a:endParaRPr lang="en-IN"/>
        </a:p>
      </dgm:t>
    </dgm:pt>
    <dgm:pt modelId="{0AD6E4F9-F7C1-441D-B785-CD601C4B6DD6}">
      <dgm:prSet/>
      <dgm:spPr/>
      <dgm:t>
        <a:bodyPr/>
        <a:lstStyle/>
        <a:p>
          <a:r>
            <a:rPr lang="en-IN" b="1" dirty="0"/>
            <a:t>Kubernetes Auto Scaling</a:t>
          </a:r>
        </a:p>
      </dgm:t>
    </dgm:pt>
    <dgm:pt modelId="{90AEF87D-4496-4AE6-88B6-B1C621C2F945}" type="parTrans" cxnId="{70DA84BA-88D9-4487-AD3F-7FF59616DD19}">
      <dgm:prSet/>
      <dgm:spPr/>
      <dgm:t>
        <a:bodyPr/>
        <a:lstStyle/>
        <a:p>
          <a:endParaRPr lang="en-IN"/>
        </a:p>
      </dgm:t>
    </dgm:pt>
    <dgm:pt modelId="{CF7E399E-1AD4-4A18-BBBF-16121A3854EF}" type="sibTrans" cxnId="{70DA84BA-88D9-4487-AD3F-7FF59616DD19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6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6"/>
      <dgm:spPr/>
    </dgm:pt>
    <dgm:pt modelId="{6440960C-51E3-426D-8C29-164AB500941E}" type="pres">
      <dgm:prSet presAssocID="{FECED1CA-A4AB-47A1-8B60-39D289EA3294}" presName="dstNode" presStyleLbl="node1" presStyleIdx="0" presStyleCnt="6"/>
      <dgm:spPr/>
    </dgm:pt>
    <dgm:pt modelId="{5B3214EA-E2C3-4C0E-BCF8-3B4AD011FD81}" type="pres">
      <dgm:prSet presAssocID="{CE68D0D2-5A7C-4871-8E84-384FD656210C}" presName="text_1" presStyleLbl="node1" presStyleIdx="0" presStyleCnt="6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6"/>
      <dgm:spPr/>
    </dgm:pt>
    <dgm:pt modelId="{1E5E1B1C-B945-4597-9CC1-EB35D2C4E637}" type="pres">
      <dgm:prSet presAssocID="{0F9F8391-AB1C-40F8-8213-667952151122}" presName="text_2" presStyleLbl="node1" presStyleIdx="1" presStyleCnt="6">
        <dgm:presLayoutVars>
          <dgm:bulletEnabled val="1"/>
        </dgm:presLayoutVars>
      </dgm:prSet>
      <dgm:spPr/>
    </dgm:pt>
    <dgm:pt modelId="{63A6D409-E32C-4FB2-993D-92C2790CA7FB}" type="pres">
      <dgm:prSet presAssocID="{0F9F8391-AB1C-40F8-8213-667952151122}" presName="accent_2" presStyleCnt="0"/>
      <dgm:spPr/>
    </dgm:pt>
    <dgm:pt modelId="{587176CB-8644-42DF-B725-12CDD9DDA56D}" type="pres">
      <dgm:prSet presAssocID="{0F9F8391-AB1C-40F8-8213-667952151122}" presName="accentRepeatNode" presStyleLbl="solidFgAcc1" presStyleIdx="1" presStyleCnt="6"/>
      <dgm:spPr/>
    </dgm:pt>
    <dgm:pt modelId="{939DE867-17DF-4A46-85EF-67E82CD52BBB}" type="pres">
      <dgm:prSet presAssocID="{BAAD4637-3981-468D-992E-7330E5D69C3C}" presName="text_3" presStyleLbl="node1" presStyleIdx="2" presStyleCnt="6">
        <dgm:presLayoutVars>
          <dgm:bulletEnabled val="1"/>
        </dgm:presLayoutVars>
      </dgm:prSet>
      <dgm:spPr/>
    </dgm:pt>
    <dgm:pt modelId="{CBF90A05-1CFB-482C-B479-A340E0FFE62C}" type="pres">
      <dgm:prSet presAssocID="{BAAD4637-3981-468D-992E-7330E5D69C3C}" presName="accent_3" presStyleCnt="0"/>
      <dgm:spPr/>
    </dgm:pt>
    <dgm:pt modelId="{5A89D268-7179-4EEC-9116-1104EACA8305}" type="pres">
      <dgm:prSet presAssocID="{BAAD4637-3981-468D-992E-7330E5D69C3C}" presName="accentRepeatNode" presStyleLbl="solidFgAcc1" presStyleIdx="2" presStyleCnt="6"/>
      <dgm:spPr/>
    </dgm:pt>
    <dgm:pt modelId="{0587F865-6EFE-458E-A7CE-53FF8FB7D4E3}" type="pres">
      <dgm:prSet presAssocID="{4A9FEA19-5608-4B9D-BDC6-04836DABA9DF}" presName="text_4" presStyleLbl="node1" presStyleIdx="3" presStyleCnt="6">
        <dgm:presLayoutVars>
          <dgm:bulletEnabled val="1"/>
        </dgm:presLayoutVars>
      </dgm:prSet>
      <dgm:spPr/>
    </dgm:pt>
    <dgm:pt modelId="{1C67D952-0864-412E-96D5-88ED00E99CBC}" type="pres">
      <dgm:prSet presAssocID="{4A9FEA19-5608-4B9D-BDC6-04836DABA9DF}" presName="accent_4" presStyleCnt="0"/>
      <dgm:spPr/>
    </dgm:pt>
    <dgm:pt modelId="{9E1CBF8A-1AEF-4D26-9916-7F2969C94AA6}" type="pres">
      <dgm:prSet presAssocID="{4A9FEA19-5608-4B9D-BDC6-04836DABA9DF}" presName="accentRepeatNode" presStyleLbl="solidFgAcc1" presStyleIdx="3" presStyleCnt="6"/>
      <dgm:spPr/>
    </dgm:pt>
    <dgm:pt modelId="{9E5210C5-5146-4553-BC50-D00220319BD8}" type="pres">
      <dgm:prSet presAssocID="{5182895B-847F-4A1C-AA7F-AF1EDAB16663}" presName="text_5" presStyleLbl="node1" presStyleIdx="4" presStyleCnt="6">
        <dgm:presLayoutVars>
          <dgm:bulletEnabled val="1"/>
        </dgm:presLayoutVars>
      </dgm:prSet>
      <dgm:spPr/>
    </dgm:pt>
    <dgm:pt modelId="{3C2E2102-43E7-4FE8-8CAF-BDAEA6EEB7AB}" type="pres">
      <dgm:prSet presAssocID="{5182895B-847F-4A1C-AA7F-AF1EDAB16663}" presName="accent_5" presStyleCnt="0"/>
      <dgm:spPr/>
    </dgm:pt>
    <dgm:pt modelId="{A44F8C83-7945-42D9-BFE9-1D39CBC6DB48}" type="pres">
      <dgm:prSet presAssocID="{5182895B-847F-4A1C-AA7F-AF1EDAB16663}" presName="accentRepeatNode" presStyleLbl="solidFgAcc1" presStyleIdx="4" presStyleCnt="6"/>
      <dgm:spPr/>
    </dgm:pt>
    <dgm:pt modelId="{07A2761C-9194-407C-BB5F-18F1CBC7B933}" type="pres">
      <dgm:prSet presAssocID="{0AD6E4F9-F7C1-441D-B785-CD601C4B6DD6}" presName="text_6" presStyleLbl="node1" presStyleIdx="5" presStyleCnt="6">
        <dgm:presLayoutVars>
          <dgm:bulletEnabled val="1"/>
        </dgm:presLayoutVars>
      </dgm:prSet>
      <dgm:spPr/>
    </dgm:pt>
    <dgm:pt modelId="{3F9C859F-C623-4AB7-8FC0-110098113677}" type="pres">
      <dgm:prSet presAssocID="{0AD6E4F9-F7C1-441D-B785-CD601C4B6DD6}" presName="accent_6" presStyleCnt="0"/>
      <dgm:spPr/>
    </dgm:pt>
    <dgm:pt modelId="{626A07D4-1FE0-46AA-8516-5505ED2DC0BE}" type="pres">
      <dgm:prSet presAssocID="{0AD6E4F9-F7C1-441D-B785-CD601C4B6DD6}" presName="accentRepeatNode" presStyleLbl="solidFgAcc1" presStyleIdx="5" presStyleCnt="6"/>
      <dgm:spPr/>
    </dgm:pt>
  </dgm:ptLst>
  <dgm:cxnLst>
    <dgm:cxn modelId="{82727D08-A372-4F19-AF6C-FDA022624F32}" type="presOf" srcId="{0F9F8391-AB1C-40F8-8213-667952151122}" destId="{1E5E1B1C-B945-4597-9CC1-EB35D2C4E637}" srcOrd="0" destOrd="0" presId="urn:microsoft.com/office/officeart/2008/layout/VerticalCurvedList"/>
    <dgm:cxn modelId="{0A0AD024-E1E1-4D3B-8B28-43424563691E}" srcId="{FECED1CA-A4AB-47A1-8B60-39D289EA3294}" destId="{0F9F8391-AB1C-40F8-8213-667952151122}" srcOrd="1" destOrd="0" parTransId="{74005142-2044-457E-910C-1E1AC1445AC0}" sibTransId="{A356305D-AE93-43CB-9F3F-93464C32693C}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FE522959-F9B4-4391-B03E-781E52EC85A2}" type="presOf" srcId="{4A9FEA19-5608-4B9D-BDC6-04836DABA9DF}" destId="{0587F865-6EFE-458E-A7CE-53FF8FB7D4E3}" srcOrd="0" destOrd="0" presId="urn:microsoft.com/office/officeart/2008/layout/VerticalCurvedList"/>
    <dgm:cxn modelId="{3D15F0A1-9956-42E0-AE6C-932DA5F33A00}" srcId="{FECED1CA-A4AB-47A1-8B60-39D289EA3294}" destId="{5182895B-847F-4A1C-AA7F-AF1EDAB16663}" srcOrd="4" destOrd="0" parTransId="{D4ADF1B4-C438-4EC5-91FF-583DC4F1D228}" sibTransId="{A7F356ED-EF6C-47E0-A460-01FA1354181E}"/>
    <dgm:cxn modelId="{70DA84BA-88D9-4487-AD3F-7FF59616DD19}" srcId="{FECED1CA-A4AB-47A1-8B60-39D289EA3294}" destId="{0AD6E4F9-F7C1-441D-B785-CD601C4B6DD6}" srcOrd="5" destOrd="0" parTransId="{90AEF87D-4496-4AE6-88B6-B1C621C2F945}" sibTransId="{CF7E399E-1AD4-4A18-BBBF-16121A3854EF}"/>
    <dgm:cxn modelId="{AA6081CC-BBD6-4F8B-BE8F-80A86AA0F208}" type="presOf" srcId="{5182895B-847F-4A1C-AA7F-AF1EDAB16663}" destId="{9E5210C5-5146-4553-BC50-D00220319BD8}" srcOrd="0" destOrd="0" presId="urn:microsoft.com/office/officeart/2008/layout/VerticalCurvedList"/>
    <dgm:cxn modelId="{22FD3ECF-2107-4444-A831-549F228B170B}" type="presOf" srcId="{0AD6E4F9-F7C1-441D-B785-CD601C4B6DD6}" destId="{07A2761C-9194-407C-BB5F-18F1CBC7B933}" srcOrd="0" destOrd="0" presId="urn:microsoft.com/office/officeart/2008/layout/VerticalCurvedList"/>
    <dgm:cxn modelId="{99E8A7D8-B148-436C-94FC-6BFBB4C10B94}" srcId="{FECED1CA-A4AB-47A1-8B60-39D289EA3294}" destId="{4A9FEA19-5608-4B9D-BDC6-04836DABA9DF}" srcOrd="3" destOrd="0" parTransId="{CB33B570-36EE-488F-B9A0-C22E17124B1F}" sibTransId="{06D73084-81B5-4337-83A8-F5A049448634}"/>
    <dgm:cxn modelId="{8542C0EE-E7FD-4EAF-8614-34C3FB5C4AA0}" srcId="{FECED1CA-A4AB-47A1-8B60-39D289EA3294}" destId="{BAAD4637-3981-468D-992E-7330E5D69C3C}" srcOrd="2" destOrd="0" parTransId="{192E8E11-402C-4E35-B155-F1017A6FDCA8}" sibTransId="{BE09562F-9331-4FE5-8302-0ED5D7E0F667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5CFFFB-71A3-428E-B4D4-B60AB188CCE9}" type="presOf" srcId="{BAAD4637-3981-468D-992E-7330E5D69C3C}" destId="{939DE867-17DF-4A46-85EF-67E82CD52BBB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C75CCD1E-9C9F-46B4-A23C-EC55FE0262D8}" type="presParOf" srcId="{22FFC605-41BB-4F93-9244-0D5D203ED27B}" destId="{1E5E1B1C-B945-4597-9CC1-EB35D2C4E637}" srcOrd="3" destOrd="0" presId="urn:microsoft.com/office/officeart/2008/layout/VerticalCurvedList"/>
    <dgm:cxn modelId="{9A4097AA-2A8F-4FA5-8042-C44439246385}" type="presParOf" srcId="{22FFC605-41BB-4F93-9244-0D5D203ED27B}" destId="{63A6D409-E32C-4FB2-993D-92C2790CA7FB}" srcOrd="4" destOrd="0" presId="urn:microsoft.com/office/officeart/2008/layout/VerticalCurvedList"/>
    <dgm:cxn modelId="{6F43D733-BB9E-4629-B9B4-38198E2E90BA}" type="presParOf" srcId="{63A6D409-E32C-4FB2-993D-92C2790CA7FB}" destId="{587176CB-8644-42DF-B725-12CDD9DDA56D}" srcOrd="0" destOrd="0" presId="urn:microsoft.com/office/officeart/2008/layout/VerticalCurvedList"/>
    <dgm:cxn modelId="{594C0646-A9C6-497B-A3CA-722A12E3AA3B}" type="presParOf" srcId="{22FFC605-41BB-4F93-9244-0D5D203ED27B}" destId="{939DE867-17DF-4A46-85EF-67E82CD52BBB}" srcOrd="5" destOrd="0" presId="urn:microsoft.com/office/officeart/2008/layout/VerticalCurvedList"/>
    <dgm:cxn modelId="{B027065B-1CF0-42DE-9EEC-5E849FE55FC5}" type="presParOf" srcId="{22FFC605-41BB-4F93-9244-0D5D203ED27B}" destId="{CBF90A05-1CFB-482C-B479-A340E0FFE62C}" srcOrd="6" destOrd="0" presId="urn:microsoft.com/office/officeart/2008/layout/VerticalCurvedList"/>
    <dgm:cxn modelId="{B9B19198-D831-4C73-8CDB-8B0B4A0CA985}" type="presParOf" srcId="{CBF90A05-1CFB-482C-B479-A340E0FFE62C}" destId="{5A89D268-7179-4EEC-9116-1104EACA8305}" srcOrd="0" destOrd="0" presId="urn:microsoft.com/office/officeart/2008/layout/VerticalCurvedList"/>
    <dgm:cxn modelId="{0A71E93B-BBE6-4A7B-9548-1C7053D89352}" type="presParOf" srcId="{22FFC605-41BB-4F93-9244-0D5D203ED27B}" destId="{0587F865-6EFE-458E-A7CE-53FF8FB7D4E3}" srcOrd="7" destOrd="0" presId="urn:microsoft.com/office/officeart/2008/layout/VerticalCurvedList"/>
    <dgm:cxn modelId="{FBC2BBB2-17D2-497C-B4EF-9ECC7FE29A99}" type="presParOf" srcId="{22FFC605-41BB-4F93-9244-0D5D203ED27B}" destId="{1C67D952-0864-412E-96D5-88ED00E99CBC}" srcOrd="8" destOrd="0" presId="urn:microsoft.com/office/officeart/2008/layout/VerticalCurvedList"/>
    <dgm:cxn modelId="{2D3EC7D4-44C6-4097-87E7-4851FA8BA12B}" type="presParOf" srcId="{1C67D952-0864-412E-96D5-88ED00E99CBC}" destId="{9E1CBF8A-1AEF-4D26-9916-7F2969C94AA6}" srcOrd="0" destOrd="0" presId="urn:microsoft.com/office/officeart/2008/layout/VerticalCurvedList"/>
    <dgm:cxn modelId="{49464782-97BB-47F7-B3E4-28833AE5B863}" type="presParOf" srcId="{22FFC605-41BB-4F93-9244-0D5D203ED27B}" destId="{9E5210C5-5146-4553-BC50-D00220319BD8}" srcOrd="9" destOrd="0" presId="urn:microsoft.com/office/officeart/2008/layout/VerticalCurvedList"/>
    <dgm:cxn modelId="{8CF18ABB-04F0-4059-B551-A392825DB899}" type="presParOf" srcId="{22FFC605-41BB-4F93-9244-0D5D203ED27B}" destId="{3C2E2102-43E7-4FE8-8CAF-BDAEA6EEB7AB}" srcOrd="10" destOrd="0" presId="urn:microsoft.com/office/officeart/2008/layout/VerticalCurvedList"/>
    <dgm:cxn modelId="{21EF4BDD-2028-47CA-A3DF-8844F6146418}" type="presParOf" srcId="{3C2E2102-43E7-4FE8-8CAF-BDAEA6EEB7AB}" destId="{A44F8C83-7945-42D9-BFE9-1D39CBC6DB48}" srcOrd="0" destOrd="0" presId="urn:microsoft.com/office/officeart/2008/layout/VerticalCurvedList"/>
    <dgm:cxn modelId="{A627C7F8-6AE4-47F7-A8B8-E9693FD5B451}" type="presParOf" srcId="{22FFC605-41BB-4F93-9244-0D5D203ED27B}" destId="{07A2761C-9194-407C-BB5F-18F1CBC7B933}" srcOrd="11" destOrd="0" presId="urn:microsoft.com/office/officeart/2008/layout/VerticalCurvedList"/>
    <dgm:cxn modelId="{26BF8B03-B119-46BD-9D3F-F253DB7EA24D}" type="presParOf" srcId="{22FFC605-41BB-4F93-9244-0D5D203ED27B}" destId="{3F9C859F-C623-4AB7-8FC0-110098113677}" srcOrd="12" destOrd="0" presId="urn:microsoft.com/office/officeart/2008/layout/VerticalCurvedList"/>
    <dgm:cxn modelId="{E660D9D3-3355-4D96-A183-87F9CCAB1663}" type="presParOf" srcId="{3F9C859F-C623-4AB7-8FC0-110098113677}" destId="{626A07D4-1FE0-46AA-8516-5505ED2DC0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4599374" y="-705174"/>
          <a:ext cx="5478802" cy="5478802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328398" y="214244"/>
          <a:ext cx="7260817" cy="4283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Kubernetes Deployment</a:t>
          </a:r>
          <a:endParaRPr lang="en-IN" sz="2200" kern="1200" dirty="0"/>
        </a:p>
      </dsp:txBody>
      <dsp:txXfrm>
        <a:off x="328398" y="214244"/>
        <a:ext cx="7260817" cy="428326"/>
      </dsp:txXfrm>
    </dsp:sp>
    <dsp:sp modelId="{6472B0E2-D91A-49FC-AEBC-5CF7C34E94FE}">
      <dsp:nvSpPr>
        <dsp:cNvPr id="0" name=""/>
        <dsp:cNvSpPr/>
      </dsp:nvSpPr>
      <dsp:spPr>
        <a:xfrm>
          <a:off x="60694" y="16070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E1B1C-B945-4597-9CC1-EB35D2C4E637}">
      <dsp:nvSpPr>
        <dsp:cNvPr id="0" name=""/>
        <dsp:cNvSpPr/>
      </dsp:nvSpPr>
      <dsp:spPr>
        <a:xfrm>
          <a:off x="680726" y="856653"/>
          <a:ext cx="6908489" cy="428326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Exposing Application Using Service</a:t>
          </a:r>
        </a:p>
      </dsp:txBody>
      <dsp:txXfrm>
        <a:off x="680726" y="856653"/>
        <a:ext cx="6908489" cy="428326"/>
      </dsp:txXfrm>
    </dsp:sp>
    <dsp:sp modelId="{587176CB-8644-42DF-B725-12CDD9DDA56D}">
      <dsp:nvSpPr>
        <dsp:cNvPr id="0" name=""/>
        <dsp:cNvSpPr/>
      </dsp:nvSpPr>
      <dsp:spPr>
        <a:xfrm>
          <a:off x="413022" y="80311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DE867-17DF-4A46-85EF-67E82CD52BBB}">
      <dsp:nvSpPr>
        <dsp:cNvPr id="0" name=""/>
        <dsp:cNvSpPr/>
      </dsp:nvSpPr>
      <dsp:spPr>
        <a:xfrm>
          <a:off x="841837" y="1499062"/>
          <a:ext cx="6747378" cy="428326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Exposing Application Using Ingress</a:t>
          </a:r>
        </a:p>
      </dsp:txBody>
      <dsp:txXfrm>
        <a:off x="841837" y="1499062"/>
        <a:ext cx="6747378" cy="428326"/>
      </dsp:txXfrm>
    </dsp:sp>
    <dsp:sp modelId="{5A89D268-7179-4EEC-9116-1104EACA8305}">
      <dsp:nvSpPr>
        <dsp:cNvPr id="0" name=""/>
        <dsp:cNvSpPr/>
      </dsp:nvSpPr>
      <dsp:spPr>
        <a:xfrm>
          <a:off x="574132" y="144552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7F865-6EFE-458E-A7CE-53FF8FB7D4E3}">
      <dsp:nvSpPr>
        <dsp:cNvPr id="0" name=""/>
        <dsp:cNvSpPr/>
      </dsp:nvSpPr>
      <dsp:spPr>
        <a:xfrm>
          <a:off x="841837" y="2141064"/>
          <a:ext cx="6747378" cy="428326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Auto Healing</a:t>
          </a:r>
        </a:p>
      </dsp:txBody>
      <dsp:txXfrm>
        <a:off x="841837" y="2141064"/>
        <a:ext cx="6747378" cy="428326"/>
      </dsp:txXfrm>
    </dsp:sp>
    <dsp:sp modelId="{9E1CBF8A-1AEF-4D26-9916-7F2969C94AA6}">
      <dsp:nvSpPr>
        <dsp:cNvPr id="0" name=""/>
        <dsp:cNvSpPr/>
      </dsp:nvSpPr>
      <dsp:spPr>
        <a:xfrm>
          <a:off x="574132" y="208752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210C5-5146-4553-BC50-D00220319BD8}">
      <dsp:nvSpPr>
        <dsp:cNvPr id="0" name=""/>
        <dsp:cNvSpPr/>
      </dsp:nvSpPr>
      <dsp:spPr>
        <a:xfrm>
          <a:off x="680726" y="2783473"/>
          <a:ext cx="6908489" cy="428326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Rolling Upgrade(ZDT)</a:t>
          </a:r>
        </a:p>
      </dsp:txBody>
      <dsp:txXfrm>
        <a:off x="680726" y="2783473"/>
        <a:ext cx="6908489" cy="428326"/>
      </dsp:txXfrm>
    </dsp:sp>
    <dsp:sp modelId="{A44F8C83-7945-42D9-BFE9-1D39CBC6DB48}">
      <dsp:nvSpPr>
        <dsp:cNvPr id="0" name=""/>
        <dsp:cNvSpPr/>
      </dsp:nvSpPr>
      <dsp:spPr>
        <a:xfrm>
          <a:off x="413022" y="272993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2761C-9194-407C-BB5F-18F1CBC7B933}">
      <dsp:nvSpPr>
        <dsp:cNvPr id="0" name=""/>
        <dsp:cNvSpPr/>
      </dsp:nvSpPr>
      <dsp:spPr>
        <a:xfrm>
          <a:off x="328398" y="3425882"/>
          <a:ext cx="7260817" cy="428326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Auto Scaling</a:t>
          </a:r>
        </a:p>
      </dsp:txBody>
      <dsp:txXfrm>
        <a:off x="328398" y="3425882"/>
        <a:ext cx="7260817" cy="428326"/>
      </dsp:txXfrm>
    </dsp:sp>
    <dsp:sp modelId="{626A07D4-1FE0-46AA-8516-5505ED2DC0BE}">
      <dsp:nvSpPr>
        <dsp:cNvPr id="0" name=""/>
        <dsp:cNvSpPr/>
      </dsp:nvSpPr>
      <dsp:spPr>
        <a:xfrm>
          <a:off x="60694" y="337234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8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Auto Healing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Automated container-deployment-on-kubernetes">
            <a:extLst>
              <a:ext uri="{FF2B5EF4-FFF2-40B4-BE49-F238E27FC236}">
                <a16:creationId xmlns:a16="http://schemas.microsoft.com/office/drawing/2014/main" id="{9F80CD39-3CE0-425D-AA64-30E51CF4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23" y="1086117"/>
            <a:ext cx="6708602" cy="50367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0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058562"/>
            <a:ext cx="9464892" cy="2333117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Rolling Upgrade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(ZDT)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45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Rolling Upgrades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60E99-2DB3-4A89-BEB5-57E22F6C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3" r="1840"/>
          <a:stretch/>
        </p:blipFill>
        <p:spPr>
          <a:xfrm>
            <a:off x="2821327" y="1120436"/>
            <a:ext cx="6065379" cy="49947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9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 Scaling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65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Auto Scaling (HPA)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667765" y="1651902"/>
            <a:ext cx="5358581" cy="3554196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autoscaling/v1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HorizontalPodAutoscaler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hpa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scaleTargetRef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my-demo-website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targetCPUUtilizationPercentage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5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889187"/>
              </p:ext>
            </p:extLst>
          </p:nvPr>
        </p:nvGraphicFramePr>
        <p:xfrm>
          <a:off x="2273763" y="1565430"/>
          <a:ext cx="7644473" cy="406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772699" y="813302"/>
            <a:ext cx="6988548" cy="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Deployment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Deployment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746423" y="855079"/>
            <a:ext cx="5358581" cy="5520975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my-demo-website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vistasunil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devopsdemo:latest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"250m"</a:t>
            </a: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Exposing Application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Service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54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Exposing Application Using Services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028669" y="1504305"/>
            <a:ext cx="8403358" cy="4203126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NodePort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9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Exposing Application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Ingress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5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Ingress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746423" y="855079"/>
            <a:ext cx="5358581" cy="5520975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networking.k8s.io/v1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kubernetes.io/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ingress.class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ImplementationSpecific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ImplementationSpecific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6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 Healing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33728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780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cloudtrain</vt:lpstr>
      <vt:lpstr>Kubernetes</vt:lpstr>
      <vt:lpstr>PowerPoint Presentation</vt:lpstr>
      <vt:lpstr>Kubernetes  Deployment</vt:lpstr>
      <vt:lpstr>PowerPoint Presentation</vt:lpstr>
      <vt:lpstr>Exposing Application  Using Service</vt:lpstr>
      <vt:lpstr>PowerPoint Presentation</vt:lpstr>
      <vt:lpstr>Exposing Application  Using Ingress</vt:lpstr>
      <vt:lpstr>PowerPoint Presentation</vt:lpstr>
      <vt:lpstr>Kubernetes  Auto Healing</vt:lpstr>
      <vt:lpstr>PowerPoint Presentation</vt:lpstr>
      <vt:lpstr>Kubernetes  Rolling Upgrade (ZDT)</vt:lpstr>
      <vt:lpstr>PowerPoint Presentation</vt:lpstr>
      <vt:lpstr>Kubernetes  Auto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61</cp:revision>
  <dcterms:created xsi:type="dcterms:W3CDTF">2021-04-25T16:35:18Z</dcterms:created>
  <dcterms:modified xsi:type="dcterms:W3CDTF">2021-09-05T10:27:46Z</dcterms:modified>
</cp:coreProperties>
</file>