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BAC"/>
    <a:srgbClr val="1808AC"/>
    <a:srgbClr val="1512A2"/>
    <a:srgbClr val="390CA8"/>
    <a:srgbClr val="014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E3A85-0E6C-4A09-8FBC-80DA4C27E0C0}" type="doc">
      <dgm:prSet loTypeId="urn:microsoft.com/office/officeart/2005/8/layout/bProcess3" loCatId="process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99381836-52A7-4869-95D6-3E01CB1C9DE2}">
      <dgm:prSet/>
      <dgm:spPr/>
      <dgm:t>
        <a:bodyPr/>
        <a:lstStyle/>
        <a:p>
          <a:r>
            <a:rPr lang="en-IN" dirty="0"/>
            <a:t>Create a GCP Compute Network</a:t>
          </a:r>
        </a:p>
      </dgm:t>
    </dgm:pt>
    <dgm:pt modelId="{659E8927-FCD3-4236-B188-21DAE7B90B5C}" type="parTrans" cxnId="{DAAF3B79-3C4B-4517-BC3C-D7DFB0AB176F}">
      <dgm:prSet/>
      <dgm:spPr/>
      <dgm:t>
        <a:bodyPr/>
        <a:lstStyle/>
        <a:p>
          <a:endParaRPr lang="en-IN"/>
        </a:p>
      </dgm:t>
    </dgm:pt>
    <dgm:pt modelId="{D6676712-19EE-48F4-95C9-C88B4C0788FC}" type="sibTrans" cxnId="{DAAF3B79-3C4B-4517-BC3C-D7DFB0AB176F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E78185D-6869-43E2-9B78-664CB7EC2624}">
      <dgm:prSet/>
      <dgm:spPr/>
      <dgm:t>
        <a:bodyPr/>
        <a:lstStyle/>
        <a:p>
          <a:r>
            <a:rPr lang="en-IN"/>
            <a:t>Create the GCP Compute Instance</a:t>
          </a:r>
        </a:p>
      </dgm:t>
    </dgm:pt>
    <dgm:pt modelId="{C9EBA05A-12A5-4ED3-9E17-EAB4B09E33B9}" type="parTrans" cxnId="{82060250-6235-45A4-861B-9098EAF327D2}">
      <dgm:prSet/>
      <dgm:spPr/>
      <dgm:t>
        <a:bodyPr/>
        <a:lstStyle/>
        <a:p>
          <a:endParaRPr lang="en-IN"/>
        </a:p>
      </dgm:t>
    </dgm:pt>
    <dgm:pt modelId="{4E708939-3EFB-4A0F-AE56-4AAF82D5B88C}" type="sibTrans" cxnId="{82060250-6235-45A4-861B-9098EAF327D2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DD9F1A8-03B4-462C-AA13-478FEF6A1960}">
      <dgm:prSet/>
      <dgm:spPr/>
      <dgm:t>
        <a:bodyPr/>
        <a:lstStyle/>
        <a:p>
          <a:r>
            <a:rPr lang="en-IN"/>
            <a:t>Install Nginx Webserver</a:t>
          </a:r>
        </a:p>
      </dgm:t>
    </dgm:pt>
    <dgm:pt modelId="{2B457BA8-A1CF-4E8C-BEAE-5CA0B48DD5C8}" type="parTrans" cxnId="{7CAB5CF2-D98A-450B-B0E1-738F4E415EFB}">
      <dgm:prSet/>
      <dgm:spPr/>
      <dgm:t>
        <a:bodyPr/>
        <a:lstStyle/>
        <a:p>
          <a:endParaRPr lang="en-IN"/>
        </a:p>
      </dgm:t>
    </dgm:pt>
    <dgm:pt modelId="{571F9FBE-1926-402E-9050-07BE7516ED13}" type="sibTrans" cxnId="{7CAB5CF2-D98A-450B-B0E1-738F4E415EFB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3376AD0-54B0-4C28-9CFF-F774C9AE9057}">
      <dgm:prSet/>
      <dgm:spPr/>
      <dgm:t>
        <a:bodyPr/>
        <a:lstStyle/>
        <a:p>
          <a:r>
            <a:rPr lang="en-IN"/>
            <a:t>Configure Firewall to allow Nginx traffic </a:t>
          </a:r>
        </a:p>
      </dgm:t>
    </dgm:pt>
    <dgm:pt modelId="{DCDD57CF-0823-4240-AF9F-9AC7C6D224E3}" type="parTrans" cxnId="{F038F4A1-CDC3-49AB-BD99-DA38775DB0EF}">
      <dgm:prSet/>
      <dgm:spPr/>
      <dgm:t>
        <a:bodyPr/>
        <a:lstStyle/>
        <a:p>
          <a:endParaRPr lang="en-IN"/>
        </a:p>
      </dgm:t>
    </dgm:pt>
    <dgm:pt modelId="{3E7BEE12-8E2B-4457-A51A-5F22A941B529}" type="sibTrans" cxnId="{F038F4A1-CDC3-49AB-BD99-DA38775DB0EF}">
      <dgm:prSet/>
      <dgm:spPr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089D27B6-E625-4B65-A8CC-1E28A9DF35FE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Restart Nginx service</a:t>
          </a:r>
        </a:p>
      </dgm:t>
    </dgm:pt>
    <dgm:pt modelId="{EF61D147-324E-4555-A298-9EF9B142EB7F}" type="parTrans" cxnId="{5A9814BA-7642-4850-93A5-36C76DFA213E}">
      <dgm:prSet/>
      <dgm:spPr/>
      <dgm:t>
        <a:bodyPr/>
        <a:lstStyle/>
        <a:p>
          <a:endParaRPr lang="en-IN"/>
        </a:p>
      </dgm:t>
    </dgm:pt>
    <dgm:pt modelId="{AADA2FAC-FB86-45A0-B403-B7C1774F617E}" type="sibTrans" cxnId="{5A9814BA-7642-4850-93A5-36C76DFA213E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314F989-DC82-4688-B3E7-D49540E1A9E2}">
      <dgm:prSet/>
      <dgm:spPr/>
      <dgm:t>
        <a:bodyPr/>
        <a:lstStyle/>
        <a:p>
          <a:r>
            <a:rPr lang="en-IN" dirty="0"/>
            <a:t>Clone the Website Code from Git Repo</a:t>
          </a:r>
        </a:p>
      </dgm:t>
    </dgm:pt>
    <dgm:pt modelId="{3829F9C4-7562-47D2-990C-C970621D506C}" type="parTrans" cxnId="{6BD91AA6-BBD2-4490-A0E9-81DCE77A0A5F}">
      <dgm:prSet/>
      <dgm:spPr/>
      <dgm:t>
        <a:bodyPr/>
        <a:lstStyle/>
        <a:p>
          <a:endParaRPr lang="en-IN"/>
        </a:p>
      </dgm:t>
    </dgm:pt>
    <dgm:pt modelId="{3638B606-E179-4F8E-98E8-318D799797F4}" type="sibTrans" cxnId="{6BD91AA6-BBD2-4490-A0E9-81DCE77A0A5F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C3A65D8-062B-46CD-8C09-493FC5596830}">
      <dgm:prSet/>
      <dgm:spPr/>
      <dgm:t>
        <a:bodyPr/>
        <a:lstStyle/>
        <a:p>
          <a:r>
            <a:rPr lang="en-IN" dirty="0"/>
            <a:t>Access the Website</a:t>
          </a:r>
        </a:p>
      </dgm:t>
    </dgm:pt>
    <dgm:pt modelId="{940DBAF7-5AD4-430F-AC0B-E7A3E9330DC6}" type="parTrans" cxnId="{3EBA2979-D235-4CF9-8E0C-58648E36C191}">
      <dgm:prSet/>
      <dgm:spPr/>
      <dgm:t>
        <a:bodyPr/>
        <a:lstStyle/>
        <a:p>
          <a:endParaRPr lang="en-IN"/>
        </a:p>
      </dgm:t>
    </dgm:pt>
    <dgm:pt modelId="{167E74B6-A3B5-4CF8-A033-19BF385F0093}" type="sibTrans" cxnId="{3EBA2979-D235-4CF9-8E0C-58648E36C191}">
      <dgm:prSet/>
      <dgm:spPr/>
      <dgm:t>
        <a:bodyPr/>
        <a:lstStyle/>
        <a:p>
          <a:endParaRPr lang="en-IN"/>
        </a:p>
      </dgm:t>
    </dgm:pt>
    <dgm:pt modelId="{65C901C1-5AA5-4F24-B216-28750EDDD097}">
      <dgm:prSet/>
      <dgm:spPr/>
      <dgm:t>
        <a:bodyPr/>
        <a:lstStyle/>
        <a:p>
          <a:r>
            <a:rPr lang="en-IN"/>
            <a:t>Deploy </a:t>
          </a:r>
          <a:r>
            <a:rPr lang="en-IN" dirty="0"/>
            <a:t>Website Code to Nginx</a:t>
          </a:r>
        </a:p>
      </dgm:t>
    </dgm:pt>
    <dgm:pt modelId="{CD54DF14-DBB9-40E1-A653-8F22A10C19D4}" type="parTrans" cxnId="{4A061394-92F1-4FCB-9DC3-8AEF687889AC}">
      <dgm:prSet/>
      <dgm:spPr/>
      <dgm:t>
        <a:bodyPr/>
        <a:lstStyle/>
        <a:p>
          <a:endParaRPr lang="en-IN"/>
        </a:p>
      </dgm:t>
    </dgm:pt>
    <dgm:pt modelId="{D5D51B1A-5881-4411-9AB5-78586A41F7CD}" type="sibTrans" cxnId="{4A061394-92F1-4FCB-9DC3-8AEF687889AC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3713C7E-5A15-45F7-95A5-53D0AF24BD51}" type="pres">
      <dgm:prSet presAssocID="{0DAE3A85-0E6C-4A09-8FBC-80DA4C27E0C0}" presName="Name0" presStyleCnt="0">
        <dgm:presLayoutVars>
          <dgm:dir/>
          <dgm:resizeHandles val="exact"/>
        </dgm:presLayoutVars>
      </dgm:prSet>
      <dgm:spPr/>
    </dgm:pt>
    <dgm:pt modelId="{5D4FA173-ECC4-42D3-A983-186B84A90CD7}" type="pres">
      <dgm:prSet presAssocID="{99381836-52A7-4869-95D6-3E01CB1C9DE2}" presName="node" presStyleLbl="node1" presStyleIdx="0" presStyleCnt="8">
        <dgm:presLayoutVars>
          <dgm:bulletEnabled val="1"/>
        </dgm:presLayoutVars>
      </dgm:prSet>
      <dgm:spPr/>
    </dgm:pt>
    <dgm:pt modelId="{683190EA-0AC9-4441-BCCF-FBB8B3CCFDDB}" type="pres">
      <dgm:prSet presAssocID="{D6676712-19EE-48F4-95C9-C88B4C0788FC}" presName="sibTrans" presStyleLbl="sibTrans1D1" presStyleIdx="0" presStyleCnt="7"/>
      <dgm:spPr>
        <a:xfrm>
          <a:off x="2555024" y="562809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1FA7EA90-7DD8-4784-BCED-E703B8352629}" type="pres">
      <dgm:prSet presAssocID="{D6676712-19EE-48F4-95C9-C88B4C0788FC}" presName="connectorText" presStyleLbl="sibTrans1D1" presStyleIdx="0" presStyleCnt="7"/>
      <dgm:spPr/>
    </dgm:pt>
    <dgm:pt modelId="{968F35E5-4AFD-47B2-963F-F97CD28194CF}" type="pres">
      <dgm:prSet presAssocID="{FE78185D-6869-43E2-9B78-664CB7EC2624}" presName="node" presStyleLbl="node1" presStyleIdx="1" presStyleCnt="8">
        <dgm:presLayoutVars>
          <dgm:bulletEnabled val="1"/>
        </dgm:presLayoutVars>
      </dgm:prSet>
      <dgm:spPr/>
    </dgm:pt>
    <dgm:pt modelId="{4D16114F-4BDE-4269-9D66-6FA5F93EF700}" type="pres">
      <dgm:prSet presAssocID="{4E708939-3EFB-4A0F-AE56-4AAF82D5B88C}" presName="sibTrans" presStyleLbl="sibTrans1D1" presStyleIdx="1" presStyleCnt="7"/>
      <dgm:spPr>
        <a:xfrm>
          <a:off x="5049788" y="562809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A810CE21-59A8-4ACF-9B66-69CB9E195013}" type="pres">
      <dgm:prSet presAssocID="{4E708939-3EFB-4A0F-AE56-4AAF82D5B88C}" presName="connectorText" presStyleLbl="sibTrans1D1" presStyleIdx="1" presStyleCnt="7"/>
      <dgm:spPr/>
    </dgm:pt>
    <dgm:pt modelId="{29B38ACC-A20F-43BA-802C-147A48D1C4C2}" type="pres">
      <dgm:prSet presAssocID="{CDD9F1A8-03B4-462C-AA13-478FEF6A1960}" presName="node" presStyleLbl="node1" presStyleIdx="2" presStyleCnt="8">
        <dgm:presLayoutVars>
          <dgm:bulletEnabled val="1"/>
        </dgm:presLayoutVars>
      </dgm:prSet>
      <dgm:spPr/>
    </dgm:pt>
    <dgm:pt modelId="{D479AAB4-6F97-4064-A761-4C72B6284365}" type="pres">
      <dgm:prSet presAssocID="{571F9FBE-1926-402E-9050-07BE7516ED13}" presName="sibTrans" presStyleLbl="sibTrans1D1" presStyleIdx="2" presStyleCnt="7"/>
      <dgm:spPr>
        <a:xfrm>
          <a:off x="7544552" y="562809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386C2B61-3193-48B2-BD9D-EEFB147585DD}" type="pres">
      <dgm:prSet presAssocID="{571F9FBE-1926-402E-9050-07BE7516ED13}" presName="connectorText" presStyleLbl="sibTrans1D1" presStyleIdx="2" presStyleCnt="7"/>
      <dgm:spPr/>
    </dgm:pt>
    <dgm:pt modelId="{6C72DA81-7361-4170-828A-4BCCF73FE5E8}" type="pres">
      <dgm:prSet presAssocID="{C3376AD0-54B0-4C28-9CFF-F774C9AE9057}" presName="node" presStyleLbl="node1" presStyleIdx="3" presStyleCnt="8">
        <dgm:presLayoutVars>
          <dgm:bulletEnabled val="1"/>
        </dgm:presLayoutVars>
      </dgm:prSet>
      <dgm:spPr/>
    </dgm:pt>
    <dgm:pt modelId="{64F0A0E4-2195-4BF4-AC65-3ABA914011BD}" type="pres">
      <dgm:prSet presAssocID="{3E7BEE12-8E2B-4457-A51A-5F22A941B529}" presName="sibTrans" presStyleLbl="sibTrans1D1" presStyleIdx="3" presStyleCnt="7"/>
      <dgm:spPr/>
    </dgm:pt>
    <dgm:pt modelId="{C44AD3EF-1116-4EBE-9154-2479F0C79D85}" type="pres">
      <dgm:prSet presAssocID="{3E7BEE12-8E2B-4457-A51A-5F22A941B529}" presName="connectorText" presStyleLbl="sibTrans1D1" presStyleIdx="3" presStyleCnt="7"/>
      <dgm:spPr/>
    </dgm:pt>
    <dgm:pt modelId="{BEE983C7-4E8C-4AC1-99A3-68646656FE15}" type="pres">
      <dgm:prSet presAssocID="{089D27B6-E625-4B65-A8CC-1E28A9DF35FE}" presName="node" presStyleLbl="node1" presStyleIdx="4" presStyleCnt="8">
        <dgm:presLayoutVars>
          <dgm:bulletEnabled val="1"/>
        </dgm:presLayoutVars>
      </dgm:prSet>
      <dgm:spPr/>
    </dgm:pt>
    <dgm:pt modelId="{6EF4240C-CE9D-4A00-9E30-56FC753D4D53}" type="pres">
      <dgm:prSet presAssocID="{AADA2FAC-FB86-45A0-B403-B7C1774F617E}" presName="sibTrans" presStyleLbl="sibTrans1D1" presStyleIdx="4" presStyleCnt="7"/>
      <dgm:spPr>
        <a:xfrm>
          <a:off x="2555024" y="2246267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FAF6565A-9DA9-46B1-9CCF-E172C2D6B17D}" type="pres">
      <dgm:prSet presAssocID="{AADA2FAC-FB86-45A0-B403-B7C1774F617E}" presName="connectorText" presStyleLbl="sibTrans1D1" presStyleIdx="4" presStyleCnt="7"/>
      <dgm:spPr/>
    </dgm:pt>
    <dgm:pt modelId="{38F548F9-4E15-4F09-A495-E6B7112A4B86}" type="pres">
      <dgm:prSet presAssocID="{C314F989-DC82-4688-B3E7-D49540E1A9E2}" presName="node" presStyleLbl="node1" presStyleIdx="5" presStyleCnt="8">
        <dgm:presLayoutVars>
          <dgm:bulletEnabled val="1"/>
        </dgm:presLayoutVars>
      </dgm:prSet>
      <dgm:spPr/>
    </dgm:pt>
    <dgm:pt modelId="{E0B3C8F5-17F4-4E67-A036-D03E75A0A9E4}" type="pres">
      <dgm:prSet presAssocID="{3638B606-E179-4F8E-98E8-318D799797F4}" presName="sibTrans" presStyleLbl="sibTrans1D1" presStyleIdx="5" presStyleCnt="7"/>
      <dgm:spPr>
        <a:xfrm>
          <a:off x="5049788" y="2246267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6BAC433B-14C7-4454-9229-F1F0A8D80A1B}" type="pres">
      <dgm:prSet presAssocID="{3638B606-E179-4F8E-98E8-318D799797F4}" presName="connectorText" presStyleLbl="sibTrans1D1" presStyleIdx="5" presStyleCnt="7"/>
      <dgm:spPr/>
    </dgm:pt>
    <dgm:pt modelId="{32D1020B-0510-475E-BA4E-CEB085AFD200}" type="pres">
      <dgm:prSet presAssocID="{65C901C1-5AA5-4F24-B216-28750EDDD097}" presName="node" presStyleLbl="node1" presStyleIdx="6" presStyleCnt="8">
        <dgm:presLayoutVars>
          <dgm:bulletEnabled val="1"/>
        </dgm:presLayoutVars>
      </dgm:prSet>
      <dgm:spPr/>
    </dgm:pt>
    <dgm:pt modelId="{0C681136-51D3-4BAC-99FD-031146CD6D35}" type="pres">
      <dgm:prSet presAssocID="{D5D51B1A-5881-4411-9AB5-78586A41F7CD}" presName="sibTrans" presStyleLbl="sibTrans1D1" presStyleIdx="6" presStyleCnt="7"/>
      <dgm:spPr>
        <a:xfrm>
          <a:off x="6514709" y="2598887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461" y="45720"/>
              </a:lnTo>
            </a:path>
          </a:pathLst>
        </a:custGeom>
      </dgm:spPr>
    </dgm:pt>
    <dgm:pt modelId="{3A1F0664-6D95-4C72-80DC-32712E8A5C30}" type="pres">
      <dgm:prSet presAssocID="{D5D51B1A-5881-4411-9AB5-78586A41F7CD}" presName="connectorText" presStyleLbl="sibTrans1D1" presStyleIdx="6" presStyleCnt="7"/>
      <dgm:spPr/>
    </dgm:pt>
    <dgm:pt modelId="{A4F0AD95-E53D-401A-A45B-731035430CAD}" type="pres">
      <dgm:prSet presAssocID="{EC3A65D8-062B-46CD-8C09-493FC5596830}" presName="node" presStyleLbl="node1" presStyleIdx="7" presStyleCnt="8">
        <dgm:presLayoutVars>
          <dgm:bulletEnabled val="1"/>
        </dgm:presLayoutVars>
      </dgm:prSet>
      <dgm:spPr/>
    </dgm:pt>
  </dgm:ptLst>
  <dgm:cxnLst>
    <dgm:cxn modelId="{7A62F203-658E-45FB-91EF-84E945993560}" type="presOf" srcId="{EC3A65D8-062B-46CD-8C09-493FC5596830}" destId="{A4F0AD95-E53D-401A-A45B-731035430CAD}" srcOrd="0" destOrd="0" presId="urn:microsoft.com/office/officeart/2005/8/layout/bProcess3"/>
    <dgm:cxn modelId="{04DEFD0B-99AD-4028-A8CC-0C425AF4E6CD}" type="presOf" srcId="{571F9FBE-1926-402E-9050-07BE7516ED13}" destId="{D479AAB4-6F97-4064-A761-4C72B6284365}" srcOrd="0" destOrd="0" presId="urn:microsoft.com/office/officeart/2005/8/layout/bProcess3"/>
    <dgm:cxn modelId="{025B0C15-C7A9-4964-B033-FF942C4F66E5}" type="presOf" srcId="{D5D51B1A-5881-4411-9AB5-78586A41F7CD}" destId="{3A1F0664-6D95-4C72-80DC-32712E8A5C30}" srcOrd="1" destOrd="0" presId="urn:microsoft.com/office/officeart/2005/8/layout/bProcess3"/>
    <dgm:cxn modelId="{1525E915-55D5-4B18-AB3E-9A1EE5276BCD}" type="presOf" srcId="{571F9FBE-1926-402E-9050-07BE7516ED13}" destId="{386C2B61-3193-48B2-BD9D-EEFB147585DD}" srcOrd="1" destOrd="0" presId="urn:microsoft.com/office/officeart/2005/8/layout/bProcess3"/>
    <dgm:cxn modelId="{E8249533-1584-4AD0-A45D-1D4A017BF3A4}" type="presOf" srcId="{3638B606-E179-4F8E-98E8-318D799797F4}" destId="{6BAC433B-14C7-4454-9229-F1F0A8D80A1B}" srcOrd="1" destOrd="0" presId="urn:microsoft.com/office/officeart/2005/8/layout/bProcess3"/>
    <dgm:cxn modelId="{15E12C38-0ED2-4EBB-BC9D-F54A8ABF986E}" type="presOf" srcId="{3E7BEE12-8E2B-4457-A51A-5F22A941B529}" destId="{C44AD3EF-1116-4EBE-9154-2479F0C79D85}" srcOrd="1" destOrd="0" presId="urn:microsoft.com/office/officeart/2005/8/layout/bProcess3"/>
    <dgm:cxn modelId="{311CC75B-0A02-410D-BBFE-20785879AA19}" type="presOf" srcId="{4E708939-3EFB-4A0F-AE56-4AAF82D5B88C}" destId="{4D16114F-4BDE-4269-9D66-6FA5F93EF700}" srcOrd="0" destOrd="0" presId="urn:microsoft.com/office/officeart/2005/8/layout/bProcess3"/>
    <dgm:cxn modelId="{C2559242-6B8E-406D-8C64-4F7D41EFF40E}" type="presOf" srcId="{AADA2FAC-FB86-45A0-B403-B7C1774F617E}" destId="{FAF6565A-9DA9-46B1-9CCF-E172C2D6B17D}" srcOrd="1" destOrd="0" presId="urn:microsoft.com/office/officeart/2005/8/layout/bProcess3"/>
    <dgm:cxn modelId="{45E4D54A-3A71-4BD5-AFA2-8695A1851C54}" type="presOf" srcId="{C3376AD0-54B0-4C28-9CFF-F774C9AE9057}" destId="{6C72DA81-7361-4170-828A-4BCCF73FE5E8}" srcOrd="0" destOrd="0" presId="urn:microsoft.com/office/officeart/2005/8/layout/bProcess3"/>
    <dgm:cxn modelId="{C8B6DB4D-77E8-43E5-BC74-EDB294107B4E}" type="presOf" srcId="{D5D51B1A-5881-4411-9AB5-78586A41F7CD}" destId="{0C681136-51D3-4BAC-99FD-031146CD6D35}" srcOrd="0" destOrd="0" presId="urn:microsoft.com/office/officeart/2005/8/layout/bProcess3"/>
    <dgm:cxn modelId="{996A334E-D7D7-4B98-B806-1C096EE80085}" type="presOf" srcId="{D6676712-19EE-48F4-95C9-C88B4C0788FC}" destId="{1FA7EA90-7DD8-4784-BCED-E703B8352629}" srcOrd="1" destOrd="0" presId="urn:microsoft.com/office/officeart/2005/8/layout/bProcess3"/>
    <dgm:cxn modelId="{82060250-6235-45A4-861B-9098EAF327D2}" srcId="{0DAE3A85-0E6C-4A09-8FBC-80DA4C27E0C0}" destId="{FE78185D-6869-43E2-9B78-664CB7EC2624}" srcOrd="1" destOrd="0" parTransId="{C9EBA05A-12A5-4ED3-9E17-EAB4B09E33B9}" sibTransId="{4E708939-3EFB-4A0F-AE56-4AAF82D5B88C}"/>
    <dgm:cxn modelId="{3EBA2979-D235-4CF9-8E0C-58648E36C191}" srcId="{0DAE3A85-0E6C-4A09-8FBC-80DA4C27E0C0}" destId="{EC3A65D8-062B-46CD-8C09-493FC5596830}" srcOrd="7" destOrd="0" parTransId="{940DBAF7-5AD4-430F-AC0B-E7A3E9330DC6}" sibTransId="{167E74B6-A3B5-4CF8-A033-19BF385F0093}"/>
    <dgm:cxn modelId="{DAAF3B79-3C4B-4517-BC3C-D7DFB0AB176F}" srcId="{0DAE3A85-0E6C-4A09-8FBC-80DA4C27E0C0}" destId="{99381836-52A7-4869-95D6-3E01CB1C9DE2}" srcOrd="0" destOrd="0" parTransId="{659E8927-FCD3-4236-B188-21DAE7B90B5C}" sibTransId="{D6676712-19EE-48F4-95C9-C88B4C0788FC}"/>
    <dgm:cxn modelId="{CBB3E87B-E0BC-4D0A-A913-DB6689C3B24B}" type="presOf" srcId="{089D27B6-E625-4B65-A8CC-1E28A9DF35FE}" destId="{BEE983C7-4E8C-4AC1-99A3-68646656FE15}" srcOrd="0" destOrd="0" presId="urn:microsoft.com/office/officeart/2005/8/layout/bProcess3"/>
    <dgm:cxn modelId="{A7A7AD7D-3613-4D39-A8F7-36DB0B3C2C7C}" type="presOf" srcId="{4E708939-3EFB-4A0F-AE56-4AAF82D5B88C}" destId="{A810CE21-59A8-4ACF-9B66-69CB9E195013}" srcOrd="1" destOrd="0" presId="urn:microsoft.com/office/officeart/2005/8/layout/bProcess3"/>
    <dgm:cxn modelId="{633BC97F-586C-42CF-8D28-BF0FE511A0BC}" type="presOf" srcId="{C314F989-DC82-4688-B3E7-D49540E1A9E2}" destId="{38F548F9-4E15-4F09-A495-E6B7112A4B86}" srcOrd="0" destOrd="0" presId="urn:microsoft.com/office/officeart/2005/8/layout/bProcess3"/>
    <dgm:cxn modelId="{E378C08D-8172-46C9-845B-E4D361706148}" type="presOf" srcId="{0DAE3A85-0E6C-4A09-8FBC-80DA4C27E0C0}" destId="{B3713C7E-5A15-45F7-95A5-53D0AF24BD51}" srcOrd="0" destOrd="0" presId="urn:microsoft.com/office/officeart/2005/8/layout/bProcess3"/>
    <dgm:cxn modelId="{4A061394-92F1-4FCB-9DC3-8AEF687889AC}" srcId="{0DAE3A85-0E6C-4A09-8FBC-80DA4C27E0C0}" destId="{65C901C1-5AA5-4F24-B216-28750EDDD097}" srcOrd="6" destOrd="0" parTransId="{CD54DF14-DBB9-40E1-A653-8F22A10C19D4}" sibTransId="{D5D51B1A-5881-4411-9AB5-78586A41F7CD}"/>
    <dgm:cxn modelId="{449BA196-F969-4870-88B0-B789237F474F}" type="presOf" srcId="{AADA2FAC-FB86-45A0-B403-B7C1774F617E}" destId="{6EF4240C-CE9D-4A00-9E30-56FC753D4D53}" srcOrd="0" destOrd="0" presId="urn:microsoft.com/office/officeart/2005/8/layout/bProcess3"/>
    <dgm:cxn modelId="{F038F4A1-CDC3-49AB-BD99-DA38775DB0EF}" srcId="{0DAE3A85-0E6C-4A09-8FBC-80DA4C27E0C0}" destId="{C3376AD0-54B0-4C28-9CFF-F774C9AE9057}" srcOrd="3" destOrd="0" parTransId="{DCDD57CF-0823-4240-AF9F-9AC7C6D224E3}" sibTransId="{3E7BEE12-8E2B-4457-A51A-5F22A941B529}"/>
    <dgm:cxn modelId="{E372FDA3-49D1-4C2A-ADFF-B3440C6EE269}" type="presOf" srcId="{3638B606-E179-4F8E-98E8-318D799797F4}" destId="{E0B3C8F5-17F4-4E67-A036-D03E75A0A9E4}" srcOrd="0" destOrd="0" presId="urn:microsoft.com/office/officeart/2005/8/layout/bProcess3"/>
    <dgm:cxn modelId="{6BD91AA6-BBD2-4490-A0E9-81DCE77A0A5F}" srcId="{0DAE3A85-0E6C-4A09-8FBC-80DA4C27E0C0}" destId="{C314F989-DC82-4688-B3E7-D49540E1A9E2}" srcOrd="5" destOrd="0" parTransId="{3829F9C4-7562-47D2-990C-C970621D506C}" sibTransId="{3638B606-E179-4F8E-98E8-318D799797F4}"/>
    <dgm:cxn modelId="{B446BDAD-A1C4-4F80-AB8D-2DEAF9486653}" type="presOf" srcId="{3E7BEE12-8E2B-4457-A51A-5F22A941B529}" destId="{64F0A0E4-2195-4BF4-AC65-3ABA914011BD}" srcOrd="0" destOrd="0" presId="urn:microsoft.com/office/officeart/2005/8/layout/bProcess3"/>
    <dgm:cxn modelId="{5A9814BA-7642-4850-93A5-36C76DFA213E}" srcId="{0DAE3A85-0E6C-4A09-8FBC-80DA4C27E0C0}" destId="{089D27B6-E625-4B65-A8CC-1E28A9DF35FE}" srcOrd="4" destOrd="0" parTransId="{EF61D147-324E-4555-A298-9EF9B142EB7F}" sibTransId="{AADA2FAC-FB86-45A0-B403-B7C1774F617E}"/>
    <dgm:cxn modelId="{9B747BCB-D822-465B-99E9-51FD2915F52D}" type="presOf" srcId="{FE78185D-6869-43E2-9B78-664CB7EC2624}" destId="{968F35E5-4AFD-47B2-963F-F97CD28194CF}" srcOrd="0" destOrd="0" presId="urn:microsoft.com/office/officeart/2005/8/layout/bProcess3"/>
    <dgm:cxn modelId="{0743ADCC-53BC-44BE-ACFA-1922E76DD832}" type="presOf" srcId="{D6676712-19EE-48F4-95C9-C88B4C0788FC}" destId="{683190EA-0AC9-4441-BCCF-FBB8B3CCFDDB}" srcOrd="0" destOrd="0" presId="urn:microsoft.com/office/officeart/2005/8/layout/bProcess3"/>
    <dgm:cxn modelId="{BA5402D6-3FC1-4B11-9D78-AA97A0F76A9E}" type="presOf" srcId="{CDD9F1A8-03B4-462C-AA13-478FEF6A1960}" destId="{29B38ACC-A20F-43BA-802C-147A48D1C4C2}" srcOrd="0" destOrd="0" presId="urn:microsoft.com/office/officeart/2005/8/layout/bProcess3"/>
    <dgm:cxn modelId="{F3546ADF-A0F8-4423-8B38-1FBD9582B1EE}" type="presOf" srcId="{99381836-52A7-4869-95D6-3E01CB1C9DE2}" destId="{5D4FA173-ECC4-42D3-A983-186B84A90CD7}" srcOrd="0" destOrd="0" presId="urn:microsoft.com/office/officeart/2005/8/layout/bProcess3"/>
    <dgm:cxn modelId="{62A011E0-EAEE-42D4-9CE6-7B803F478307}" type="presOf" srcId="{65C901C1-5AA5-4F24-B216-28750EDDD097}" destId="{32D1020B-0510-475E-BA4E-CEB085AFD200}" srcOrd="0" destOrd="0" presId="urn:microsoft.com/office/officeart/2005/8/layout/bProcess3"/>
    <dgm:cxn modelId="{7CAB5CF2-D98A-450B-B0E1-738F4E415EFB}" srcId="{0DAE3A85-0E6C-4A09-8FBC-80DA4C27E0C0}" destId="{CDD9F1A8-03B4-462C-AA13-478FEF6A1960}" srcOrd="2" destOrd="0" parTransId="{2B457BA8-A1CF-4E8C-BEAE-5CA0B48DD5C8}" sibTransId="{571F9FBE-1926-402E-9050-07BE7516ED13}"/>
    <dgm:cxn modelId="{FFD6FC05-40A1-4D55-9E8E-D2D7190D950F}" type="presParOf" srcId="{B3713C7E-5A15-45F7-95A5-53D0AF24BD51}" destId="{5D4FA173-ECC4-42D3-A983-186B84A90CD7}" srcOrd="0" destOrd="0" presId="urn:microsoft.com/office/officeart/2005/8/layout/bProcess3"/>
    <dgm:cxn modelId="{4D71A410-D71D-488B-BEC5-20B8088489CC}" type="presParOf" srcId="{B3713C7E-5A15-45F7-95A5-53D0AF24BD51}" destId="{683190EA-0AC9-4441-BCCF-FBB8B3CCFDDB}" srcOrd="1" destOrd="0" presId="urn:microsoft.com/office/officeart/2005/8/layout/bProcess3"/>
    <dgm:cxn modelId="{0C26D7CE-333D-478D-8FFF-BFF3AF7B5AB4}" type="presParOf" srcId="{683190EA-0AC9-4441-BCCF-FBB8B3CCFDDB}" destId="{1FA7EA90-7DD8-4784-BCED-E703B8352629}" srcOrd="0" destOrd="0" presId="urn:microsoft.com/office/officeart/2005/8/layout/bProcess3"/>
    <dgm:cxn modelId="{7E55E6B3-61DA-4E8D-AAAD-EDA94CD67AAF}" type="presParOf" srcId="{B3713C7E-5A15-45F7-95A5-53D0AF24BD51}" destId="{968F35E5-4AFD-47B2-963F-F97CD28194CF}" srcOrd="2" destOrd="0" presId="urn:microsoft.com/office/officeart/2005/8/layout/bProcess3"/>
    <dgm:cxn modelId="{BF063E56-44F8-413D-A7F3-79AAA5F03B28}" type="presParOf" srcId="{B3713C7E-5A15-45F7-95A5-53D0AF24BD51}" destId="{4D16114F-4BDE-4269-9D66-6FA5F93EF700}" srcOrd="3" destOrd="0" presId="urn:microsoft.com/office/officeart/2005/8/layout/bProcess3"/>
    <dgm:cxn modelId="{E1404ECA-AA01-4146-A2DC-9057B8F6ED06}" type="presParOf" srcId="{4D16114F-4BDE-4269-9D66-6FA5F93EF700}" destId="{A810CE21-59A8-4ACF-9B66-69CB9E195013}" srcOrd="0" destOrd="0" presId="urn:microsoft.com/office/officeart/2005/8/layout/bProcess3"/>
    <dgm:cxn modelId="{D0B43106-3AF8-45FC-8C01-ED02EFBEEA5B}" type="presParOf" srcId="{B3713C7E-5A15-45F7-95A5-53D0AF24BD51}" destId="{29B38ACC-A20F-43BA-802C-147A48D1C4C2}" srcOrd="4" destOrd="0" presId="urn:microsoft.com/office/officeart/2005/8/layout/bProcess3"/>
    <dgm:cxn modelId="{AAE3790A-661B-4E3E-8C6B-A91B1BAF4073}" type="presParOf" srcId="{B3713C7E-5A15-45F7-95A5-53D0AF24BD51}" destId="{D479AAB4-6F97-4064-A761-4C72B6284365}" srcOrd="5" destOrd="0" presId="urn:microsoft.com/office/officeart/2005/8/layout/bProcess3"/>
    <dgm:cxn modelId="{40EA2A8A-7369-4471-92E3-34F2D3445AAC}" type="presParOf" srcId="{D479AAB4-6F97-4064-A761-4C72B6284365}" destId="{386C2B61-3193-48B2-BD9D-EEFB147585DD}" srcOrd="0" destOrd="0" presId="urn:microsoft.com/office/officeart/2005/8/layout/bProcess3"/>
    <dgm:cxn modelId="{212CB529-2F49-45CF-A1DE-A7BD2B166BB7}" type="presParOf" srcId="{B3713C7E-5A15-45F7-95A5-53D0AF24BD51}" destId="{6C72DA81-7361-4170-828A-4BCCF73FE5E8}" srcOrd="6" destOrd="0" presId="urn:microsoft.com/office/officeart/2005/8/layout/bProcess3"/>
    <dgm:cxn modelId="{49FA6599-43E7-468C-BEDA-47CE794E7505}" type="presParOf" srcId="{B3713C7E-5A15-45F7-95A5-53D0AF24BD51}" destId="{64F0A0E4-2195-4BF4-AC65-3ABA914011BD}" srcOrd="7" destOrd="0" presId="urn:microsoft.com/office/officeart/2005/8/layout/bProcess3"/>
    <dgm:cxn modelId="{B063463C-77DD-40E9-8721-9618660D0DFD}" type="presParOf" srcId="{64F0A0E4-2195-4BF4-AC65-3ABA914011BD}" destId="{C44AD3EF-1116-4EBE-9154-2479F0C79D85}" srcOrd="0" destOrd="0" presId="urn:microsoft.com/office/officeart/2005/8/layout/bProcess3"/>
    <dgm:cxn modelId="{983D7869-4047-4232-8A10-D0BCA89CC567}" type="presParOf" srcId="{B3713C7E-5A15-45F7-95A5-53D0AF24BD51}" destId="{BEE983C7-4E8C-4AC1-99A3-68646656FE15}" srcOrd="8" destOrd="0" presId="urn:microsoft.com/office/officeart/2005/8/layout/bProcess3"/>
    <dgm:cxn modelId="{19ED4D04-6B9E-47C3-BF90-BBF6ED61313E}" type="presParOf" srcId="{B3713C7E-5A15-45F7-95A5-53D0AF24BD51}" destId="{6EF4240C-CE9D-4A00-9E30-56FC753D4D53}" srcOrd="9" destOrd="0" presId="urn:microsoft.com/office/officeart/2005/8/layout/bProcess3"/>
    <dgm:cxn modelId="{FC8192F8-6A48-40FA-B506-5C93DF7EF3A3}" type="presParOf" srcId="{6EF4240C-CE9D-4A00-9E30-56FC753D4D53}" destId="{FAF6565A-9DA9-46B1-9CCF-E172C2D6B17D}" srcOrd="0" destOrd="0" presId="urn:microsoft.com/office/officeart/2005/8/layout/bProcess3"/>
    <dgm:cxn modelId="{E71C83D7-69C2-435E-BED4-514B550EB092}" type="presParOf" srcId="{B3713C7E-5A15-45F7-95A5-53D0AF24BD51}" destId="{38F548F9-4E15-4F09-A495-E6B7112A4B86}" srcOrd="10" destOrd="0" presId="urn:microsoft.com/office/officeart/2005/8/layout/bProcess3"/>
    <dgm:cxn modelId="{17566360-8498-4B47-BA14-9E6B076F7E9B}" type="presParOf" srcId="{B3713C7E-5A15-45F7-95A5-53D0AF24BD51}" destId="{E0B3C8F5-17F4-4E67-A036-D03E75A0A9E4}" srcOrd="11" destOrd="0" presId="urn:microsoft.com/office/officeart/2005/8/layout/bProcess3"/>
    <dgm:cxn modelId="{AA24C302-EC68-40C3-B8A1-CC904D1DA32F}" type="presParOf" srcId="{E0B3C8F5-17F4-4E67-A036-D03E75A0A9E4}" destId="{6BAC433B-14C7-4454-9229-F1F0A8D80A1B}" srcOrd="0" destOrd="0" presId="urn:microsoft.com/office/officeart/2005/8/layout/bProcess3"/>
    <dgm:cxn modelId="{9A417487-A52E-4937-B7BD-2D4DB458F1FA}" type="presParOf" srcId="{B3713C7E-5A15-45F7-95A5-53D0AF24BD51}" destId="{32D1020B-0510-475E-BA4E-CEB085AFD200}" srcOrd="12" destOrd="0" presId="urn:microsoft.com/office/officeart/2005/8/layout/bProcess3"/>
    <dgm:cxn modelId="{2F6B147C-3424-423E-8C5B-F77108F45F2C}" type="presParOf" srcId="{B3713C7E-5A15-45F7-95A5-53D0AF24BD51}" destId="{0C681136-51D3-4BAC-99FD-031146CD6D35}" srcOrd="13" destOrd="0" presId="urn:microsoft.com/office/officeart/2005/8/layout/bProcess3"/>
    <dgm:cxn modelId="{A25BE85F-1860-4DE8-8CF2-DD15AF864E40}" type="presParOf" srcId="{0C681136-51D3-4BAC-99FD-031146CD6D35}" destId="{3A1F0664-6D95-4C72-80DC-32712E8A5C30}" srcOrd="0" destOrd="0" presId="urn:microsoft.com/office/officeart/2005/8/layout/bProcess3"/>
    <dgm:cxn modelId="{A49B0D2D-2E9F-4C78-8F39-FB0F80E91F0F}" type="presParOf" srcId="{B3713C7E-5A15-45F7-95A5-53D0AF24BD51}" destId="{A4F0AD95-E53D-401A-A45B-731035430CAD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190EA-0AC9-4441-BCCF-FBB8B3CCFDDB}">
      <dsp:nvSpPr>
        <dsp:cNvPr id="0" name=""/>
        <dsp:cNvSpPr/>
      </dsp:nvSpPr>
      <dsp:spPr>
        <a:xfrm>
          <a:off x="1882833" y="1036099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073238" y="1079654"/>
        <a:ext cx="21653" cy="4330"/>
      </dsp:txXfrm>
    </dsp:sp>
    <dsp:sp modelId="{5D4FA173-ECC4-42D3-A983-186B84A90CD7}">
      <dsp:nvSpPr>
        <dsp:cNvPr id="0" name=""/>
        <dsp:cNvSpPr/>
      </dsp:nvSpPr>
      <dsp:spPr>
        <a:xfrm>
          <a:off x="1757" y="516957"/>
          <a:ext cx="1882876" cy="112972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Create a GCP Compute Network</a:t>
          </a:r>
        </a:p>
      </dsp:txBody>
      <dsp:txXfrm>
        <a:off x="1757" y="516957"/>
        <a:ext cx="1882876" cy="1129725"/>
      </dsp:txXfrm>
    </dsp:sp>
    <dsp:sp modelId="{4D16114F-4BDE-4269-9D66-6FA5F93EF700}">
      <dsp:nvSpPr>
        <dsp:cNvPr id="0" name=""/>
        <dsp:cNvSpPr/>
      </dsp:nvSpPr>
      <dsp:spPr>
        <a:xfrm>
          <a:off x="4198771" y="1036099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389175" y="1079654"/>
        <a:ext cx="21653" cy="4330"/>
      </dsp:txXfrm>
    </dsp:sp>
    <dsp:sp modelId="{968F35E5-4AFD-47B2-963F-F97CD28194CF}">
      <dsp:nvSpPr>
        <dsp:cNvPr id="0" name=""/>
        <dsp:cNvSpPr/>
      </dsp:nvSpPr>
      <dsp:spPr>
        <a:xfrm>
          <a:off x="2317695" y="516957"/>
          <a:ext cx="1882876" cy="1129725"/>
        </a:xfrm>
        <a:prstGeom prst="rect">
          <a:avLst/>
        </a:prstGeom>
        <a:solidFill>
          <a:schemeClr val="accent1">
            <a:shade val="50000"/>
            <a:hueOff val="90359"/>
            <a:satOff val="-1890"/>
            <a:lumOff val="105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Create the GCP Compute Instance</a:t>
          </a:r>
        </a:p>
      </dsp:txBody>
      <dsp:txXfrm>
        <a:off x="2317695" y="516957"/>
        <a:ext cx="1882876" cy="1129725"/>
      </dsp:txXfrm>
    </dsp:sp>
    <dsp:sp modelId="{D479AAB4-6F97-4064-A761-4C72B6284365}">
      <dsp:nvSpPr>
        <dsp:cNvPr id="0" name=""/>
        <dsp:cNvSpPr/>
      </dsp:nvSpPr>
      <dsp:spPr>
        <a:xfrm>
          <a:off x="6514709" y="1036099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705113" y="1079654"/>
        <a:ext cx="21653" cy="4330"/>
      </dsp:txXfrm>
    </dsp:sp>
    <dsp:sp modelId="{29B38ACC-A20F-43BA-802C-147A48D1C4C2}">
      <dsp:nvSpPr>
        <dsp:cNvPr id="0" name=""/>
        <dsp:cNvSpPr/>
      </dsp:nvSpPr>
      <dsp:spPr>
        <a:xfrm>
          <a:off x="4633633" y="516957"/>
          <a:ext cx="1882876" cy="1129725"/>
        </a:xfrm>
        <a:prstGeom prst="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Install Nginx Webserver</a:t>
          </a:r>
        </a:p>
      </dsp:txBody>
      <dsp:txXfrm>
        <a:off x="4633633" y="516957"/>
        <a:ext cx="1882876" cy="1129725"/>
      </dsp:txXfrm>
    </dsp:sp>
    <dsp:sp modelId="{64F0A0E4-2195-4BF4-AC65-3ABA914011BD}">
      <dsp:nvSpPr>
        <dsp:cNvPr id="0" name=""/>
        <dsp:cNvSpPr/>
      </dsp:nvSpPr>
      <dsp:spPr>
        <a:xfrm>
          <a:off x="943195" y="1644882"/>
          <a:ext cx="6947813" cy="402461"/>
        </a:xfrm>
        <a:custGeom>
          <a:avLst/>
          <a:gdLst/>
          <a:ahLst/>
          <a:cxnLst/>
          <a:rect l="0" t="0" r="0" b="0"/>
          <a:pathLst>
            <a:path>
              <a:moveTo>
                <a:pt x="6947813" y="0"/>
              </a:moveTo>
              <a:lnTo>
                <a:pt x="6947813" y="218330"/>
              </a:lnTo>
              <a:lnTo>
                <a:pt x="0" y="218330"/>
              </a:lnTo>
              <a:lnTo>
                <a:pt x="0" y="402461"/>
              </a:lnTo>
            </a:path>
          </a:pathLst>
        </a:custGeom>
        <a:noFill/>
        <a:ln w="28575" cap="flat" cmpd="sng" algn="ctr">
          <a:solidFill>
            <a:schemeClr val="bg2">
              <a:lumMod val="5000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243070" y="1843948"/>
        <a:ext cx="348064" cy="4330"/>
      </dsp:txXfrm>
    </dsp:sp>
    <dsp:sp modelId="{6C72DA81-7361-4170-828A-4BCCF73FE5E8}">
      <dsp:nvSpPr>
        <dsp:cNvPr id="0" name=""/>
        <dsp:cNvSpPr/>
      </dsp:nvSpPr>
      <dsp:spPr>
        <a:xfrm>
          <a:off x="6949571" y="516957"/>
          <a:ext cx="1882876" cy="1129725"/>
        </a:xfrm>
        <a:prstGeom prst="rect">
          <a:avLst/>
        </a:prstGeom>
        <a:solidFill>
          <a:schemeClr val="accent1">
            <a:shade val="50000"/>
            <a:hueOff val="271077"/>
            <a:satOff val="-5670"/>
            <a:lumOff val="315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Configure Firewall to allow Nginx traffic </a:t>
          </a:r>
        </a:p>
      </dsp:txBody>
      <dsp:txXfrm>
        <a:off x="6949571" y="516957"/>
        <a:ext cx="1882876" cy="1129725"/>
      </dsp:txXfrm>
    </dsp:sp>
    <dsp:sp modelId="{6EF4240C-CE9D-4A00-9E30-56FC753D4D53}">
      <dsp:nvSpPr>
        <dsp:cNvPr id="0" name=""/>
        <dsp:cNvSpPr/>
      </dsp:nvSpPr>
      <dsp:spPr>
        <a:xfrm>
          <a:off x="1882833" y="2598887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073238" y="2642441"/>
        <a:ext cx="21653" cy="4330"/>
      </dsp:txXfrm>
    </dsp:sp>
    <dsp:sp modelId="{BEE983C7-4E8C-4AC1-99A3-68646656FE15}">
      <dsp:nvSpPr>
        <dsp:cNvPr id="0" name=""/>
        <dsp:cNvSpPr/>
      </dsp:nvSpPr>
      <dsp:spPr>
        <a:xfrm>
          <a:off x="1757" y="2079744"/>
          <a:ext cx="1882876" cy="112972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Restart Nginx service</a:t>
          </a:r>
        </a:p>
      </dsp:txBody>
      <dsp:txXfrm>
        <a:off x="1757" y="2079744"/>
        <a:ext cx="1882876" cy="1129725"/>
      </dsp:txXfrm>
    </dsp:sp>
    <dsp:sp modelId="{E0B3C8F5-17F4-4E67-A036-D03E75A0A9E4}">
      <dsp:nvSpPr>
        <dsp:cNvPr id="0" name=""/>
        <dsp:cNvSpPr/>
      </dsp:nvSpPr>
      <dsp:spPr>
        <a:xfrm>
          <a:off x="4198771" y="2598887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389175" y="2642441"/>
        <a:ext cx="21653" cy="4330"/>
      </dsp:txXfrm>
    </dsp:sp>
    <dsp:sp modelId="{38F548F9-4E15-4F09-A495-E6B7112A4B86}">
      <dsp:nvSpPr>
        <dsp:cNvPr id="0" name=""/>
        <dsp:cNvSpPr/>
      </dsp:nvSpPr>
      <dsp:spPr>
        <a:xfrm>
          <a:off x="2317695" y="2079744"/>
          <a:ext cx="1882876" cy="1129725"/>
        </a:xfrm>
        <a:prstGeom prst="rect">
          <a:avLst/>
        </a:prstGeom>
        <a:solidFill>
          <a:schemeClr val="accent1">
            <a:shade val="50000"/>
            <a:hueOff val="271077"/>
            <a:satOff val="-5670"/>
            <a:lumOff val="315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Clone the Website Code from Git Repo</a:t>
          </a:r>
        </a:p>
      </dsp:txBody>
      <dsp:txXfrm>
        <a:off x="2317695" y="2079744"/>
        <a:ext cx="1882876" cy="1129725"/>
      </dsp:txXfrm>
    </dsp:sp>
    <dsp:sp modelId="{0C681136-51D3-4BAC-99FD-031146CD6D35}">
      <dsp:nvSpPr>
        <dsp:cNvPr id="0" name=""/>
        <dsp:cNvSpPr/>
      </dsp:nvSpPr>
      <dsp:spPr>
        <a:xfrm>
          <a:off x="6514709" y="2598887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461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705113" y="2642441"/>
        <a:ext cx="21653" cy="4330"/>
      </dsp:txXfrm>
    </dsp:sp>
    <dsp:sp modelId="{32D1020B-0510-475E-BA4E-CEB085AFD200}">
      <dsp:nvSpPr>
        <dsp:cNvPr id="0" name=""/>
        <dsp:cNvSpPr/>
      </dsp:nvSpPr>
      <dsp:spPr>
        <a:xfrm>
          <a:off x="4633633" y="2079744"/>
          <a:ext cx="1882876" cy="1129725"/>
        </a:xfrm>
        <a:prstGeom prst="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Deploy </a:t>
          </a:r>
          <a:r>
            <a:rPr lang="en-IN" sz="1900" kern="1200" dirty="0"/>
            <a:t>Website Code to Nginx</a:t>
          </a:r>
        </a:p>
      </dsp:txBody>
      <dsp:txXfrm>
        <a:off x="4633633" y="2079744"/>
        <a:ext cx="1882876" cy="1129725"/>
      </dsp:txXfrm>
    </dsp:sp>
    <dsp:sp modelId="{A4F0AD95-E53D-401A-A45B-731035430CAD}">
      <dsp:nvSpPr>
        <dsp:cNvPr id="0" name=""/>
        <dsp:cNvSpPr/>
      </dsp:nvSpPr>
      <dsp:spPr>
        <a:xfrm>
          <a:off x="6949571" y="2079744"/>
          <a:ext cx="1882876" cy="1129725"/>
        </a:xfrm>
        <a:prstGeom prst="rect">
          <a:avLst/>
        </a:prstGeom>
        <a:solidFill>
          <a:schemeClr val="accent1">
            <a:shade val="50000"/>
            <a:hueOff val="90359"/>
            <a:satOff val="-1890"/>
            <a:lumOff val="105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Access the Website</a:t>
          </a:r>
        </a:p>
      </dsp:txBody>
      <dsp:txXfrm>
        <a:off x="6949571" y="2079744"/>
        <a:ext cx="1882876" cy="1129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D4185E-D969-4048-92D5-DB961B814BD8}"/>
              </a:ext>
            </a:extLst>
          </p:cNvPr>
          <p:cNvSpPr/>
          <p:nvPr/>
        </p:nvSpPr>
        <p:spPr>
          <a:xfrm>
            <a:off x="2543383" y="1239134"/>
            <a:ext cx="7249616" cy="7174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36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D81B9-7869-4A4C-B20E-88D225E021DF}"/>
              </a:ext>
            </a:extLst>
          </p:cNvPr>
          <p:cNvGrpSpPr/>
          <p:nvPr/>
        </p:nvGrpSpPr>
        <p:grpSpPr>
          <a:xfrm>
            <a:off x="844647" y="5418000"/>
            <a:ext cx="792000" cy="144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13A8BE-4596-486F-9F07-13499D76ED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B55B8E-4D6C-40A9-99CA-6D0DF7DD7C48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6E5F6-1AE4-43B5-935F-54D84C8842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69EF4-0079-42B5-A3C3-9BF83BACBD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4EB71-9FF3-4260-A660-C82E0C9B5497}"/>
              </a:ext>
            </a:extLst>
          </p:cNvPr>
          <p:cNvGrpSpPr/>
          <p:nvPr/>
        </p:nvGrpSpPr>
        <p:grpSpPr>
          <a:xfrm>
            <a:off x="8295477" y="322894"/>
            <a:ext cx="3639786" cy="794212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C36110-E008-4FA2-BF59-08CBE8FC1A2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AD6F25D0-497E-467A-B913-41D32A73E5ED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6D45015A-5E7E-4B45-B2C4-BE90FFD2D73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A8B234D9-132F-45A3-B59A-2F02C1BAB6D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2FEBD914-F8F6-461B-BF30-359D016EB0C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15B4EE96-9542-412F-B40A-2B8BEEB72920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4560362B-4519-455C-A68F-D1E28E9F940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3E410E8C-FACA-4E10-AE59-7A377F981F1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9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  <p:pic>
        <p:nvPicPr>
          <p:cNvPr id="21" name="Picture 2" descr="Image result for devops">
            <a:extLst>
              <a:ext uri="{FF2B5EF4-FFF2-40B4-BE49-F238E27FC236}">
                <a16:creationId xmlns:a16="http://schemas.microsoft.com/office/drawing/2014/main" id="{4DC67243-77C9-489F-8E96-EB49CBC6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09" y="2108950"/>
            <a:ext cx="7306808" cy="36731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823BD5-A567-4221-9395-AB571A82214F}"/>
              </a:ext>
            </a:extLst>
          </p:cNvPr>
          <p:cNvSpPr/>
          <p:nvPr/>
        </p:nvSpPr>
        <p:spPr>
          <a:xfrm>
            <a:off x="7037798" y="6347330"/>
            <a:ext cx="483918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www.thecloudtrain.com</a:t>
            </a:r>
            <a:endParaRPr lang="en-IN" sz="1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727312-563D-456D-956F-7E564ED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341" y="1285251"/>
            <a:ext cx="6988548" cy="613075"/>
          </a:xfrm>
        </p:spPr>
        <p:txBody>
          <a:bodyPr>
            <a:normAutofit/>
          </a:bodyPr>
          <a:lstStyle>
            <a:lvl1pPr algn="ctr">
              <a:defRPr lang="en-IN" sz="36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8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670-DC42-4274-A831-375D5A5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C1E5-D94E-418F-A6F2-640EABCC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992-B8FD-4651-AE18-F23198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0E75-3841-487F-876D-FE858993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2ED-3EE4-418A-AC39-B32C127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7CF3-A22D-47D4-B8ED-A8227938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3B19-82F0-413C-801D-FCCF7EF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1550-DFBF-412C-9A87-1475666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9D50-F7A6-451D-A09F-4D7AF3E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40D-9CB8-4074-B52D-AC820E2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8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893-BDBD-45B0-A539-19D132F6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7026-AF2A-43E8-BCAC-75E65F7A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38DA-1549-46C7-976C-87BBB6CA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548B-77BF-4726-9917-9AA9990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3EB9-943B-46E0-94BD-D228E2D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8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DA31F3C9-A06B-4B03-A74A-35A8305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C5DD3D-0E8E-4632-9858-99013C827B07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25BEED-44A0-449E-8C02-09640E7544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86241E99-131A-4393-8BFC-2FC13EA1E6CE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F24CA2-1EDB-4085-8B98-8D4081FB5B30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A4A27E-2C1C-4FE1-98A7-09E39F9961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37BBDE-172D-4092-9DFD-567686950A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2FF1592-89B3-41DB-8381-8E3F8FD5A35A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6228D6-C71E-48E4-B656-088D3939BD6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50" name="Shape 11561">
                <a:extLst>
                  <a:ext uri="{FF2B5EF4-FFF2-40B4-BE49-F238E27FC236}">
                    <a16:creationId xmlns:a16="http://schemas.microsoft.com/office/drawing/2014/main" id="{88F0828D-036F-4836-83CA-465597CB3D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Shape 27">
                <a:extLst>
                  <a:ext uri="{FF2B5EF4-FFF2-40B4-BE49-F238E27FC236}">
                    <a16:creationId xmlns:a16="http://schemas.microsoft.com/office/drawing/2014/main" id="{EAC00B85-C2A6-4192-9533-15684697373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Shape 28">
                <a:extLst>
                  <a:ext uri="{FF2B5EF4-FFF2-40B4-BE49-F238E27FC236}">
                    <a16:creationId xmlns:a16="http://schemas.microsoft.com/office/drawing/2014/main" id="{7C64D121-C273-4B31-9AC6-A40F83E600BD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Shape 11562">
                <a:extLst>
                  <a:ext uri="{FF2B5EF4-FFF2-40B4-BE49-F238E27FC236}">
                    <a16:creationId xmlns:a16="http://schemas.microsoft.com/office/drawing/2014/main" id="{331C21D2-E566-4E4D-A538-54C89DBE2A7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Shape 30">
                <a:extLst>
                  <a:ext uri="{FF2B5EF4-FFF2-40B4-BE49-F238E27FC236}">
                    <a16:creationId xmlns:a16="http://schemas.microsoft.com/office/drawing/2014/main" id="{7D439F11-585A-4439-8CDB-C94C51DACA1B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Shape 31">
                <a:extLst>
                  <a:ext uri="{FF2B5EF4-FFF2-40B4-BE49-F238E27FC236}">
                    <a16:creationId xmlns:a16="http://schemas.microsoft.com/office/drawing/2014/main" id="{2C2386DB-830D-4515-83B6-E7869F4CB33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" name="Google Shape;6;p1">
              <a:extLst>
                <a:ext uri="{FF2B5EF4-FFF2-40B4-BE49-F238E27FC236}">
                  <a16:creationId xmlns:a16="http://schemas.microsoft.com/office/drawing/2014/main" id="{995BE752-F3E2-4041-B112-B16336E600B0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200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B745F9-B99B-44F5-8086-EBFB53DB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0" y="360540"/>
            <a:ext cx="9325099" cy="749070"/>
          </a:xfrm>
        </p:spPr>
        <p:txBody>
          <a:bodyPr>
            <a:normAutofit/>
          </a:bodyPr>
          <a:lstStyle>
            <a:lvl1pPr algn="r">
              <a:defRPr sz="4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BEC759-2DAF-4E7D-8671-81FB8DBA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6190609-A0B6-4264-BD0F-2D1F18B0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562887-DE16-4545-8828-FAECD9F6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6D01D4E-526D-4F4B-85F9-0772C44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39F20-081A-4016-9FAB-0C41D98602EF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AD1386-C4F9-4CAA-B4DE-AA8FBC39686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DC21DCD-F811-4A4E-9A5E-EBC1E751686B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AAA88A-7A95-43C0-A8B0-4133CBBDAAFE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D2CB3F-5095-4107-BE3A-BC931FE0970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734B4FF-1C11-4A7A-B73F-923FE02282D0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2284A5C-519E-4041-9765-B3C97C0751EB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B8C975-7FB4-4C4D-B0DC-130305ABAA3A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5" name="Shape 11561">
                <a:extLst>
                  <a:ext uri="{FF2B5EF4-FFF2-40B4-BE49-F238E27FC236}">
                    <a16:creationId xmlns:a16="http://schemas.microsoft.com/office/drawing/2014/main" id="{FA047138-56C6-46DB-8A4F-AA0ED9B26BA9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Shape 27">
                <a:extLst>
                  <a:ext uri="{FF2B5EF4-FFF2-40B4-BE49-F238E27FC236}">
                    <a16:creationId xmlns:a16="http://schemas.microsoft.com/office/drawing/2014/main" id="{11708596-7A09-45F1-AEC1-78F198C103CE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Shape 28">
                <a:extLst>
                  <a:ext uri="{FF2B5EF4-FFF2-40B4-BE49-F238E27FC236}">
                    <a16:creationId xmlns:a16="http://schemas.microsoft.com/office/drawing/2014/main" id="{3EBE6A66-A5B7-4F2B-8F40-902A9804A441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Shape 11562">
                <a:extLst>
                  <a:ext uri="{FF2B5EF4-FFF2-40B4-BE49-F238E27FC236}">
                    <a16:creationId xmlns:a16="http://schemas.microsoft.com/office/drawing/2014/main" id="{E34A88BB-DE5D-4581-9B14-06BF351E0CF2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Shape 30">
                <a:extLst>
                  <a:ext uri="{FF2B5EF4-FFF2-40B4-BE49-F238E27FC236}">
                    <a16:creationId xmlns:a16="http://schemas.microsoft.com/office/drawing/2014/main" id="{2BB67E8A-3679-45A9-83FD-29F59F3A1BDA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Shape 31">
                <a:extLst>
                  <a:ext uri="{FF2B5EF4-FFF2-40B4-BE49-F238E27FC236}">
                    <a16:creationId xmlns:a16="http://schemas.microsoft.com/office/drawing/2014/main" id="{8320EA8E-0534-4A99-8F58-CC4999889822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4" name="Google Shape;6;p1">
              <a:extLst>
                <a:ext uri="{FF2B5EF4-FFF2-40B4-BE49-F238E27FC236}">
                  <a16:creationId xmlns:a16="http://schemas.microsoft.com/office/drawing/2014/main" id="{79D66BB8-E38B-40AB-8557-7659B6812CC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77877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14EA-2EAD-4809-AACE-D082EC3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34" y="360540"/>
            <a:ext cx="12443638" cy="749070"/>
          </a:xfrm>
        </p:spPr>
        <p:txBody>
          <a:bodyPr>
            <a:normAutofit/>
          </a:bodyPr>
          <a:lstStyle>
            <a:lvl1pPr algn="ctr">
              <a:defRPr sz="4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C0DB-269E-4D9B-9B76-E135AFA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335640"/>
            <a:ext cx="10124767" cy="4841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078E-20ED-4569-A97A-E46613754169}"/>
              </a:ext>
            </a:extLst>
          </p:cNvPr>
          <p:cNvGrpSpPr/>
          <p:nvPr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839E8-EB5F-41E6-982F-F551EE6116B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00D0D5-DA56-4702-9DD6-C2B89054D175}"/>
              </a:ext>
            </a:extLst>
          </p:cNvPr>
          <p:cNvSpPr txBox="1">
            <a:spLocks/>
          </p:cNvSpPr>
          <p:nvPr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A4AE-D1A4-4C67-8E5F-11E2D83033A5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06127-4EDB-4308-9E65-2D0172CD3C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46385-2D5A-47BF-948D-5DE1B5EB6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CE538-E62D-417D-8422-CC128CFFE9EB}"/>
              </a:ext>
            </a:extLst>
          </p:cNvPr>
          <p:cNvGrpSpPr/>
          <p:nvPr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C54EA3-B3A1-4E28-B8CB-836C2CB2FD27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6" name="Shape 11561">
                <a:extLst>
                  <a:ext uri="{FF2B5EF4-FFF2-40B4-BE49-F238E27FC236}">
                    <a16:creationId xmlns:a16="http://schemas.microsoft.com/office/drawing/2014/main" id="{D94AE68C-3B21-4D49-881E-5BE1DAA592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7">
                <a:extLst>
                  <a:ext uri="{FF2B5EF4-FFF2-40B4-BE49-F238E27FC236}">
                    <a16:creationId xmlns:a16="http://schemas.microsoft.com/office/drawing/2014/main" id="{9650201E-57A3-4684-B11F-C7B8E6CE7141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28">
                <a:extLst>
                  <a:ext uri="{FF2B5EF4-FFF2-40B4-BE49-F238E27FC236}">
                    <a16:creationId xmlns:a16="http://schemas.microsoft.com/office/drawing/2014/main" id="{052ABE43-D8E2-4626-8F51-48150A09A0F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11562">
                <a:extLst>
                  <a:ext uri="{FF2B5EF4-FFF2-40B4-BE49-F238E27FC236}">
                    <a16:creationId xmlns:a16="http://schemas.microsoft.com/office/drawing/2014/main" id="{A603E2D3-96DD-4D1B-B4BC-E48926CE208F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0">
                <a:extLst>
                  <a:ext uri="{FF2B5EF4-FFF2-40B4-BE49-F238E27FC236}">
                    <a16:creationId xmlns:a16="http://schemas.microsoft.com/office/drawing/2014/main" id="{75276C4A-DFE7-4DD5-8586-89C0A0EB629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31">
                <a:extLst>
                  <a:ext uri="{FF2B5EF4-FFF2-40B4-BE49-F238E27FC236}">
                    <a16:creationId xmlns:a16="http://schemas.microsoft.com/office/drawing/2014/main" id="{32AE8AD6-F9F5-482F-A366-0DE69CAB05B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" name="Google Shape;6;p1">
              <a:extLst>
                <a:ext uri="{FF2B5EF4-FFF2-40B4-BE49-F238E27FC236}">
                  <a16:creationId xmlns:a16="http://schemas.microsoft.com/office/drawing/2014/main" id="{895495FD-25B3-4E68-B4CF-5167F229810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2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BD11-B6B6-44E6-B17F-651812B5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FCE-B034-49D6-A8C5-21485B6D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324F-8F20-4F63-96E7-CE717C9B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0E2-174F-45F3-9B1F-86B2D0A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9AA7-8C4D-458F-8941-D3F7519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D6B-AC08-4DDA-8D6E-EF99381E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703-A8DC-4CA9-AE7F-1BA128FF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7BEF-209E-4D92-858B-19E34854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B76B-9E55-4CC8-804F-BE79DB53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AFC9-C14D-42A6-B986-20DAA17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5817-74A1-4D9B-972A-7B07757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AD3-8ECB-4D1C-8664-19E7D8A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E31B-7FB1-4FA4-B612-F6A14E18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20DF-CB21-4BEB-B989-94E3E639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98BD-515C-41B1-8602-EFC9B936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355E-06C8-4CEB-98D6-2D31BEAB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D2D-8508-4AFE-A59D-F707FF1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BCFE-080D-4423-B8A9-112FBD3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03D8-2DF1-4D58-AABD-0EB2456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1166D6-8372-4A70-8774-506561D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B06EB3-51D3-41E0-B5D3-F32DE06DC54D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B318AD-A2D7-4F6B-9877-30EAD338BD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64599C-7CE6-46CE-8A74-A49482C59172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F6BC-5C64-48EE-82D4-82AC0C89C6E1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6525A-9FC3-4DED-8E6E-33B4100CDA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417AA-9386-4603-90F1-BC78A4234F75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18463-4C3F-4396-AEBA-949B79337481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3F95E0-2637-4570-918E-BCBF0AA98B3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5CD87B6-9FA5-49A1-968A-B2B124377A3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D89CAC84-9BB0-4B9D-ABAC-7DFDE334A310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0B159497-2051-49A5-94CD-05B55DF20689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69C1ED55-B519-4C42-9769-FDE0F49CE4E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2866BCDD-A177-4457-A235-DEAE30501A1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F7F9C982-4799-484B-B16C-19857DE37BF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CD19CF0-FDD6-41A9-966C-DE6D341B3A84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34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A70-8470-4C48-A256-4564CBE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693C-8AC0-4D2A-985C-D1744847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2EAA-6EE2-423E-88B6-E913353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81069-DB97-478D-8B21-D45B40CB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ECD17-757C-43A0-A7F2-0FAE81717549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39692-A632-4D95-9719-C2EC4B01F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0E4DD5-D9AE-4E92-A313-DD5CEEFE6501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E5FAF5-ED6F-466E-8988-7C1A20F66B18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9BEA3F-5C74-4E51-98BA-5049F9AF731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18475-9E33-4BF6-B3E1-0DF19E9CD1A2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3E607B-6D8A-4380-9186-17268CE1D110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C8E4D-D93A-4E50-AEBA-28FF6DEB7750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92972EBA-4DD1-4058-90CA-75581BB8A65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B6A7E908-177C-4E72-AE73-A7C527B01B55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9D51AA25-CDDE-42AB-9085-1A0ECDEC08E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D59A603B-64A5-48AC-86F8-0A8AB5F43844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A1796B79-CE64-49EE-A1E0-773C2B9DA0B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8D845DAD-515C-4E78-8B64-20F068F3B2B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B599AD92-962F-4FFC-B9F1-EE2349FD8EB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8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F3F-D73F-4605-978B-F11637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A3-0922-44CF-AF06-542A7A1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85E1-DF23-4C9A-A615-56E5397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BB7C-53D6-4A74-9FF1-B5C821E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0D75-B1C2-4C15-A4C0-5E27D11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517F-9991-4B86-875F-C0EFBD2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07A-4504-4363-A672-DA6D377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0FE4-73F2-4FFD-AC9E-2D1D8D83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D965-102F-4CF5-9895-37279AA5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97C-FC6F-4EA0-A13E-09BA994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D82F-216E-4CC6-A21E-9323593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3E77-74D8-4834-9983-D94BA4F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E4F5-A9A8-4856-BC62-E6D430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BBC5-EE6B-4E3C-8883-BD477638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4B41-4773-4312-BA13-9CB1011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298-4598-4C1F-9ECD-B6DE1C83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2D08-DDFF-4702-A38D-138AED5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7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oudtrain.com/" TargetMode="External"/><Relationship Id="rId2" Type="http://schemas.openxmlformats.org/officeDocument/2006/relationships/hyperlink" Target="https://www.abhimanyutanwar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a.me/919871272900" TargetMode="External"/><Relationship Id="rId4" Type="http://schemas.openxmlformats.org/officeDocument/2006/relationships/hyperlink" Target="mailto:join@thecloudtrain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30319E-1366-4EC3-AD9F-4DF9BB6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75" y="1285251"/>
            <a:ext cx="6988548" cy="613075"/>
          </a:xfrm>
        </p:spPr>
        <p:txBody>
          <a:bodyPr/>
          <a:lstStyle/>
          <a:p>
            <a:r>
              <a:rPr lang="en-US" dirty="0"/>
              <a:t>Terraform [</a:t>
            </a:r>
            <a:r>
              <a:rPr lang="en-US" dirty="0" err="1"/>
              <a:t>IaaC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3404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46D4550A-B16F-4024-8CB8-19999953653A}"/>
              </a:ext>
            </a:extLst>
          </p:cNvPr>
          <p:cNvSpPr txBox="1">
            <a:spLocks/>
          </p:cNvSpPr>
          <p:nvPr/>
        </p:nvSpPr>
        <p:spPr>
          <a:xfrm>
            <a:off x="1791929" y="2039963"/>
            <a:ext cx="8458200" cy="217726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264457"/>
              </a:buClr>
              <a:buSzPts val="4000"/>
            </a:pPr>
            <a:r>
              <a:rPr lang="en-IN" spc="20" dirty="0">
                <a:cs typeface="Arial"/>
              </a:rPr>
              <a:t>LEARN</a:t>
            </a:r>
            <a:r>
              <a:rPr lang="en-IN" sz="4800" spc="20" dirty="0">
                <a:cs typeface="Arial"/>
              </a:rPr>
              <a:t> END </a:t>
            </a:r>
            <a:r>
              <a:rPr lang="en-IN" spc="20" dirty="0">
                <a:cs typeface="Arial"/>
              </a:rPr>
              <a:t>TO</a:t>
            </a:r>
            <a:r>
              <a:rPr lang="en-IN" sz="4800" spc="20" dirty="0">
                <a:cs typeface="Arial"/>
              </a:rPr>
              <a:t> END</a:t>
            </a:r>
          </a:p>
          <a:p>
            <a:pPr>
              <a:spcBef>
                <a:spcPts val="0"/>
              </a:spcBef>
              <a:buClr>
                <a:srgbClr val="264457"/>
              </a:buClr>
              <a:buSzPts val="4000"/>
            </a:pPr>
            <a:r>
              <a:rPr lang="en-IN" sz="4800" spc="20" dirty="0">
                <a:cs typeface="Arial"/>
              </a:rPr>
              <a:t>INFRA + APP DEPLOYMENT</a:t>
            </a:r>
            <a:br>
              <a:rPr lang="en-IN" sz="5267" spc="20" dirty="0">
                <a:cs typeface="Arial"/>
              </a:rPr>
            </a:br>
            <a:r>
              <a:rPr lang="en-IN" sz="5267" spc="20" dirty="0">
                <a:cs typeface="Arial"/>
              </a:rPr>
              <a:t> USING </a:t>
            </a:r>
            <a:r>
              <a:rPr lang="en-IN" sz="6000" dirty="0">
                <a:solidFill>
                  <a:srgbClr val="FF0000"/>
                </a:solidFill>
              </a:rPr>
              <a:t>TERRAFORM</a:t>
            </a:r>
            <a:r>
              <a:rPr lang="en-IN" sz="5400" dirty="0">
                <a:solidFill>
                  <a:srgbClr val="264457"/>
                </a:solidFill>
              </a:rPr>
              <a:t> !!</a:t>
            </a:r>
            <a:endParaRPr lang="en-IN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77452" y="75501"/>
            <a:ext cx="8834206" cy="1278982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defPPr>
              <a:defRPr lang="en-US"/>
            </a:defPPr>
            <a:lvl1pPr marL="16933">
              <a:lnSpc>
                <a:spcPct val="100000"/>
              </a:lnSpc>
              <a:spcBef>
                <a:spcPts val="173"/>
              </a:spcBef>
              <a:buNone/>
              <a:defRPr sz="4000" b="0" i="0" spc="13"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Create a webserver compute instance </a:t>
            </a:r>
          </a:p>
          <a:p>
            <a:pPr algn="ctr"/>
            <a:r>
              <a:rPr lang="en-IN" dirty="0"/>
              <a:t>and deploy website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F173308-F7E8-4D05-AC50-FB273F336F5F}"/>
              </a:ext>
            </a:extLst>
          </p:cNvPr>
          <p:cNvGraphicFramePr/>
          <p:nvPr/>
        </p:nvGraphicFramePr>
        <p:xfrm>
          <a:off x="1578077" y="1565786"/>
          <a:ext cx="8834205" cy="3726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04B6CA9D-D9E8-4E2B-B93D-A47B967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923" y="2303093"/>
            <a:ext cx="49751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</a:t>
            </a:r>
            <a:endParaRPr kumimoji="0" lang="en-US" altLang="en-US" sz="5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 O  A 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L E R A T E  Y O U R  C A R 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altLang="en-US" sz="900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G R O W T H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questions and more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call @ </a:t>
            </a:r>
            <a:r>
              <a:rPr lang="en-IN" sz="1600" dirty="0">
                <a:solidFill>
                  <a:srgbClr val="082BAC"/>
                </a:solidFill>
                <a:latin typeface="Arial" panose="020B0604020202020204" pitchFamily="34" charset="0"/>
              </a:rPr>
              <a:t>+91 98712 72900 or</a:t>
            </a:r>
            <a:endParaRPr lang="en-US" altLang="en-US" sz="1600" dirty="0">
              <a:solidFill>
                <a:srgbClr val="082BAC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1873FE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https://www.thecloudtrain.com/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join@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thecloudtrain.com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WhatsApp us 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&gt;&gt;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 descr="https://wa.me/9871272900">
            <a:extLst>
              <a:ext uri="{FF2B5EF4-FFF2-40B4-BE49-F238E27FC236}">
                <a16:creationId xmlns:a16="http://schemas.microsoft.com/office/drawing/2014/main" id="{1765091E-943A-4802-8440-239CF97D22F8}"/>
              </a:ext>
            </a:extLst>
          </p:cNvPr>
          <p:cNvGrpSpPr/>
          <p:nvPr/>
        </p:nvGrpSpPr>
        <p:grpSpPr>
          <a:xfrm>
            <a:off x="8598432" y="5749655"/>
            <a:ext cx="339090" cy="339090"/>
            <a:chOff x="0" y="0"/>
            <a:chExt cx="339504" cy="339278"/>
          </a:xfrm>
        </p:grpSpPr>
        <p:sp>
          <p:nvSpPr>
            <p:cNvPr id="13" name="Shape 2166">
              <a:hlinkClick r:id="rId5"/>
              <a:extLst>
                <a:ext uri="{FF2B5EF4-FFF2-40B4-BE49-F238E27FC236}">
                  <a16:creationId xmlns:a16="http://schemas.microsoft.com/office/drawing/2014/main" id="{B8B99797-8341-45C6-90D3-EC4CA135321F}"/>
                </a:ext>
              </a:extLst>
            </p:cNvPr>
            <p:cNvSpPr/>
            <p:nvPr/>
          </p:nvSpPr>
          <p:spPr>
            <a:xfrm>
              <a:off x="0" y="0"/>
              <a:ext cx="339504" cy="339278"/>
            </a:xfrm>
            <a:custGeom>
              <a:avLst/>
              <a:gdLst/>
              <a:ahLst/>
              <a:cxnLst/>
              <a:rect l="0" t="0" r="0" b="0"/>
              <a:pathLst>
                <a:path w="339504" h="339278">
                  <a:moveTo>
                    <a:pt x="45011" y="0"/>
                  </a:moveTo>
                  <a:lnTo>
                    <a:pt x="294493" y="0"/>
                  </a:lnTo>
                  <a:cubicBezTo>
                    <a:pt x="319373" y="0"/>
                    <a:pt x="339504" y="20131"/>
                    <a:pt x="339504" y="45011"/>
                  </a:cubicBezTo>
                  <a:lnTo>
                    <a:pt x="339504" y="294493"/>
                  </a:lnTo>
                  <a:cubicBezTo>
                    <a:pt x="339278" y="319147"/>
                    <a:pt x="319147" y="339278"/>
                    <a:pt x="294267" y="339278"/>
                  </a:cubicBezTo>
                  <a:lnTo>
                    <a:pt x="45011" y="339278"/>
                  </a:lnTo>
                  <a:cubicBezTo>
                    <a:pt x="26350" y="339278"/>
                    <a:pt x="10362" y="327954"/>
                    <a:pt x="3534" y="311796"/>
                  </a:cubicBezTo>
                  <a:lnTo>
                    <a:pt x="0" y="294268"/>
                  </a:lnTo>
                  <a:lnTo>
                    <a:pt x="0" y="45010"/>
                  </a:lnTo>
                  <a:lnTo>
                    <a:pt x="3534" y="27482"/>
                  </a:lnTo>
                  <a:cubicBezTo>
                    <a:pt x="10362" y="11323"/>
                    <a:pt x="26350" y="0"/>
                    <a:pt x="450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5D3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4" name="Shape 2167">
              <a:extLst>
                <a:ext uri="{FF2B5EF4-FFF2-40B4-BE49-F238E27FC236}">
                  <a16:creationId xmlns:a16="http://schemas.microsoft.com/office/drawing/2014/main" id="{918A3171-4F75-469D-BACC-EEB2ED641090}"/>
                </a:ext>
              </a:extLst>
            </p:cNvPr>
            <p:cNvSpPr/>
            <p:nvPr/>
          </p:nvSpPr>
          <p:spPr>
            <a:xfrm>
              <a:off x="113997" y="110605"/>
              <a:ext cx="57196" cy="98013"/>
            </a:xfrm>
            <a:custGeom>
              <a:avLst/>
              <a:gdLst/>
              <a:ahLst/>
              <a:cxnLst/>
              <a:rect l="0" t="0" r="0" b="0"/>
              <a:pathLst>
                <a:path w="57196" h="98013">
                  <a:moveTo>
                    <a:pt x="17416" y="678"/>
                  </a:moveTo>
                  <a:cubicBezTo>
                    <a:pt x="19226" y="678"/>
                    <a:pt x="21261" y="678"/>
                    <a:pt x="22845" y="678"/>
                  </a:cubicBezTo>
                  <a:cubicBezTo>
                    <a:pt x="24654" y="678"/>
                    <a:pt x="26916" y="0"/>
                    <a:pt x="29178" y="5428"/>
                  </a:cubicBezTo>
                  <a:cubicBezTo>
                    <a:pt x="31440" y="10857"/>
                    <a:pt x="37094" y="24880"/>
                    <a:pt x="37773" y="26237"/>
                  </a:cubicBezTo>
                  <a:cubicBezTo>
                    <a:pt x="38452" y="27594"/>
                    <a:pt x="38904" y="29404"/>
                    <a:pt x="37999" y="31214"/>
                  </a:cubicBezTo>
                  <a:cubicBezTo>
                    <a:pt x="37094" y="33249"/>
                    <a:pt x="36642" y="34380"/>
                    <a:pt x="35285" y="35963"/>
                  </a:cubicBezTo>
                  <a:cubicBezTo>
                    <a:pt x="33702" y="37547"/>
                    <a:pt x="32345" y="39582"/>
                    <a:pt x="30987" y="40939"/>
                  </a:cubicBezTo>
                  <a:cubicBezTo>
                    <a:pt x="29630" y="42297"/>
                    <a:pt x="28273" y="43879"/>
                    <a:pt x="29857" y="46594"/>
                  </a:cubicBezTo>
                  <a:cubicBezTo>
                    <a:pt x="31440" y="49308"/>
                    <a:pt x="37094" y="58582"/>
                    <a:pt x="45463" y="66046"/>
                  </a:cubicBezTo>
                  <a:lnTo>
                    <a:pt x="57196" y="74387"/>
                  </a:lnTo>
                  <a:lnTo>
                    <a:pt x="57196" y="98013"/>
                  </a:lnTo>
                  <a:lnTo>
                    <a:pt x="40448" y="87978"/>
                  </a:lnTo>
                  <a:cubicBezTo>
                    <a:pt x="23241" y="74726"/>
                    <a:pt x="12553" y="58355"/>
                    <a:pt x="11536" y="56998"/>
                  </a:cubicBezTo>
                  <a:cubicBezTo>
                    <a:pt x="10178" y="54963"/>
                    <a:pt x="0" y="41618"/>
                    <a:pt x="0" y="27821"/>
                  </a:cubicBezTo>
                  <a:cubicBezTo>
                    <a:pt x="0" y="14023"/>
                    <a:pt x="7464" y="7011"/>
                    <a:pt x="9952" y="4297"/>
                  </a:cubicBezTo>
                  <a:cubicBezTo>
                    <a:pt x="12440" y="1357"/>
                    <a:pt x="15607" y="678"/>
                    <a:pt x="17416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2168">
              <a:extLst>
                <a:ext uri="{FF2B5EF4-FFF2-40B4-BE49-F238E27FC236}">
                  <a16:creationId xmlns:a16="http://schemas.microsoft.com/office/drawing/2014/main" id="{C9661C7F-326B-4FC1-A06F-C456A205C4CB}"/>
                </a:ext>
              </a:extLst>
            </p:cNvPr>
            <p:cNvSpPr/>
            <p:nvPr/>
          </p:nvSpPr>
          <p:spPr>
            <a:xfrm>
              <a:off x="57903" y="50716"/>
              <a:ext cx="113290" cy="227265"/>
            </a:xfrm>
            <a:custGeom>
              <a:avLst/>
              <a:gdLst/>
              <a:ahLst/>
              <a:cxnLst/>
              <a:rect l="0" t="0" r="0" b="0"/>
              <a:pathLst>
                <a:path w="113290" h="227265">
                  <a:moveTo>
                    <a:pt x="113290" y="0"/>
                  </a:moveTo>
                  <a:lnTo>
                    <a:pt x="113290" y="18955"/>
                  </a:lnTo>
                  <a:lnTo>
                    <a:pt x="76931" y="26328"/>
                  </a:lnTo>
                  <a:cubicBezTo>
                    <a:pt x="43343" y="40577"/>
                    <a:pt x="19678" y="73912"/>
                    <a:pt x="19678" y="112589"/>
                  </a:cubicBezTo>
                  <a:cubicBezTo>
                    <a:pt x="19678" y="130232"/>
                    <a:pt x="24654" y="147422"/>
                    <a:pt x="33928" y="162350"/>
                  </a:cubicBezTo>
                  <a:lnTo>
                    <a:pt x="36190" y="165969"/>
                  </a:lnTo>
                  <a:lnTo>
                    <a:pt x="26690" y="200575"/>
                  </a:lnTo>
                  <a:lnTo>
                    <a:pt x="62201" y="191302"/>
                  </a:lnTo>
                  <a:lnTo>
                    <a:pt x="65594" y="193338"/>
                  </a:lnTo>
                  <a:cubicBezTo>
                    <a:pt x="72832" y="197635"/>
                    <a:pt x="80578" y="200915"/>
                    <a:pt x="88608" y="203120"/>
                  </a:cubicBezTo>
                  <a:lnTo>
                    <a:pt x="113290" y="206453"/>
                  </a:lnTo>
                  <a:lnTo>
                    <a:pt x="113290" y="225423"/>
                  </a:lnTo>
                  <a:lnTo>
                    <a:pt x="85781" y="221950"/>
                  </a:lnTo>
                  <a:cubicBezTo>
                    <a:pt x="76733" y="219632"/>
                    <a:pt x="67969" y="216182"/>
                    <a:pt x="59713" y="211658"/>
                  </a:cubicBezTo>
                  <a:lnTo>
                    <a:pt x="0" y="227265"/>
                  </a:lnTo>
                  <a:lnTo>
                    <a:pt x="16059" y="168910"/>
                  </a:lnTo>
                  <a:cubicBezTo>
                    <a:pt x="6107" y="151946"/>
                    <a:pt x="905" y="132493"/>
                    <a:pt x="905" y="112589"/>
                  </a:cubicBezTo>
                  <a:cubicBezTo>
                    <a:pt x="905" y="65939"/>
                    <a:pt x="29277" y="25904"/>
                    <a:pt x="69704" y="8802"/>
                  </a:cubicBezTo>
                  <a:lnTo>
                    <a:pt x="113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2169">
              <a:extLst>
                <a:ext uri="{FF2B5EF4-FFF2-40B4-BE49-F238E27FC236}">
                  <a16:creationId xmlns:a16="http://schemas.microsoft.com/office/drawing/2014/main" id="{599AFC61-7FA3-438E-80E9-2482BDC11C5D}"/>
                </a:ext>
              </a:extLst>
            </p:cNvPr>
            <p:cNvSpPr/>
            <p:nvPr/>
          </p:nvSpPr>
          <p:spPr>
            <a:xfrm>
              <a:off x="171193" y="176199"/>
              <a:ext cx="57480" cy="41844"/>
            </a:xfrm>
            <a:custGeom>
              <a:avLst/>
              <a:gdLst/>
              <a:ahLst/>
              <a:cxnLst/>
              <a:rect l="0" t="0" r="0" b="0"/>
              <a:pathLst>
                <a:path w="57480" h="41844">
                  <a:moveTo>
                    <a:pt x="32147" y="1357"/>
                  </a:moveTo>
                  <a:cubicBezTo>
                    <a:pt x="34635" y="2487"/>
                    <a:pt x="48658" y="9273"/>
                    <a:pt x="51373" y="10630"/>
                  </a:cubicBezTo>
                  <a:cubicBezTo>
                    <a:pt x="54313" y="12214"/>
                    <a:pt x="56123" y="12892"/>
                    <a:pt x="56801" y="14250"/>
                  </a:cubicBezTo>
                  <a:cubicBezTo>
                    <a:pt x="57480" y="15380"/>
                    <a:pt x="57480" y="21035"/>
                    <a:pt x="55218" y="27594"/>
                  </a:cubicBezTo>
                  <a:cubicBezTo>
                    <a:pt x="52956" y="34154"/>
                    <a:pt x="41647" y="40035"/>
                    <a:pt x="36218" y="40939"/>
                  </a:cubicBezTo>
                  <a:cubicBezTo>
                    <a:pt x="31468" y="41618"/>
                    <a:pt x="25361" y="41844"/>
                    <a:pt x="18576" y="39808"/>
                  </a:cubicBezTo>
                  <a:cubicBezTo>
                    <a:pt x="14505" y="38451"/>
                    <a:pt x="9302" y="36868"/>
                    <a:pt x="2517" y="33927"/>
                  </a:cubicBezTo>
                  <a:lnTo>
                    <a:pt x="0" y="32420"/>
                  </a:lnTo>
                  <a:lnTo>
                    <a:pt x="0" y="8793"/>
                  </a:lnTo>
                  <a:lnTo>
                    <a:pt x="2545" y="10602"/>
                  </a:lnTo>
                  <a:cubicBezTo>
                    <a:pt x="6531" y="12723"/>
                    <a:pt x="9528" y="13798"/>
                    <a:pt x="10886" y="14476"/>
                  </a:cubicBezTo>
                  <a:cubicBezTo>
                    <a:pt x="13600" y="15832"/>
                    <a:pt x="15409" y="15607"/>
                    <a:pt x="16993" y="13797"/>
                  </a:cubicBezTo>
                  <a:cubicBezTo>
                    <a:pt x="18576" y="11988"/>
                    <a:pt x="24004" y="5428"/>
                    <a:pt x="25814" y="2714"/>
                  </a:cubicBezTo>
                  <a:cubicBezTo>
                    <a:pt x="27623" y="0"/>
                    <a:pt x="29659" y="452"/>
                    <a:pt x="32147" y="13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170">
              <a:extLst>
                <a:ext uri="{FF2B5EF4-FFF2-40B4-BE49-F238E27FC236}">
                  <a16:creationId xmlns:a16="http://schemas.microsoft.com/office/drawing/2014/main" id="{08471F99-3685-4A0E-8BDB-11BF7F3818D1}"/>
                </a:ext>
              </a:extLst>
            </p:cNvPr>
            <p:cNvSpPr/>
            <p:nvPr/>
          </p:nvSpPr>
          <p:spPr>
            <a:xfrm>
              <a:off x="171193" y="50665"/>
              <a:ext cx="112895" cy="225507"/>
            </a:xfrm>
            <a:custGeom>
              <a:avLst/>
              <a:gdLst/>
              <a:ahLst/>
              <a:cxnLst/>
              <a:rect l="0" t="0" r="0" b="0"/>
              <a:pathLst>
                <a:path w="112895" h="225507">
                  <a:moveTo>
                    <a:pt x="255" y="0"/>
                  </a:moveTo>
                  <a:cubicBezTo>
                    <a:pt x="30337" y="0"/>
                    <a:pt x="58611" y="11762"/>
                    <a:pt x="79872" y="33024"/>
                  </a:cubicBezTo>
                  <a:cubicBezTo>
                    <a:pt x="101133" y="54285"/>
                    <a:pt x="112669" y="82558"/>
                    <a:pt x="112895" y="112867"/>
                  </a:cubicBezTo>
                  <a:cubicBezTo>
                    <a:pt x="112895" y="174841"/>
                    <a:pt x="62456" y="225507"/>
                    <a:pt x="255" y="225507"/>
                  </a:cubicBezTo>
                  <a:lnTo>
                    <a:pt x="0" y="225475"/>
                  </a:lnTo>
                  <a:lnTo>
                    <a:pt x="0" y="206504"/>
                  </a:lnTo>
                  <a:lnTo>
                    <a:pt x="29" y="206508"/>
                  </a:lnTo>
                  <a:cubicBezTo>
                    <a:pt x="51599" y="206508"/>
                    <a:pt x="93669" y="164437"/>
                    <a:pt x="93669" y="112640"/>
                  </a:cubicBezTo>
                  <a:cubicBezTo>
                    <a:pt x="93669" y="87534"/>
                    <a:pt x="83943" y="64011"/>
                    <a:pt x="66301" y="46368"/>
                  </a:cubicBezTo>
                  <a:cubicBezTo>
                    <a:pt x="48658" y="28726"/>
                    <a:pt x="25135" y="19000"/>
                    <a:pt x="29" y="19000"/>
                  </a:cubicBezTo>
                  <a:lnTo>
                    <a:pt x="0" y="19006"/>
                  </a:lnTo>
                  <a:lnTo>
                    <a:pt x="0" y="51"/>
                  </a:lnTo>
                  <a:lnTo>
                    <a:pt x="2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F613C74B-7E94-4222-AEA7-CC9629C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79" y="612844"/>
            <a:ext cx="457691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Got queries or need more info?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C2FA9B-755B-4C57-B7BB-C9119E1E3654}"/>
              </a:ext>
            </a:extLst>
          </p:cNvPr>
          <p:cNvCxnSpPr/>
          <p:nvPr/>
        </p:nvCxnSpPr>
        <p:spPr>
          <a:xfrm>
            <a:off x="6096000" y="796413"/>
            <a:ext cx="0" cy="53782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44832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ra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rain" id="{F5625B3A-4B40-4514-827E-F87CBFD7C276}" vid="{0B28B558-F3C1-4A8E-B887-166C43CB60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134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cloudtrain</vt:lpstr>
      <vt:lpstr>Terraform [IaaC]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S Kumar</dc:creator>
  <cp:lastModifiedBy>Sunil S Kumar</cp:lastModifiedBy>
  <cp:revision>71</cp:revision>
  <dcterms:created xsi:type="dcterms:W3CDTF">2021-04-25T16:35:18Z</dcterms:created>
  <dcterms:modified xsi:type="dcterms:W3CDTF">2021-09-05T19:37:08Z</dcterms:modified>
</cp:coreProperties>
</file>