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BAC"/>
    <a:srgbClr val="1808AC"/>
    <a:srgbClr val="1512A2"/>
    <a:srgbClr val="390CA8"/>
    <a:srgbClr val="014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E3A85-0E6C-4A09-8FBC-80DA4C27E0C0}" type="doc">
      <dgm:prSet loTypeId="urn:microsoft.com/office/officeart/2005/8/layout/bProcess3" loCatId="process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99381836-52A7-4869-95D6-3E01CB1C9DE2}">
      <dgm:prSet/>
      <dgm:spPr/>
      <dgm:t>
        <a:bodyPr/>
        <a:lstStyle/>
        <a:p>
          <a:r>
            <a:rPr lang="en-IN" dirty="0"/>
            <a:t>Create a GCP Compute Network</a:t>
          </a:r>
        </a:p>
      </dgm:t>
    </dgm:pt>
    <dgm:pt modelId="{659E8927-FCD3-4236-B188-21DAE7B90B5C}" type="parTrans" cxnId="{DAAF3B79-3C4B-4517-BC3C-D7DFB0AB176F}">
      <dgm:prSet/>
      <dgm:spPr/>
      <dgm:t>
        <a:bodyPr/>
        <a:lstStyle/>
        <a:p>
          <a:endParaRPr lang="en-IN"/>
        </a:p>
      </dgm:t>
    </dgm:pt>
    <dgm:pt modelId="{D6676712-19EE-48F4-95C9-C88B4C0788FC}" type="sibTrans" cxnId="{DAAF3B79-3C4B-4517-BC3C-D7DFB0AB176F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E78185D-6869-43E2-9B78-664CB7EC2624}">
      <dgm:prSet/>
      <dgm:spPr/>
      <dgm:t>
        <a:bodyPr/>
        <a:lstStyle/>
        <a:p>
          <a:r>
            <a:rPr lang="en-IN"/>
            <a:t>Create the GCP Compute Instance</a:t>
          </a:r>
        </a:p>
      </dgm:t>
    </dgm:pt>
    <dgm:pt modelId="{C9EBA05A-12A5-4ED3-9E17-EAB4B09E33B9}" type="parTrans" cxnId="{82060250-6235-45A4-861B-9098EAF327D2}">
      <dgm:prSet/>
      <dgm:spPr/>
      <dgm:t>
        <a:bodyPr/>
        <a:lstStyle/>
        <a:p>
          <a:endParaRPr lang="en-IN"/>
        </a:p>
      </dgm:t>
    </dgm:pt>
    <dgm:pt modelId="{4E708939-3EFB-4A0F-AE56-4AAF82D5B88C}" type="sibTrans" cxnId="{82060250-6235-45A4-861B-9098EAF327D2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DD9F1A8-03B4-462C-AA13-478FEF6A1960}">
      <dgm:prSet/>
      <dgm:spPr/>
      <dgm:t>
        <a:bodyPr/>
        <a:lstStyle/>
        <a:p>
          <a:r>
            <a:rPr lang="en-IN"/>
            <a:t>Install Nginx Webserver</a:t>
          </a:r>
        </a:p>
      </dgm:t>
    </dgm:pt>
    <dgm:pt modelId="{2B457BA8-A1CF-4E8C-BEAE-5CA0B48DD5C8}" type="parTrans" cxnId="{7CAB5CF2-D98A-450B-B0E1-738F4E415EFB}">
      <dgm:prSet/>
      <dgm:spPr/>
      <dgm:t>
        <a:bodyPr/>
        <a:lstStyle/>
        <a:p>
          <a:endParaRPr lang="en-IN"/>
        </a:p>
      </dgm:t>
    </dgm:pt>
    <dgm:pt modelId="{571F9FBE-1926-402E-9050-07BE7516ED13}" type="sibTrans" cxnId="{7CAB5CF2-D98A-450B-B0E1-738F4E415EFB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3376AD0-54B0-4C28-9CFF-F774C9AE9057}">
      <dgm:prSet/>
      <dgm:spPr/>
      <dgm:t>
        <a:bodyPr/>
        <a:lstStyle/>
        <a:p>
          <a:r>
            <a:rPr lang="en-IN"/>
            <a:t>Configure Firewall to allow Nginx traffic </a:t>
          </a:r>
        </a:p>
      </dgm:t>
    </dgm:pt>
    <dgm:pt modelId="{DCDD57CF-0823-4240-AF9F-9AC7C6D224E3}" type="parTrans" cxnId="{F038F4A1-CDC3-49AB-BD99-DA38775DB0EF}">
      <dgm:prSet/>
      <dgm:spPr/>
      <dgm:t>
        <a:bodyPr/>
        <a:lstStyle/>
        <a:p>
          <a:endParaRPr lang="en-IN"/>
        </a:p>
      </dgm:t>
    </dgm:pt>
    <dgm:pt modelId="{3E7BEE12-8E2B-4457-A51A-5F22A941B529}" type="sibTrans" cxnId="{F038F4A1-CDC3-49AB-BD99-DA38775DB0EF}">
      <dgm:prSet/>
      <dgm:spPr>
        <a:ln w="28575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089D27B6-E625-4B65-A8CC-1E28A9DF35FE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Restart Nginx service</a:t>
          </a:r>
        </a:p>
      </dgm:t>
    </dgm:pt>
    <dgm:pt modelId="{EF61D147-324E-4555-A298-9EF9B142EB7F}" type="parTrans" cxnId="{5A9814BA-7642-4850-93A5-36C76DFA213E}">
      <dgm:prSet/>
      <dgm:spPr/>
      <dgm:t>
        <a:bodyPr/>
        <a:lstStyle/>
        <a:p>
          <a:endParaRPr lang="en-IN"/>
        </a:p>
      </dgm:t>
    </dgm:pt>
    <dgm:pt modelId="{AADA2FAC-FB86-45A0-B403-B7C1774F617E}" type="sibTrans" cxnId="{5A9814BA-7642-4850-93A5-36C76DFA213E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314F989-DC82-4688-B3E7-D49540E1A9E2}">
      <dgm:prSet/>
      <dgm:spPr/>
      <dgm:t>
        <a:bodyPr/>
        <a:lstStyle/>
        <a:p>
          <a:r>
            <a:rPr lang="en-IN" dirty="0"/>
            <a:t>Clone the Website Code from Git Repo</a:t>
          </a:r>
        </a:p>
      </dgm:t>
    </dgm:pt>
    <dgm:pt modelId="{3829F9C4-7562-47D2-990C-C970621D506C}" type="parTrans" cxnId="{6BD91AA6-BBD2-4490-A0E9-81DCE77A0A5F}">
      <dgm:prSet/>
      <dgm:spPr/>
      <dgm:t>
        <a:bodyPr/>
        <a:lstStyle/>
        <a:p>
          <a:endParaRPr lang="en-IN"/>
        </a:p>
      </dgm:t>
    </dgm:pt>
    <dgm:pt modelId="{3638B606-E179-4F8E-98E8-318D799797F4}" type="sibTrans" cxnId="{6BD91AA6-BBD2-4490-A0E9-81DCE77A0A5F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C3A65D8-062B-46CD-8C09-493FC5596830}">
      <dgm:prSet/>
      <dgm:spPr/>
      <dgm:t>
        <a:bodyPr/>
        <a:lstStyle/>
        <a:p>
          <a:r>
            <a:rPr lang="en-IN" dirty="0"/>
            <a:t>Access the Website</a:t>
          </a:r>
        </a:p>
      </dgm:t>
    </dgm:pt>
    <dgm:pt modelId="{940DBAF7-5AD4-430F-AC0B-E7A3E9330DC6}" type="parTrans" cxnId="{3EBA2979-D235-4CF9-8E0C-58648E36C191}">
      <dgm:prSet/>
      <dgm:spPr/>
      <dgm:t>
        <a:bodyPr/>
        <a:lstStyle/>
        <a:p>
          <a:endParaRPr lang="en-IN"/>
        </a:p>
      </dgm:t>
    </dgm:pt>
    <dgm:pt modelId="{167E74B6-A3B5-4CF8-A033-19BF385F0093}" type="sibTrans" cxnId="{3EBA2979-D235-4CF9-8E0C-58648E36C191}">
      <dgm:prSet/>
      <dgm:spPr/>
      <dgm:t>
        <a:bodyPr/>
        <a:lstStyle/>
        <a:p>
          <a:endParaRPr lang="en-IN"/>
        </a:p>
      </dgm:t>
    </dgm:pt>
    <dgm:pt modelId="{65C901C1-5AA5-4F24-B216-28750EDDD097}">
      <dgm:prSet/>
      <dgm:spPr/>
      <dgm:t>
        <a:bodyPr/>
        <a:lstStyle/>
        <a:p>
          <a:r>
            <a:rPr lang="en-IN"/>
            <a:t>Deploy </a:t>
          </a:r>
          <a:r>
            <a:rPr lang="en-IN" dirty="0"/>
            <a:t>Website Code to Nginx</a:t>
          </a:r>
        </a:p>
      </dgm:t>
    </dgm:pt>
    <dgm:pt modelId="{CD54DF14-DBB9-40E1-A653-8F22A10C19D4}" type="parTrans" cxnId="{4A061394-92F1-4FCB-9DC3-8AEF687889AC}">
      <dgm:prSet/>
      <dgm:spPr/>
      <dgm:t>
        <a:bodyPr/>
        <a:lstStyle/>
        <a:p>
          <a:endParaRPr lang="en-IN"/>
        </a:p>
      </dgm:t>
    </dgm:pt>
    <dgm:pt modelId="{D5D51B1A-5881-4411-9AB5-78586A41F7CD}" type="sibTrans" cxnId="{4A061394-92F1-4FCB-9DC3-8AEF687889AC}">
      <dgm:prSet custT="1"/>
      <dgm:spPr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3713C7E-5A15-45F7-95A5-53D0AF24BD51}" type="pres">
      <dgm:prSet presAssocID="{0DAE3A85-0E6C-4A09-8FBC-80DA4C27E0C0}" presName="Name0" presStyleCnt="0">
        <dgm:presLayoutVars>
          <dgm:dir/>
          <dgm:resizeHandles val="exact"/>
        </dgm:presLayoutVars>
      </dgm:prSet>
      <dgm:spPr/>
    </dgm:pt>
    <dgm:pt modelId="{5D4FA173-ECC4-42D3-A983-186B84A90CD7}" type="pres">
      <dgm:prSet presAssocID="{99381836-52A7-4869-95D6-3E01CB1C9DE2}" presName="node" presStyleLbl="node1" presStyleIdx="0" presStyleCnt="8">
        <dgm:presLayoutVars>
          <dgm:bulletEnabled val="1"/>
        </dgm:presLayoutVars>
      </dgm:prSet>
      <dgm:spPr/>
    </dgm:pt>
    <dgm:pt modelId="{683190EA-0AC9-4441-BCCF-FBB8B3CCFDDB}" type="pres">
      <dgm:prSet presAssocID="{D6676712-19EE-48F4-95C9-C88B4C0788FC}" presName="sibTrans" presStyleLbl="sibTrans1D1" presStyleIdx="0" presStyleCnt="7"/>
      <dgm:spPr>
        <a:xfrm>
          <a:off x="2555024" y="562809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1FA7EA90-7DD8-4784-BCED-E703B8352629}" type="pres">
      <dgm:prSet presAssocID="{D6676712-19EE-48F4-95C9-C88B4C0788FC}" presName="connectorText" presStyleLbl="sibTrans1D1" presStyleIdx="0" presStyleCnt="7"/>
      <dgm:spPr/>
    </dgm:pt>
    <dgm:pt modelId="{968F35E5-4AFD-47B2-963F-F97CD28194CF}" type="pres">
      <dgm:prSet presAssocID="{FE78185D-6869-43E2-9B78-664CB7EC2624}" presName="node" presStyleLbl="node1" presStyleIdx="1" presStyleCnt="8">
        <dgm:presLayoutVars>
          <dgm:bulletEnabled val="1"/>
        </dgm:presLayoutVars>
      </dgm:prSet>
      <dgm:spPr/>
    </dgm:pt>
    <dgm:pt modelId="{4D16114F-4BDE-4269-9D66-6FA5F93EF700}" type="pres">
      <dgm:prSet presAssocID="{4E708939-3EFB-4A0F-AE56-4AAF82D5B88C}" presName="sibTrans" presStyleLbl="sibTrans1D1" presStyleIdx="1" presStyleCnt="7"/>
      <dgm:spPr>
        <a:xfrm>
          <a:off x="5049788" y="562809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A810CE21-59A8-4ACF-9B66-69CB9E195013}" type="pres">
      <dgm:prSet presAssocID="{4E708939-3EFB-4A0F-AE56-4AAF82D5B88C}" presName="connectorText" presStyleLbl="sibTrans1D1" presStyleIdx="1" presStyleCnt="7"/>
      <dgm:spPr/>
    </dgm:pt>
    <dgm:pt modelId="{29B38ACC-A20F-43BA-802C-147A48D1C4C2}" type="pres">
      <dgm:prSet presAssocID="{CDD9F1A8-03B4-462C-AA13-478FEF6A1960}" presName="node" presStyleLbl="node1" presStyleIdx="2" presStyleCnt="8">
        <dgm:presLayoutVars>
          <dgm:bulletEnabled val="1"/>
        </dgm:presLayoutVars>
      </dgm:prSet>
      <dgm:spPr/>
    </dgm:pt>
    <dgm:pt modelId="{D479AAB4-6F97-4064-A761-4C72B6284365}" type="pres">
      <dgm:prSet presAssocID="{571F9FBE-1926-402E-9050-07BE7516ED13}" presName="sibTrans" presStyleLbl="sibTrans1D1" presStyleIdx="2" presStyleCnt="7"/>
      <dgm:spPr>
        <a:xfrm>
          <a:off x="7544552" y="562809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386C2B61-3193-48B2-BD9D-EEFB147585DD}" type="pres">
      <dgm:prSet presAssocID="{571F9FBE-1926-402E-9050-07BE7516ED13}" presName="connectorText" presStyleLbl="sibTrans1D1" presStyleIdx="2" presStyleCnt="7"/>
      <dgm:spPr/>
    </dgm:pt>
    <dgm:pt modelId="{6C72DA81-7361-4170-828A-4BCCF73FE5E8}" type="pres">
      <dgm:prSet presAssocID="{C3376AD0-54B0-4C28-9CFF-F774C9AE9057}" presName="node" presStyleLbl="node1" presStyleIdx="3" presStyleCnt="8">
        <dgm:presLayoutVars>
          <dgm:bulletEnabled val="1"/>
        </dgm:presLayoutVars>
      </dgm:prSet>
      <dgm:spPr/>
    </dgm:pt>
    <dgm:pt modelId="{64F0A0E4-2195-4BF4-AC65-3ABA914011BD}" type="pres">
      <dgm:prSet presAssocID="{3E7BEE12-8E2B-4457-A51A-5F22A941B529}" presName="sibTrans" presStyleLbl="sibTrans1D1" presStyleIdx="3" presStyleCnt="7"/>
      <dgm:spPr/>
    </dgm:pt>
    <dgm:pt modelId="{C44AD3EF-1116-4EBE-9154-2479F0C79D85}" type="pres">
      <dgm:prSet presAssocID="{3E7BEE12-8E2B-4457-A51A-5F22A941B529}" presName="connectorText" presStyleLbl="sibTrans1D1" presStyleIdx="3" presStyleCnt="7"/>
      <dgm:spPr/>
    </dgm:pt>
    <dgm:pt modelId="{BEE983C7-4E8C-4AC1-99A3-68646656FE15}" type="pres">
      <dgm:prSet presAssocID="{089D27B6-E625-4B65-A8CC-1E28A9DF35FE}" presName="node" presStyleLbl="node1" presStyleIdx="4" presStyleCnt="8">
        <dgm:presLayoutVars>
          <dgm:bulletEnabled val="1"/>
        </dgm:presLayoutVars>
      </dgm:prSet>
      <dgm:spPr/>
    </dgm:pt>
    <dgm:pt modelId="{6EF4240C-CE9D-4A00-9E30-56FC753D4D53}" type="pres">
      <dgm:prSet presAssocID="{AADA2FAC-FB86-45A0-B403-B7C1774F617E}" presName="sibTrans" presStyleLbl="sibTrans1D1" presStyleIdx="4" presStyleCnt="7"/>
      <dgm:spPr>
        <a:xfrm>
          <a:off x="2555024" y="2246267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FAF6565A-9DA9-46B1-9CCF-E172C2D6B17D}" type="pres">
      <dgm:prSet presAssocID="{AADA2FAC-FB86-45A0-B403-B7C1774F617E}" presName="connectorText" presStyleLbl="sibTrans1D1" presStyleIdx="4" presStyleCnt="7"/>
      <dgm:spPr/>
    </dgm:pt>
    <dgm:pt modelId="{38F548F9-4E15-4F09-A495-E6B7112A4B86}" type="pres">
      <dgm:prSet presAssocID="{C314F989-DC82-4688-B3E7-D49540E1A9E2}" presName="node" presStyleLbl="node1" presStyleIdx="5" presStyleCnt="8">
        <dgm:presLayoutVars>
          <dgm:bulletEnabled val="1"/>
        </dgm:presLayoutVars>
      </dgm:prSet>
      <dgm:spPr/>
    </dgm:pt>
    <dgm:pt modelId="{E0B3C8F5-17F4-4E67-A036-D03E75A0A9E4}" type="pres">
      <dgm:prSet presAssocID="{3638B606-E179-4F8E-98E8-318D799797F4}" presName="sibTrans" presStyleLbl="sibTrans1D1" presStyleIdx="5" presStyleCnt="7"/>
      <dgm:spPr>
        <a:xfrm>
          <a:off x="5049788" y="2246267"/>
          <a:ext cx="43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</dgm:spPr>
    </dgm:pt>
    <dgm:pt modelId="{6BAC433B-14C7-4454-9229-F1F0A8D80A1B}" type="pres">
      <dgm:prSet presAssocID="{3638B606-E179-4F8E-98E8-318D799797F4}" presName="connectorText" presStyleLbl="sibTrans1D1" presStyleIdx="5" presStyleCnt="7"/>
      <dgm:spPr/>
    </dgm:pt>
    <dgm:pt modelId="{32D1020B-0510-475E-BA4E-CEB085AFD200}" type="pres">
      <dgm:prSet presAssocID="{65C901C1-5AA5-4F24-B216-28750EDDD097}" presName="node" presStyleLbl="node1" presStyleIdx="6" presStyleCnt="8">
        <dgm:presLayoutVars>
          <dgm:bulletEnabled val="1"/>
        </dgm:presLayoutVars>
      </dgm:prSet>
      <dgm:spPr/>
    </dgm:pt>
    <dgm:pt modelId="{0C681136-51D3-4BAC-99FD-031146CD6D35}" type="pres">
      <dgm:prSet presAssocID="{D5D51B1A-5881-4411-9AB5-78586A41F7CD}" presName="sibTrans" presStyleLbl="sibTrans1D1" presStyleIdx="6" presStyleCnt="7"/>
      <dgm:spPr>
        <a:xfrm>
          <a:off x="6514709" y="2598887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461" y="45720"/>
              </a:lnTo>
            </a:path>
          </a:pathLst>
        </a:custGeom>
      </dgm:spPr>
    </dgm:pt>
    <dgm:pt modelId="{3A1F0664-6D95-4C72-80DC-32712E8A5C30}" type="pres">
      <dgm:prSet presAssocID="{D5D51B1A-5881-4411-9AB5-78586A41F7CD}" presName="connectorText" presStyleLbl="sibTrans1D1" presStyleIdx="6" presStyleCnt="7"/>
      <dgm:spPr/>
    </dgm:pt>
    <dgm:pt modelId="{A4F0AD95-E53D-401A-A45B-731035430CAD}" type="pres">
      <dgm:prSet presAssocID="{EC3A65D8-062B-46CD-8C09-493FC5596830}" presName="node" presStyleLbl="node1" presStyleIdx="7" presStyleCnt="8">
        <dgm:presLayoutVars>
          <dgm:bulletEnabled val="1"/>
        </dgm:presLayoutVars>
      </dgm:prSet>
      <dgm:spPr/>
    </dgm:pt>
  </dgm:ptLst>
  <dgm:cxnLst>
    <dgm:cxn modelId="{7A62F203-658E-45FB-91EF-84E945993560}" type="presOf" srcId="{EC3A65D8-062B-46CD-8C09-493FC5596830}" destId="{A4F0AD95-E53D-401A-A45B-731035430CAD}" srcOrd="0" destOrd="0" presId="urn:microsoft.com/office/officeart/2005/8/layout/bProcess3"/>
    <dgm:cxn modelId="{04DEFD0B-99AD-4028-A8CC-0C425AF4E6CD}" type="presOf" srcId="{571F9FBE-1926-402E-9050-07BE7516ED13}" destId="{D479AAB4-6F97-4064-A761-4C72B6284365}" srcOrd="0" destOrd="0" presId="urn:microsoft.com/office/officeart/2005/8/layout/bProcess3"/>
    <dgm:cxn modelId="{025B0C15-C7A9-4964-B033-FF942C4F66E5}" type="presOf" srcId="{D5D51B1A-5881-4411-9AB5-78586A41F7CD}" destId="{3A1F0664-6D95-4C72-80DC-32712E8A5C30}" srcOrd="1" destOrd="0" presId="urn:microsoft.com/office/officeart/2005/8/layout/bProcess3"/>
    <dgm:cxn modelId="{1525E915-55D5-4B18-AB3E-9A1EE5276BCD}" type="presOf" srcId="{571F9FBE-1926-402E-9050-07BE7516ED13}" destId="{386C2B61-3193-48B2-BD9D-EEFB147585DD}" srcOrd="1" destOrd="0" presId="urn:microsoft.com/office/officeart/2005/8/layout/bProcess3"/>
    <dgm:cxn modelId="{E8249533-1584-4AD0-A45D-1D4A017BF3A4}" type="presOf" srcId="{3638B606-E179-4F8E-98E8-318D799797F4}" destId="{6BAC433B-14C7-4454-9229-F1F0A8D80A1B}" srcOrd="1" destOrd="0" presId="urn:microsoft.com/office/officeart/2005/8/layout/bProcess3"/>
    <dgm:cxn modelId="{15E12C38-0ED2-4EBB-BC9D-F54A8ABF986E}" type="presOf" srcId="{3E7BEE12-8E2B-4457-A51A-5F22A941B529}" destId="{C44AD3EF-1116-4EBE-9154-2479F0C79D85}" srcOrd="1" destOrd="0" presId="urn:microsoft.com/office/officeart/2005/8/layout/bProcess3"/>
    <dgm:cxn modelId="{311CC75B-0A02-410D-BBFE-20785879AA19}" type="presOf" srcId="{4E708939-3EFB-4A0F-AE56-4AAF82D5B88C}" destId="{4D16114F-4BDE-4269-9D66-6FA5F93EF700}" srcOrd="0" destOrd="0" presId="urn:microsoft.com/office/officeart/2005/8/layout/bProcess3"/>
    <dgm:cxn modelId="{C2559242-6B8E-406D-8C64-4F7D41EFF40E}" type="presOf" srcId="{AADA2FAC-FB86-45A0-B403-B7C1774F617E}" destId="{FAF6565A-9DA9-46B1-9CCF-E172C2D6B17D}" srcOrd="1" destOrd="0" presId="urn:microsoft.com/office/officeart/2005/8/layout/bProcess3"/>
    <dgm:cxn modelId="{45E4D54A-3A71-4BD5-AFA2-8695A1851C54}" type="presOf" srcId="{C3376AD0-54B0-4C28-9CFF-F774C9AE9057}" destId="{6C72DA81-7361-4170-828A-4BCCF73FE5E8}" srcOrd="0" destOrd="0" presId="urn:microsoft.com/office/officeart/2005/8/layout/bProcess3"/>
    <dgm:cxn modelId="{C8B6DB4D-77E8-43E5-BC74-EDB294107B4E}" type="presOf" srcId="{D5D51B1A-5881-4411-9AB5-78586A41F7CD}" destId="{0C681136-51D3-4BAC-99FD-031146CD6D35}" srcOrd="0" destOrd="0" presId="urn:microsoft.com/office/officeart/2005/8/layout/bProcess3"/>
    <dgm:cxn modelId="{996A334E-D7D7-4B98-B806-1C096EE80085}" type="presOf" srcId="{D6676712-19EE-48F4-95C9-C88B4C0788FC}" destId="{1FA7EA90-7DD8-4784-BCED-E703B8352629}" srcOrd="1" destOrd="0" presId="urn:microsoft.com/office/officeart/2005/8/layout/bProcess3"/>
    <dgm:cxn modelId="{82060250-6235-45A4-861B-9098EAF327D2}" srcId="{0DAE3A85-0E6C-4A09-8FBC-80DA4C27E0C0}" destId="{FE78185D-6869-43E2-9B78-664CB7EC2624}" srcOrd="1" destOrd="0" parTransId="{C9EBA05A-12A5-4ED3-9E17-EAB4B09E33B9}" sibTransId="{4E708939-3EFB-4A0F-AE56-4AAF82D5B88C}"/>
    <dgm:cxn modelId="{3EBA2979-D235-4CF9-8E0C-58648E36C191}" srcId="{0DAE3A85-0E6C-4A09-8FBC-80DA4C27E0C0}" destId="{EC3A65D8-062B-46CD-8C09-493FC5596830}" srcOrd="7" destOrd="0" parTransId="{940DBAF7-5AD4-430F-AC0B-E7A3E9330DC6}" sibTransId="{167E74B6-A3B5-4CF8-A033-19BF385F0093}"/>
    <dgm:cxn modelId="{DAAF3B79-3C4B-4517-BC3C-D7DFB0AB176F}" srcId="{0DAE3A85-0E6C-4A09-8FBC-80DA4C27E0C0}" destId="{99381836-52A7-4869-95D6-3E01CB1C9DE2}" srcOrd="0" destOrd="0" parTransId="{659E8927-FCD3-4236-B188-21DAE7B90B5C}" sibTransId="{D6676712-19EE-48F4-95C9-C88B4C0788FC}"/>
    <dgm:cxn modelId="{CBB3E87B-E0BC-4D0A-A913-DB6689C3B24B}" type="presOf" srcId="{089D27B6-E625-4B65-A8CC-1E28A9DF35FE}" destId="{BEE983C7-4E8C-4AC1-99A3-68646656FE15}" srcOrd="0" destOrd="0" presId="urn:microsoft.com/office/officeart/2005/8/layout/bProcess3"/>
    <dgm:cxn modelId="{A7A7AD7D-3613-4D39-A8F7-36DB0B3C2C7C}" type="presOf" srcId="{4E708939-3EFB-4A0F-AE56-4AAF82D5B88C}" destId="{A810CE21-59A8-4ACF-9B66-69CB9E195013}" srcOrd="1" destOrd="0" presId="urn:microsoft.com/office/officeart/2005/8/layout/bProcess3"/>
    <dgm:cxn modelId="{633BC97F-586C-42CF-8D28-BF0FE511A0BC}" type="presOf" srcId="{C314F989-DC82-4688-B3E7-D49540E1A9E2}" destId="{38F548F9-4E15-4F09-A495-E6B7112A4B86}" srcOrd="0" destOrd="0" presId="urn:microsoft.com/office/officeart/2005/8/layout/bProcess3"/>
    <dgm:cxn modelId="{E378C08D-8172-46C9-845B-E4D361706148}" type="presOf" srcId="{0DAE3A85-0E6C-4A09-8FBC-80DA4C27E0C0}" destId="{B3713C7E-5A15-45F7-95A5-53D0AF24BD51}" srcOrd="0" destOrd="0" presId="urn:microsoft.com/office/officeart/2005/8/layout/bProcess3"/>
    <dgm:cxn modelId="{4A061394-92F1-4FCB-9DC3-8AEF687889AC}" srcId="{0DAE3A85-0E6C-4A09-8FBC-80DA4C27E0C0}" destId="{65C901C1-5AA5-4F24-B216-28750EDDD097}" srcOrd="6" destOrd="0" parTransId="{CD54DF14-DBB9-40E1-A653-8F22A10C19D4}" sibTransId="{D5D51B1A-5881-4411-9AB5-78586A41F7CD}"/>
    <dgm:cxn modelId="{449BA196-F969-4870-88B0-B789237F474F}" type="presOf" srcId="{AADA2FAC-FB86-45A0-B403-B7C1774F617E}" destId="{6EF4240C-CE9D-4A00-9E30-56FC753D4D53}" srcOrd="0" destOrd="0" presId="urn:microsoft.com/office/officeart/2005/8/layout/bProcess3"/>
    <dgm:cxn modelId="{F038F4A1-CDC3-49AB-BD99-DA38775DB0EF}" srcId="{0DAE3A85-0E6C-4A09-8FBC-80DA4C27E0C0}" destId="{C3376AD0-54B0-4C28-9CFF-F774C9AE9057}" srcOrd="3" destOrd="0" parTransId="{DCDD57CF-0823-4240-AF9F-9AC7C6D224E3}" sibTransId="{3E7BEE12-8E2B-4457-A51A-5F22A941B529}"/>
    <dgm:cxn modelId="{E372FDA3-49D1-4C2A-ADFF-B3440C6EE269}" type="presOf" srcId="{3638B606-E179-4F8E-98E8-318D799797F4}" destId="{E0B3C8F5-17F4-4E67-A036-D03E75A0A9E4}" srcOrd="0" destOrd="0" presId="urn:microsoft.com/office/officeart/2005/8/layout/bProcess3"/>
    <dgm:cxn modelId="{6BD91AA6-BBD2-4490-A0E9-81DCE77A0A5F}" srcId="{0DAE3A85-0E6C-4A09-8FBC-80DA4C27E0C0}" destId="{C314F989-DC82-4688-B3E7-D49540E1A9E2}" srcOrd="5" destOrd="0" parTransId="{3829F9C4-7562-47D2-990C-C970621D506C}" sibTransId="{3638B606-E179-4F8E-98E8-318D799797F4}"/>
    <dgm:cxn modelId="{B446BDAD-A1C4-4F80-AB8D-2DEAF9486653}" type="presOf" srcId="{3E7BEE12-8E2B-4457-A51A-5F22A941B529}" destId="{64F0A0E4-2195-4BF4-AC65-3ABA914011BD}" srcOrd="0" destOrd="0" presId="urn:microsoft.com/office/officeart/2005/8/layout/bProcess3"/>
    <dgm:cxn modelId="{5A9814BA-7642-4850-93A5-36C76DFA213E}" srcId="{0DAE3A85-0E6C-4A09-8FBC-80DA4C27E0C0}" destId="{089D27B6-E625-4B65-A8CC-1E28A9DF35FE}" srcOrd="4" destOrd="0" parTransId="{EF61D147-324E-4555-A298-9EF9B142EB7F}" sibTransId="{AADA2FAC-FB86-45A0-B403-B7C1774F617E}"/>
    <dgm:cxn modelId="{9B747BCB-D822-465B-99E9-51FD2915F52D}" type="presOf" srcId="{FE78185D-6869-43E2-9B78-664CB7EC2624}" destId="{968F35E5-4AFD-47B2-963F-F97CD28194CF}" srcOrd="0" destOrd="0" presId="urn:microsoft.com/office/officeart/2005/8/layout/bProcess3"/>
    <dgm:cxn modelId="{0743ADCC-53BC-44BE-ACFA-1922E76DD832}" type="presOf" srcId="{D6676712-19EE-48F4-95C9-C88B4C0788FC}" destId="{683190EA-0AC9-4441-BCCF-FBB8B3CCFDDB}" srcOrd="0" destOrd="0" presId="urn:microsoft.com/office/officeart/2005/8/layout/bProcess3"/>
    <dgm:cxn modelId="{BA5402D6-3FC1-4B11-9D78-AA97A0F76A9E}" type="presOf" srcId="{CDD9F1A8-03B4-462C-AA13-478FEF6A1960}" destId="{29B38ACC-A20F-43BA-802C-147A48D1C4C2}" srcOrd="0" destOrd="0" presId="urn:microsoft.com/office/officeart/2005/8/layout/bProcess3"/>
    <dgm:cxn modelId="{F3546ADF-A0F8-4423-8B38-1FBD9582B1EE}" type="presOf" srcId="{99381836-52A7-4869-95D6-3E01CB1C9DE2}" destId="{5D4FA173-ECC4-42D3-A983-186B84A90CD7}" srcOrd="0" destOrd="0" presId="urn:microsoft.com/office/officeart/2005/8/layout/bProcess3"/>
    <dgm:cxn modelId="{62A011E0-EAEE-42D4-9CE6-7B803F478307}" type="presOf" srcId="{65C901C1-5AA5-4F24-B216-28750EDDD097}" destId="{32D1020B-0510-475E-BA4E-CEB085AFD200}" srcOrd="0" destOrd="0" presId="urn:microsoft.com/office/officeart/2005/8/layout/bProcess3"/>
    <dgm:cxn modelId="{7CAB5CF2-D98A-450B-B0E1-738F4E415EFB}" srcId="{0DAE3A85-0E6C-4A09-8FBC-80DA4C27E0C0}" destId="{CDD9F1A8-03B4-462C-AA13-478FEF6A1960}" srcOrd="2" destOrd="0" parTransId="{2B457BA8-A1CF-4E8C-BEAE-5CA0B48DD5C8}" sibTransId="{571F9FBE-1926-402E-9050-07BE7516ED13}"/>
    <dgm:cxn modelId="{FFD6FC05-40A1-4D55-9E8E-D2D7190D950F}" type="presParOf" srcId="{B3713C7E-5A15-45F7-95A5-53D0AF24BD51}" destId="{5D4FA173-ECC4-42D3-A983-186B84A90CD7}" srcOrd="0" destOrd="0" presId="urn:microsoft.com/office/officeart/2005/8/layout/bProcess3"/>
    <dgm:cxn modelId="{4D71A410-D71D-488B-BEC5-20B8088489CC}" type="presParOf" srcId="{B3713C7E-5A15-45F7-95A5-53D0AF24BD51}" destId="{683190EA-0AC9-4441-BCCF-FBB8B3CCFDDB}" srcOrd="1" destOrd="0" presId="urn:microsoft.com/office/officeart/2005/8/layout/bProcess3"/>
    <dgm:cxn modelId="{0C26D7CE-333D-478D-8FFF-BFF3AF7B5AB4}" type="presParOf" srcId="{683190EA-0AC9-4441-BCCF-FBB8B3CCFDDB}" destId="{1FA7EA90-7DD8-4784-BCED-E703B8352629}" srcOrd="0" destOrd="0" presId="urn:microsoft.com/office/officeart/2005/8/layout/bProcess3"/>
    <dgm:cxn modelId="{7E55E6B3-61DA-4E8D-AAAD-EDA94CD67AAF}" type="presParOf" srcId="{B3713C7E-5A15-45F7-95A5-53D0AF24BD51}" destId="{968F35E5-4AFD-47B2-963F-F97CD28194CF}" srcOrd="2" destOrd="0" presId="urn:microsoft.com/office/officeart/2005/8/layout/bProcess3"/>
    <dgm:cxn modelId="{BF063E56-44F8-413D-A7F3-79AAA5F03B28}" type="presParOf" srcId="{B3713C7E-5A15-45F7-95A5-53D0AF24BD51}" destId="{4D16114F-4BDE-4269-9D66-6FA5F93EF700}" srcOrd="3" destOrd="0" presId="urn:microsoft.com/office/officeart/2005/8/layout/bProcess3"/>
    <dgm:cxn modelId="{E1404ECA-AA01-4146-A2DC-9057B8F6ED06}" type="presParOf" srcId="{4D16114F-4BDE-4269-9D66-6FA5F93EF700}" destId="{A810CE21-59A8-4ACF-9B66-69CB9E195013}" srcOrd="0" destOrd="0" presId="urn:microsoft.com/office/officeart/2005/8/layout/bProcess3"/>
    <dgm:cxn modelId="{D0B43106-3AF8-45FC-8C01-ED02EFBEEA5B}" type="presParOf" srcId="{B3713C7E-5A15-45F7-95A5-53D0AF24BD51}" destId="{29B38ACC-A20F-43BA-802C-147A48D1C4C2}" srcOrd="4" destOrd="0" presId="urn:microsoft.com/office/officeart/2005/8/layout/bProcess3"/>
    <dgm:cxn modelId="{AAE3790A-661B-4E3E-8C6B-A91B1BAF4073}" type="presParOf" srcId="{B3713C7E-5A15-45F7-95A5-53D0AF24BD51}" destId="{D479AAB4-6F97-4064-A761-4C72B6284365}" srcOrd="5" destOrd="0" presId="urn:microsoft.com/office/officeart/2005/8/layout/bProcess3"/>
    <dgm:cxn modelId="{40EA2A8A-7369-4471-92E3-34F2D3445AAC}" type="presParOf" srcId="{D479AAB4-6F97-4064-A761-4C72B6284365}" destId="{386C2B61-3193-48B2-BD9D-EEFB147585DD}" srcOrd="0" destOrd="0" presId="urn:microsoft.com/office/officeart/2005/8/layout/bProcess3"/>
    <dgm:cxn modelId="{212CB529-2F49-45CF-A1DE-A7BD2B166BB7}" type="presParOf" srcId="{B3713C7E-5A15-45F7-95A5-53D0AF24BD51}" destId="{6C72DA81-7361-4170-828A-4BCCF73FE5E8}" srcOrd="6" destOrd="0" presId="urn:microsoft.com/office/officeart/2005/8/layout/bProcess3"/>
    <dgm:cxn modelId="{49FA6599-43E7-468C-BEDA-47CE794E7505}" type="presParOf" srcId="{B3713C7E-5A15-45F7-95A5-53D0AF24BD51}" destId="{64F0A0E4-2195-4BF4-AC65-3ABA914011BD}" srcOrd="7" destOrd="0" presId="urn:microsoft.com/office/officeart/2005/8/layout/bProcess3"/>
    <dgm:cxn modelId="{B063463C-77DD-40E9-8721-9618660D0DFD}" type="presParOf" srcId="{64F0A0E4-2195-4BF4-AC65-3ABA914011BD}" destId="{C44AD3EF-1116-4EBE-9154-2479F0C79D85}" srcOrd="0" destOrd="0" presId="urn:microsoft.com/office/officeart/2005/8/layout/bProcess3"/>
    <dgm:cxn modelId="{983D7869-4047-4232-8A10-D0BCA89CC567}" type="presParOf" srcId="{B3713C7E-5A15-45F7-95A5-53D0AF24BD51}" destId="{BEE983C7-4E8C-4AC1-99A3-68646656FE15}" srcOrd="8" destOrd="0" presId="urn:microsoft.com/office/officeart/2005/8/layout/bProcess3"/>
    <dgm:cxn modelId="{19ED4D04-6B9E-47C3-BF90-BBF6ED61313E}" type="presParOf" srcId="{B3713C7E-5A15-45F7-95A5-53D0AF24BD51}" destId="{6EF4240C-CE9D-4A00-9E30-56FC753D4D53}" srcOrd="9" destOrd="0" presId="urn:microsoft.com/office/officeart/2005/8/layout/bProcess3"/>
    <dgm:cxn modelId="{FC8192F8-6A48-40FA-B506-5C93DF7EF3A3}" type="presParOf" srcId="{6EF4240C-CE9D-4A00-9E30-56FC753D4D53}" destId="{FAF6565A-9DA9-46B1-9CCF-E172C2D6B17D}" srcOrd="0" destOrd="0" presId="urn:microsoft.com/office/officeart/2005/8/layout/bProcess3"/>
    <dgm:cxn modelId="{E71C83D7-69C2-435E-BED4-514B550EB092}" type="presParOf" srcId="{B3713C7E-5A15-45F7-95A5-53D0AF24BD51}" destId="{38F548F9-4E15-4F09-A495-E6B7112A4B86}" srcOrd="10" destOrd="0" presId="urn:microsoft.com/office/officeart/2005/8/layout/bProcess3"/>
    <dgm:cxn modelId="{17566360-8498-4B47-BA14-9E6B076F7E9B}" type="presParOf" srcId="{B3713C7E-5A15-45F7-95A5-53D0AF24BD51}" destId="{E0B3C8F5-17F4-4E67-A036-D03E75A0A9E4}" srcOrd="11" destOrd="0" presId="urn:microsoft.com/office/officeart/2005/8/layout/bProcess3"/>
    <dgm:cxn modelId="{AA24C302-EC68-40C3-B8A1-CC904D1DA32F}" type="presParOf" srcId="{E0B3C8F5-17F4-4E67-A036-D03E75A0A9E4}" destId="{6BAC433B-14C7-4454-9229-F1F0A8D80A1B}" srcOrd="0" destOrd="0" presId="urn:microsoft.com/office/officeart/2005/8/layout/bProcess3"/>
    <dgm:cxn modelId="{9A417487-A52E-4937-B7BD-2D4DB458F1FA}" type="presParOf" srcId="{B3713C7E-5A15-45F7-95A5-53D0AF24BD51}" destId="{32D1020B-0510-475E-BA4E-CEB085AFD200}" srcOrd="12" destOrd="0" presId="urn:microsoft.com/office/officeart/2005/8/layout/bProcess3"/>
    <dgm:cxn modelId="{2F6B147C-3424-423E-8C5B-F77108F45F2C}" type="presParOf" srcId="{B3713C7E-5A15-45F7-95A5-53D0AF24BD51}" destId="{0C681136-51D3-4BAC-99FD-031146CD6D35}" srcOrd="13" destOrd="0" presId="urn:microsoft.com/office/officeart/2005/8/layout/bProcess3"/>
    <dgm:cxn modelId="{A25BE85F-1860-4DE8-8CF2-DD15AF864E40}" type="presParOf" srcId="{0C681136-51D3-4BAC-99FD-031146CD6D35}" destId="{3A1F0664-6D95-4C72-80DC-32712E8A5C30}" srcOrd="0" destOrd="0" presId="urn:microsoft.com/office/officeart/2005/8/layout/bProcess3"/>
    <dgm:cxn modelId="{A49B0D2D-2E9F-4C78-8F39-FB0F80E91F0F}" type="presParOf" srcId="{B3713C7E-5A15-45F7-95A5-53D0AF24BD51}" destId="{A4F0AD95-E53D-401A-A45B-731035430CAD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190EA-0AC9-4441-BCCF-FBB8B3CCFDDB}">
      <dsp:nvSpPr>
        <dsp:cNvPr id="0" name=""/>
        <dsp:cNvSpPr/>
      </dsp:nvSpPr>
      <dsp:spPr>
        <a:xfrm>
          <a:off x="1882833" y="1036099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073238" y="1079654"/>
        <a:ext cx="21653" cy="4330"/>
      </dsp:txXfrm>
    </dsp:sp>
    <dsp:sp modelId="{5D4FA173-ECC4-42D3-A983-186B84A90CD7}">
      <dsp:nvSpPr>
        <dsp:cNvPr id="0" name=""/>
        <dsp:cNvSpPr/>
      </dsp:nvSpPr>
      <dsp:spPr>
        <a:xfrm>
          <a:off x="1757" y="516957"/>
          <a:ext cx="1882876" cy="112972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Create a GCP Compute Network</a:t>
          </a:r>
        </a:p>
      </dsp:txBody>
      <dsp:txXfrm>
        <a:off x="1757" y="516957"/>
        <a:ext cx="1882876" cy="1129725"/>
      </dsp:txXfrm>
    </dsp:sp>
    <dsp:sp modelId="{4D16114F-4BDE-4269-9D66-6FA5F93EF700}">
      <dsp:nvSpPr>
        <dsp:cNvPr id="0" name=""/>
        <dsp:cNvSpPr/>
      </dsp:nvSpPr>
      <dsp:spPr>
        <a:xfrm>
          <a:off x="4198771" y="1036099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389175" y="1079654"/>
        <a:ext cx="21653" cy="4330"/>
      </dsp:txXfrm>
    </dsp:sp>
    <dsp:sp modelId="{968F35E5-4AFD-47B2-963F-F97CD28194CF}">
      <dsp:nvSpPr>
        <dsp:cNvPr id="0" name=""/>
        <dsp:cNvSpPr/>
      </dsp:nvSpPr>
      <dsp:spPr>
        <a:xfrm>
          <a:off x="2317695" y="516957"/>
          <a:ext cx="1882876" cy="1129725"/>
        </a:xfrm>
        <a:prstGeom prst="rect">
          <a:avLst/>
        </a:prstGeom>
        <a:solidFill>
          <a:schemeClr val="accent1">
            <a:shade val="50000"/>
            <a:hueOff val="90359"/>
            <a:satOff val="-1890"/>
            <a:lumOff val="105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Create the GCP Compute Instance</a:t>
          </a:r>
        </a:p>
      </dsp:txBody>
      <dsp:txXfrm>
        <a:off x="2317695" y="516957"/>
        <a:ext cx="1882876" cy="1129725"/>
      </dsp:txXfrm>
    </dsp:sp>
    <dsp:sp modelId="{D479AAB4-6F97-4064-A761-4C72B6284365}">
      <dsp:nvSpPr>
        <dsp:cNvPr id="0" name=""/>
        <dsp:cNvSpPr/>
      </dsp:nvSpPr>
      <dsp:spPr>
        <a:xfrm>
          <a:off x="6514709" y="1036099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705113" y="1079654"/>
        <a:ext cx="21653" cy="4330"/>
      </dsp:txXfrm>
    </dsp:sp>
    <dsp:sp modelId="{29B38ACC-A20F-43BA-802C-147A48D1C4C2}">
      <dsp:nvSpPr>
        <dsp:cNvPr id="0" name=""/>
        <dsp:cNvSpPr/>
      </dsp:nvSpPr>
      <dsp:spPr>
        <a:xfrm>
          <a:off x="4633633" y="516957"/>
          <a:ext cx="1882876" cy="1129725"/>
        </a:xfrm>
        <a:prstGeom prst="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Install Nginx Webserver</a:t>
          </a:r>
        </a:p>
      </dsp:txBody>
      <dsp:txXfrm>
        <a:off x="4633633" y="516957"/>
        <a:ext cx="1882876" cy="1129725"/>
      </dsp:txXfrm>
    </dsp:sp>
    <dsp:sp modelId="{64F0A0E4-2195-4BF4-AC65-3ABA914011BD}">
      <dsp:nvSpPr>
        <dsp:cNvPr id="0" name=""/>
        <dsp:cNvSpPr/>
      </dsp:nvSpPr>
      <dsp:spPr>
        <a:xfrm>
          <a:off x="943195" y="1644882"/>
          <a:ext cx="6947813" cy="402461"/>
        </a:xfrm>
        <a:custGeom>
          <a:avLst/>
          <a:gdLst/>
          <a:ahLst/>
          <a:cxnLst/>
          <a:rect l="0" t="0" r="0" b="0"/>
          <a:pathLst>
            <a:path>
              <a:moveTo>
                <a:pt x="6947813" y="0"/>
              </a:moveTo>
              <a:lnTo>
                <a:pt x="6947813" y="218330"/>
              </a:lnTo>
              <a:lnTo>
                <a:pt x="0" y="218330"/>
              </a:lnTo>
              <a:lnTo>
                <a:pt x="0" y="402461"/>
              </a:lnTo>
            </a:path>
          </a:pathLst>
        </a:custGeom>
        <a:noFill/>
        <a:ln w="28575" cap="flat" cmpd="sng" algn="ctr">
          <a:solidFill>
            <a:schemeClr val="bg2">
              <a:lumMod val="5000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243070" y="1843948"/>
        <a:ext cx="348064" cy="4330"/>
      </dsp:txXfrm>
    </dsp:sp>
    <dsp:sp modelId="{6C72DA81-7361-4170-828A-4BCCF73FE5E8}">
      <dsp:nvSpPr>
        <dsp:cNvPr id="0" name=""/>
        <dsp:cNvSpPr/>
      </dsp:nvSpPr>
      <dsp:spPr>
        <a:xfrm>
          <a:off x="6949571" y="516957"/>
          <a:ext cx="1882876" cy="1129725"/>
        </a:xfrm>
        <a:prstGeom prst="rect">
          <a:avLst/>
        </a:prstGeom>
        <a:solidFill>
          <a:schemeClr val="accent1">
            <a:shade val="50000"/>
            <a:hueOff val="271077"/>
            <a:satOff val="-5670"/>
            <a:lumOff val="315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Configure Firewall to allow Nginx traffic </a:t>
          </a:r>
        </a:p>
      </dsp:txBody>
      <dsp:txXfrm>
        <a:off x="6949571" y="516957"/>
        <a:ext cx="1882876" cy="1129725"/>
      </dsp:txXfrm>
    </dsp:sp>
    <dsp:sp modelId="{6EF4240C-CE9D-4A00-9E30-56FC753D4D53}">
      <dsp:nvSpPr>
        <dsp:cNvPr id="0" name=""/>
        <dsp:cNvSpPr/>
      </dsp:nvSpPr>
      <dsp:spPr>
        <a:xfrm>
          <a:off x="1882833" y="2598887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073238" y="2642441"/>
        <a:ext cx="21653" cy="4330"/>
      </dsp:txXfrm>
    </dsp:sp>
    <dsp:sp modelId="{BEE983C7-4E8C-4AC1-99A3-68646656FE15}">
      <dsp:nvSpPr>
        <dsp:cNvPr id="0" name=""/>
        <dsp:cNvSpPr/>
      </dsp:nvSpPr>
      <dsp:spPr>
        <a:xfrm>
          <a:off x="1757" y="2079744"/>
          <a:ext cx="1882876" cy="112972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Restart Nginx service</a:t>
          </a:r>
        </a:p>
      </dsp:txBody>
      <dsp:txXfrm>
        <a:off x="1757" y="2079744"/>
        <a:ext cx="1882876" cy="1129725"/>
      </dsp:txXfrm>
    </dsp:sp>
    <dsp:sp modelId="{E0B3C8F5-17F4-4E67-A036-D03E75A0A9E4}">
      <dsp:nvSpPr>
        <dsp:cNvPr id="0" name=""/>
        <dsp:cNvSpPr/>
      </dsp:nvSpPr>
      <dsp:spPr>
        <a:xfrm>
          <a:off x="4198771" y="2598887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00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389175" y="2642441"/>
        <a:ext cx="21653" cy="4330"/>
      </dsp:txXfrm>
    </dsp:sp>
    <dsp:sp modelId="{38F548F9-4E15-4F09-A495-E6B7112A4B86}">
      <dsp:nvSpPr>
        <dsp:cNvPr id="0" name=""/>
        <dsp:cNvSpPr/>
      </dsp:nvSpPr>
      <dsp:spPr>
        <a:xfrm>
          <a:off x="2317695" y="2079744"/>
          <a:ext cx="1882876" cy="1129725"/>
        </a:xfrm>
        <a:prstGeom prst="rect">
          <a:avLst/>
        </a:prstGeom>
        <a:solidFill>
          <a:schemeClr val="accent1">
            <a:shade val="50000"/>
            <a:hueOff val="271077"/>
            <a:satOff val="-5670"/>
            <a:lumOff val="315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Clone the Website Code from Git Repo</a:t>
          </a:r>
        </a:p>
      </dsp:txBody>
      <dsp:txXfrm>
        <a:off x="2317695" y="2079744"/>
        <a:ext cx="1882876" cy="1129725"/>
      </dsp:txXfrm>
    </dsp:sp>
    <dsp:sp modelId="{0C681136-51D3-4BAC-99FD-031146CD6D35}">
      <dsp:nvSpPr>
        <dsp:cNvPr id="0" name=""/>
        <dsp:cNvSpPr/>
      </dsp:nvSpPr>
      <dsp:spPr>
        <a:xfrm>
          <a:off x="6514709" y="2598887"/>
          <a:ext cx="402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461" y="45720"/>
              </a:lnTo>
            </a:path>
          </a:pathLst>
        </a:custGeom>
        <a:noFill/>
        <a:ln w="28575" cap="flat" cmpd="sng" algn="ctr">
          <a:solidFill>
            <a:srgbClr val="EEECE1">
              <a:lumMod val="50000"/>
            </a:srgb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6705113" y="2642441"/>
        <a:ext cx="21653" cy="4330"/>
      </dsp:txXfrm>
    </dsp:sp>
    <dsp:sp modelId="{32D1020B-0510-475E-BA4E-CEB085AFD200}">
      <dsp:nvSpPr>
        <dsp:cNvPr id="0" name=""/>
        <dsp:cNvSpPr/>
      </dsp:nvSpPr>
      <dsp:spPr>
        <a:xfrm>
          <a:off x="4633633" y="2079744"/>
          <a:ext cx="1882876" cy="1129725"/>
        </a:xfrm>
        <a:prstGeom prst="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Deploy </a:t>
          </a:r>
          <a:r>
            <a:rPr lang="en-IN" sz="1900" kern="1200" dirty="0"/>
            <a:t>Website Code to Nginx</a:t>
          </a:r>
        </a:p>
      </dsp:txBody>
      <dsp:txXfrm>
        <a:off x="4633633" y="2079744"/>
        <a:ext cx="1882876" cy="1129725"/>
      </dsp:txXfrm>
    </dsp:sp>
    <dsp:sp modelId="{A4F0AD95-E53D-401A-A45B-731035430CAD}">
      <dsp:nvSpPr>
        <dsp:cNvPr id="0" name=""/>
        <dsp:cNvSpPr/>
      </dsp:nvSpPr>
      <dsp:spPr>
        <a:xfrm>
          <a:off x="6949571" y="2079744"/>
          <a:ext cx="1882876" cy="1129725"/>
        </a:xfrm>
        <a:prstGeom prst="rect">
          <a:avLst/>
        </a:prstGeom>
        <a:solidFill>
          <a:schemeClr val="accent1">
            <a:shade val="50000"/>
            <a:hueOff val="90359"/>
            <a:satOff val="-1890"/>
            <a:lumOff val="105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Access the Website</a:t>
          </a:r>
        </a:p>
      </dsp:txBody>
      <dsp:txXfrm>
        <a:off x="6949571" y="2079744"/>
        <a:ext cx="1882876" cy="1129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2543383" y="1239134"/>
            <a:ext cx="7249616" cy="7174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36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844647" y="5418000"/>
            <a:ext cx="792000" cy="144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8295477" y="322894"/>
            <a:ext cx="3639786" cy="794212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9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09" y="2108950"/>
            <a:ext cx="7306808" cy="3673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7037798" y="6347330"/>
            <a:ext cx="483918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341" y="1285251"/>
            <a:ext cx="6988548" cy="613075"/>
          </a:xfrm>
        </p:spPr>
        <p:txBody>
          <a:bodyPr>
            <a:normAutofit/>
          </a:bodyPr>
          <a:lstStyle>
            <a:lvl1pPr algn="ctr">
              <a:defRPr lang="en-IN" sz="36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8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0E75-3841-487F-876D-FE858993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9D50-F7A6-451D-A09F-4D7AF3E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8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548B-77BF-4726-9917-9AA9990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8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B745F9-B99B-44F5-8086-EBFB53DB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0" y="360540"/>
            <a:ext cx="9325099" cy="749070"/>
          </a:xfrm>
        </p:spPr>
        <p:txBody>
          <a:bodyPr>
            <a:normAutofit/>
          </a:bodyPr>
          <a:lstStyle>
            <a:lvl1pPr algn="r">
              <a:defRPr sz="4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BEC759-2DAF-4E7D-8671-81FB8DBA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6190609-A0B6-4264-BD0F-2D1F18B0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562887-DE16-4545-8828-FAECD9F6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6D01D4E-526D-4F4B-85F9-0772C44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39F20-081A-4016-9FAB-0C41D98602EF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AD1386-C4F9-4CAA-B4DE-AA8FBC39686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DC21DCD-F811-4A4E-9A5E-EBC1E751686B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AAA88A-7A95-43C0-A8B0-4133CBBDAAFE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2CB3F-5095-4107-BE3A-BC931FE0970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734B4FF-1C11-4A7A-B73F-923FE02282D0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284A5C-519E-4041-9765-B3C97C0751EB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B8C975-7FB4-4C4D-B0DC-130305ABAA3A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5" name="Shape 11561">
                <a:extLst>
                  <a:ext uri="{FF2B5EF4-FFF2-40B4-BE49-F238E27FC236}">
                    <a16:creationId xmlns:a16="http://schemas.microsoft.com/office/drawing/2014/main" id="{FA047138-56C6-46DB-8A4F-AA0ED9B26BA9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Shape 27">
                <a:extLst>
                  <a:ext uri="{FF2B5EF4-FFF2-40B4-BE49-F238E27FC236}">
                    <a16:creationId xmlns:a16="http://schemas.microsoft.com/office/drawing/2014/main" id="{11708596-7A09-45F1-AEC1-78F198C103CE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Shape 28">
                <a:extLst>
                  <a:ext uri="{FF2B5EF4-FFF2-40B4-BE49-F238E27FC236}">
                    <a16:creationId xmlns:a16="http://schemas.microsoft.com/office/drawing/2014/main" id="{3EBE6A66-A5B7-4F2B-8F40-902A9804A441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Shape 11562">
                <a:extLst>
                  <a:ext uri="{FF2B5EF4-FFF2-40B4-BE49-F238E27FC236}">
                    <a16:creationId xmlns:a16="http://schemas.microsoft.com/office/drawing/2014/main" id="{E34A88BB-DE5D-4581-9B14-06BF351E0CF2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Shape 30">
                <a:extLst>
                  <a:ext uri="{FF2B5EF4-FFF2-40B4-BE49-F238E27FC236}">
                    <a16:creationId xmlns:a16="http://schemas.microsoft.com/office/drawing/2014/main" id="{2BB67E8A-3679-45A9-83FD-29F59F3A1BDA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Shape 31">
                <a:extLst>
                  <a:ext uri="{FF2B5EF4-FFF2-40B4-BE49-F238E27FC236}">
                    <a16:creationId xmlns:a16="http://schemas.microsoft.com/office/drawing/2014/main" id="{8320EA8E-0534-4A99-8F58-CC4999889822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4" name="Google Shape;6;p1">
              <a:extLst>
                <a:ext uri="{FF2B5EF4-FFF2-40B4-BE49-F238E27FC236}">
                  <a16:creationId xmlns:a16="http://schemas.microsoft.com/office/drawing/2014/main" id="{79D66BB8-E38B-40AB-8557-7659B6812CC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18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20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34" y="360540"/>
            <a:ext cx="12443638" cy="749070"/>
          </a:xfrm>
        </p:spPr>
        <p:txBody>
          <a:bodyPr>
            <a:normAutofit/>
          </a:bodyPr>
          <a:lstStyle>
            <a:lvl1pPr algn="ctr">
              <a:defRPr sz="4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335640"/>
            <a:ext cx="10124767" cy="484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2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0E2-174F-45F3-9B1F-86B2D0A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AFC9-C14D-42A6-B986-20DAA17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BCFE-080D-4423-B8A9-112FBD3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34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693C-8AC0-4D2A-985C-D174484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8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0D75-B1C2-4C15-A4C0-5E27D11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D82F-216E-4CC6-A21E-9323593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584B-A459-4E4A-B30E-E331743C31BB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298-4598-4C1F-9ECD-B6DE1C8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7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5" y="1285251"/>
            <a:ext cx="6988548" cy="613075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253477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End to End Web Deployment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Using Terraform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77452" y="75501"/>
            <a:ext cx="8834206" cy="1278982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defPPr>
              <a:defRPr lang="en-US"/>
            </a:defPPr>
            <a:lvl1pPr marL="16933">
              <a:lnSpc>
                <a:spcPct val="100000"/>
              </a:lnSpc>
              <a:spcBef>
                <a:spcPts val="173"/>
              </a:spcBef>
              <a:buNone/>
              <a:defRPr sz="4000" b="0" i="0" spc="13"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Create a webserver compute instance </a:t>
            </a:r>
          </a:p>
          <a:p>
            <a:pPr algn="ctr"/>
            <a:r>
              <a:rPr lang="en-IN" dirty="0"/>
              <a:t>and deploy website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244ADD-B1C5-441A-9D7A-4F09BFB21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589016"/>
              </p:ext>
            </p:extLst>
          </p:nvPr>
        </p:nvGraphicFramePr>
        <p:xfrm>
          <a:off x="1578077" y="1565786"/>
          <a:ext cx="8834205" cy="3726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923" y="2303093"/>
            <a:ext cx="49751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kumimoji="0" lang="en-US" altLang="en-US" sz="5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900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G R O W T H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6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6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8598432" y="5749655"/>
            <a:ext cx="339090" cy="339090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79" y="612844"/>
            <a:ext cx="45769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6096000" y="796413"/>
            <a:ext cx="0" cy="53782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F5625B3A-4B40-4514-827E-F87CBFD7C276}" vid="{0B28B558-F3C1-4A8E-B887-166C43CB60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126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cloudtrain</vt:lpstr>
      <vt:lpstr>Terraform</vt:lpstr>
      <vt:lpstr>End to End Web Deployment Using Terraform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S Kumar</dc:creator>
  <cp:lastModifiedBy>Sunil S Kumar</cp:lastModifiedBy>
  <cp:revision>53</cp:revision>
  <dcterms:created xsi:type="dcterms:W3CDTF">2021-04-25T16:35:18Z</dcterms:created>
  <dcterms:modified xsi:type="dcterms:W3CDTF">2021-09-05T19:36:27Z</dcterms:modified>
</cp:coreProperties>
</file>