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4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2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5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9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29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5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6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0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3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918" y="695877"/>
            <a:ext cx="5917679" cy="2550877"/>
          </a:xfrm>
        </p:spPr>
        <p:txBody>
          <a:bodyPr/>
          <a:lstStyle/>
          <a:p>
            <a:r>
              <a:rPr dirty="0" err="1"/>
              <a:t>CyberSecurity</a:t>
            </a:r>
            <a:r>
              <a:rPr dirty="0"/>
              <a:t> Web Threat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918" y="4230727"/>
            <a:ext cx="6418943" cy="1543907"/>
          </a:xfrm>
        </p:spPr>
        <p:txBody>
          <a:bodyPr/>
          <a:lstStyle/>
          <a:p>
            <a:r>
              <a:rPr sz="2800" dirty="0"/>
              <a:t>By</a:t>
            </a:r>
            <a:r>
              <a:rPr lang="en-US" sz="2800" dirty="0"/>
              <a:t>:</a:t>
            </a:r>
            <a:r>
              <a:rPr sz="2800" dirty="0"/>
              <a:t> Ya</a:t>
            </a:r>
            <a:r>
              <a:rPr lang="en-US" sz="2800" dirty="0"/>
              <a:t>SWANTH ROSANNAGARI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Expand dataset with more traffic logs.</a:t>
            </a:r>
          </a:p>
          <a:p>
            <a:r>
              <a:t>Test deep learning models for better accuracy.</a:t>
            </a:r>
          </a:p>
          <a:p>
            <a:r>
              <a:t>Integrate with real-time monitoring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Web-based threats are increasing rapidly.</a:t>
            </a:r>
          </a:p>
          <a:p>
            <a:r>
              <a:t>Organizations need automated ways to detect and analyze attacks.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Analyze traffic data to detect malicious requests.</a:t>
            </a:r>
          </a:p>
          <a:p>
            <a:r>
              <a:t>Identify attack patterns across time and geography.</a:t>
            </a:r>
          </a:p>
          <a:p>
            <a:r>
              <a:t>Provide actionable insights for cybersecurity defense.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Dataset contains network traffic logs.</a:t>
            </a:r>
          </a:p>
          <a:p>
            <a:r>
              <a:t>Features include IP addresses, request types, country codes, timestamps, and labels (malicious/benign).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 Cleaning &amp; Preprocessing.</a:t>
            </a:r>
          </a:p>
          <a:p>
            <a:r>
              <a:t>Exploratory Data Analysis (EDA).</a:t>
            </a:r>
          </a:p>
          <a:p>
            <a:r>
              <a:t>Feature Engineering (Byte ratio, time features).</a:t>
            </a:r>
          </a:p>
          <a:p>
            <a:r>
              <a:t>Model Training &amp;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Traffic distribution by country.</a:t>
            </a:r>
          </a:p>
          <a:p>
            <a:r>
              <a:t>Attack frequency by hour and day of week.</a:t>
            </a:r>
          </a:p>
          <a:p>
            <a:r>
              <a:t>Top IPs generating malicious traffic.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Applied Machine Learning models.</a:t>
            </a:r>
          </a:p>
          <a:p>
            <a:r>
              <a:t>Evaluated with Accuracy, Precision, Recall, F1-score.</a:t>
            </a:r>
          </a:p>
          <a:p>
            <a:r>
              <a:t>Best model achieved XX% accuracy.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Most malicious traffic occurs during late-night hours.</a:t>
            </a:r>
          </a:p>
          <a:p>
            <a:r>
              <a:t>Specific country codes dominate attack attempts.</a:t>
            </a:r>
          </a:p>
          <a:p>
            <a:r>
              <a:t>Byte ratio and request type are strong predictors.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Enable real-time threat detection.</a:t>
            </a:r>
          </a:p>
          <a:p>
            <a:r>
              <a:t>Proactive blocking of malicious IPs.</a:t>
            </a:r>
          </a:p>
          <a:p>
            <a:r>
              <a:t>Improved incident response planning.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220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CyberSecurity Web Threat Analysis</vt:lpstr>
      <vt:lpstr>Problem Statement</vt:lpstr>
      <vt:lpstr>Objectives</vt:lpstr>
      <vt:lpstr>Dataset Overview</vt:lpstr>
      <vt:lpstr>Methodology</vt:lpstr>
      <vt:lpstr>Visual Insights</vt:lpstr>
      <vt:lpstr>Model Performance</vt:lpstr>
      <vt:lpstr>Key Findings</vt:lpstr>
      <vt:lpstr>Business Impact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yashwanth chintu</dc:creator>
  <cp:keywords/>
  <dc:description>generated using python-pptx</dc:description>
  <cp:lastModifiedBy>yashwanth chintu</cp:lastModifiedBy>
  <cp:revision>2</cp:revision>
  <dcterms:created xsi:type="dcterms:W3CDTF">2013-01-27T09:14:16Z</dcterms:created>
  <dcterms:modified xsi:type="dcterms:W3CDTF">2025-09-04T18:25:58Z</dcterms:modified>
  <cp:category/>
</cp:coreProperties>
</file>