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8935-16CD-92B2-6BD0-133CFD75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01475-574C-7CDE-BFAE-60E98CB28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DB49-4414-6588-EF1A-9EF997BB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7B69-5A63-2178-D8DE-763733DC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C803-C11C-8CBE-A968-064378F6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7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DBAA-E9E8-C213-53E1-163EF3B1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2EE7D-D871-17B0-21C8-3BBD98ED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8708-D9EB-94A9-0271-E45F74C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34EA-E8BB-1417-78E1-AA560D31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A1DA-6B6B-00C0-F6BB-635720E7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3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D205E-881F-1E6D-60B9-4E1CC1FCA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247F4-D71B-BA5C-AC0D-C45E6CF00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85CB-9BD1-365B-992C-AE7FB70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75F6B-24B6-F6D1-B7C3-8BB92EC0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EB79-CF35-B422-54E6-BEBC630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4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1174-AA1B-5EDF-73BA-90FFF40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06C7-7C0B-9FD1-B9E6-A0B1F193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B81C0-2637-0A3F-9999-5043BE5D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35FB-E29B-6CE2-B182-5F837147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3007-A010-8FC3-BD85-C6F849AD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3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DD60-2948-6A9E-35EC-A9D0C0A5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AADB-BDD1-36E9-E951-CCB67937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E488-C484-6ACA-41D4-EAEBECDD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6F88-F1A6-ACA7-C9C5-DD530A56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DA6E-0D76-8B70-23A0-DFD145D8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51E6-3016-166B-5447-2B00E360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2EFD-C571-4C4A-B5CD-E78A663AF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CABE2-2A37-A3F3-68CF-07C1B10B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5338-0D55-5F6F-1001-32518A6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1363-6911-E0A1-50A7-DD168757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8804-3946-9B05-A834-DF2B7480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9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2C60-26B9-B7CC-2EAE-09F15482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DD5F-D387-86DE-C198-65C1CF45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FD232-3F04-6654-C4DC-E32C937B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55EC1-2918-B792-B638-AF4B8391A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5FDD8-A42F-5CCB-A040-CFBF9A7EB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C159E-CB1B-C3AE-AD31-C4A015E4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4FA82-F253-057C-8121-46B7EDE5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3BFA9-30CE-70C6-D126-38F95ACA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8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74C-B872-1213-5C91-8C754B4D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CE4E7-0FD4-FF6F-A4A0-42A8EBFB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5855F-F525-EADE-5CA7-86630A6B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1BC19-FF1E-46CC-6A54-088692F7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4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FD6F2-8DE2-5DE4-6696-1922668D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D6A32-9C75-FB85-0110-468B1B1D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B0165-7222-0B6C-6FBC-B0535DF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0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98A3-001F-91AE-3E76-D356A51D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D65B-7BAF-270D-9309-B67C705D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F9769-486A-2D43-3005-A1E1829F7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4B49-195E-2FE3-7B40-2053D7C9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0D83-D559-FE42-5902-F1B42667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6EF4B-01B1-4F72-776F-730D5BC4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4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A9C-99BD-50A4-9DE4-105BCD5F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F0F38-3F55-D542-D230-1A901E6F3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62F1E-74BA-FA07-B0F5-06048CAD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0D1F-4055-2E25-05B7-9BE6B3F6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AD86-8195-8426-A936-E016A0BF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CD258-1AB4-B888-0B38-41A0640C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E1F06-6005-A31C-34F6-4CFFB766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450E-4043-0C4A-02EF-8ACB5637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15F3-4B5C-19FE-79D7-8879F3266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BAB0-8341-4873-A56C-278DAD5023A2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1CB8-EB4A-6D10-6D17-C2EC6AB49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2150-B10F-60B5-F352-56A8D3DC6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7604-B849-467C-8E46-66E79A216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14DF6-2EC8-6F9D-703E-474CDBFF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82"/>
            <a:ext cx="12192000" cy="55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72297-B907-2A95-C135-4EB28422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977"/>
            <a:ext cx="12192000" cy="54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761B-2B99-C871-514E-F13CD8CFF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3DD14-721D-15A9-5831-82957FEB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573"/>
            <a:ext cx="12192000" cy="54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8D63C-2FC3-EDD7-2EE1-2BA541B3F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7E1A4-C68B-5DBA-984C-AED1A2EF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755"/>
            <a:ext cx="12192000" cy="55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2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3D339-8F16-8864-F739-7F6185D02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96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F21AF-643F-A5CC-8017-95A63FAE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94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C87C3-6AC0-848E-54ED-B91DC2C45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3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Bharadwaj</dc:creator>
  <cp:lastModifiedBy>Ajay Bharadwaj</cp:lastModifiedBy>
  <cp:revision>1</cp:revision>
  <dcterms:created xsi:type="dcterms:W3CDTF">2025-01-13T17:31:22Z</dcterms:created>
  <dcterms:modified xsi:type="dcterms:W3CDTF">2025-01-13T17:31:29Z</dcterms:modified>
</cp:coreProperties>
</file>