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7836-9E0A-415D-932C-5A4606C6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26E1-BBE7-497C-A1DB-CF22801C7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6C54-98F0-4B29-A631-22AA0908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4518-CC1B-4368-8A1B-86FCCA8C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AECA-4C6E-4E95-82EA-860AAA00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4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EAC-D04D-4833-AC44-9B208F3A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1D9E3-95D4-4252-9B6C-19FE9037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41A0-6E0B-41F2-93BC-C0811938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80C4-0A4A-4427-A881-6BE7A118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490B-93F2-4C43-B9CA-B2517950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4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FFB89-53F9-4344-B12D-7607D11E6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F02F2-EF58-4ECF-BE9A-E10AD8ED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6B89-FA8B-4FAE-A514-A2AA5AA9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7F72-0AB9-4A22-95E4-E538D606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1172-1855-46AC-875F-F02925A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4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EB8B-B223-48CA-8DDC-7EF632D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8AEC-947C-4B24-8371-BCA51BCB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B9AA-759F-40EA-BD9D-1F039E21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0C8C-9A1E-4360-B867-7316A49D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4F83-461E-4940-80A8-D0DCE001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7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799B-D183-43C2-A187-0A7EF024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B993-139F-454D-85EB-058D384EA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524E-DBC0-4807-8227-E1DE7187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B770-2502-4401-A0A6-B110F3D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B7DC-A82A-46CB-98E7-8716D802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2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DF2A-2204-4781-A24D-93540113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3C16-A3A2-49AA-B651-5AE776308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9C666-B54D-4C84-B33D-0ECB1066C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F85F-D80D-4F14-9ACE-1D7C9920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E28E-0C9C-4C63-B2FD-A7DDDBFF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6147-1AB8-41E1-BA56-BF34CC0D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9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67B6-FBE3-4CE5-B473-CF3DBD66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E5EC-4746-409E-A677-BA483E03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A88BC-2FDE-4422-A392-1803168E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C86E4-F2F1-4F94-BB40-B94DBACAD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5419D-8824-4D94-A613-23E11592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3078-3E86-4DEC-8E67-1935151D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A5E80-E37A-411A-9E2F-2454E21E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421E5-D1A5-4460-8721-DF1BFBD3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7A2D-1346-4535-892E-CD73E065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8AC3-05D2-47F8-80CD-359D55A0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F2EFB-3F0E-4657-BA56-029EF2F3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EC93C-BEDC-4FDF-B0E9-18F13AD2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63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97374-21DB-4BC0-9917-03A959EE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C9D7-A66C-4D40-BD4E-217AF0C2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F3189-6C1A-4D08-BB4A-FDB4E79A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FECB-C7AF-4ECB-9E8A-1D8C58ED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3AE6-D61B-435A-B750-2D29F680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BA160-B32A-4619-9109-4CC63C5E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22607-D0ED-46EE-9511-4223609D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C66A6-64E4-43D4-868F-4BEA3B75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071B-F067-43FE-B7C1-BB05C85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0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9F3E-FFF1-46B0-88F4-3D0EC4FE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47A9C-5445-49BC-96FD-B65DFC634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54B91-E618-4AC6-AEC1-396B87509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21564-7DF9-4444-BF37-B58E5EEE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08DF-F31F-4FE8-9DC6-A7F28650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44C1C-38FC-4142-AD37-B61F227D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FE1BB-463F-4C02-9648-242F75C8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69042-9DD2-4C10-9D8C-E61767A6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6FB6-F0F0-45F5-8483-3F12C6B31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62F0-3C9F-447F-9E2D-8EE327F9AA2F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4C8A-DADC-4607-A8C2-82A591D33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A0EEF-A7C9-4FF6-A12A-404924AC9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8479-2BD4-42C5-913A-2104CDDF5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DB54-3162-49BA-B286-D1AE7D7E3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Fabrication and Design of Fork Lift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ADBA5-B4E7-408C-86D9-4B9B67964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NAME-USN                                      GUIDE             </a:t>
            </a:r>
          </a:p>
          <a:p>
            <a:r>
              <a:rPr lang="en-IN" dirty="0"/>
              <a:t>Kalyan B-1NT15ME203                    Dr . Madhusudan Rao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3213-2964-4477-924E-F3B846E9FA8D}"/>
              </a:ext>
            </a:extLst>
          </p:cNvPr>
          <p:cNvSpPr txBox="1"/>
          <p:nvPr/>
        </p:nvSpPr>
        <p:spPr>
          <a:xfrm>
            <a:off x="5341017" y="1600200"/>
            <a:ext cx="15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MINI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587A5-0316-41A0-B98C-6FC6B86285FC}"/>
              </a:ext>
            </a:extLst>
          </p:cNvPr>
          <p:cNvSpPr txBox="1"/>
          <p:nvPr/>
        </p:nvSpPr>
        <p:spPr>
          <a:xfrm>
            <a:off x="3802967" y="698779"/>
            <a:ext cx="458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NITTE MEENAKSHI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21912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25B6-C53D-47BE-8307-A6A50A2F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040C-5695-4B87-B3C6-B154CB0C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AIM IS TO HELP OUT THE SMALL SCALE INDUSTRIES</a:t>
            </a:r>
          </a:p>
          <a:p>
            <a:r>
              <a:rPr lang="en-IN" dirty="0"/>
              <a:t>IT IS NOT APPLICAPLE FOR SLOPPY AREAS AS THE C.G WOULD CHANGE AWAY.</a:t>
            </a:r>
          </a:p>
          <a:p>
            <a:r>
              <a:rPr lang="en-IN" dirty="0"/>
              <a:t>AS PER PRESENT SITUAATION MORE CASUALTIES OCCUR DUE TO HEAVY WEIGHT LIFT PROCESS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49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618E-4D55-46F3-BF7E-F6DDB14F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854F-7DDE-452B-8AC0-A83E5D56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MAIN ADVANTAGE OF USING THIS TECH IS TO INCREASE THE SAFETY OF OPERATORS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0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653A-FB77-411B-BC88-84F779D2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1026" name="Picture 2" descr="Image result for FORK LIFT MINI PROJECT">
            <a:extLst>
              <a:ext uri="{FF2B5EF4-FFF2-40B4-BE49-F238E27FC236}">
                <a16:creationId xmlns:a16="http://schemas.microsoft.com/office/drawing/2014/main" id="{4C45867D-B989-4272-9BE1-1EFE0C4B0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40" y="1806437"/>
            <a:ext cx="4108174" cy="254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60F4E-3D03-48E9-BD81-62B8A8C2EC4C}"/>
              </a:ext>
            </a:extLst>
          </p:cNvPr>
          <p:cNvSpPr txBox="1"/>
          <p:nvPr/>
        </p:nvSpPr>
        <p:spPr>
          <a:xfrm>
            <a:off x="1258957" y="4879306"/>
            <a:ext cx="967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Building a remote controlled fork lift for the better use of area around and reduce stress to humans </a:t>
            </a:r>
          </a:p>
          <a:p>
            <a:r>
              <a:rPr lang="en-IN" dirty="0"/>
              <a:t>This basically works on three motors ,one to lift  one to move front and back, one to move right and left.   </a:t>
            </a:r>
          </a:p>
        </p:txBody>
      </p:sp>
    </p:spTree>
    <p:extLst>
      <p:ext uri="{BB962C8B-B14F-4D97-AF65-F5344CB8AC3E}">
        <p14:creationId xmlns:p14="http://schemas.microsoft.com/office/powerpoint/2010/main" val="41683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3513-5F69-439D-8573-FF6A817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5B7A-BADB-415A-B7A8-BD7F4A77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WILL REDUCE STRESS ON HUMANS AND SIMPLIFY THE WORK </a:t>
            </a:r>
          </a:p>
          <a:p>
            <a:r>
              <a:rPr lang="en-IN" dirty="0"/>
              <a:t>SIMPLE MECHANISM , CAN BE DONE IN HOME</a:t>
            </a:r>
          </a:p>
          <a:p>
            <a:r>
              <a:rPr lang="en-IN" dirty="0"/>
              <a:t>IT WILL MAKE THE WORK FASTER</a:t>
            </a:r>
          </a:p>
          <a:p>
            <a:r>
              <a:rPr lang="en-IN" dirty="0"/>
              <a:t>LIFTS WITH EASE</a:t>
            </a:r>
          </a:p>
        </p:txBody>
      </p:sp>
    </p:spTree>
    <p:extLst>
      <p:ext uri="{BB962C8B-B14F-4D97-AF65-F5344CB8AC3E}">
        <p14:creationId xmlns:p14="http://schemas.microsoft.com/office/powerpoint/2010/main" val="20724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04E7-5D25-43C8-9F81-6206E19E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87E9-22F0-4928-9A8A-16747DCA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COUNTERWEIGHT-IT IS A MASS ATTACHED TO THE REAR OF FORK LIFT TO COUNTER ACT THE ORIGINAL WEIGHT</a:t>
            </a:r>
          </a:p>
          <a:p>
            <a:r>
              <a:rPr lang="en-IN" dirty="0"/>
              <a:t>POWER SOURCE-THIS FORK LIFT MOTORS ARE PROVIDED WITH THE NORMAL 12V BATTERY SYSTEM</a:t>
            </a:r>
          </a:p>
          <a:p>
            <a:r>
              <a:rPr lang="en-IN" dirty="0"/>
              <a:t>SLIDER-IT IS A VIRTICAL ASSEMBLY WHICH DOES THE LIFTING AND LOWERING OF THE MASS</a:t>
            </a:r>
          </a:p>
          <a:p>
            <a:r>
              <a:rPr lang="en-IN" dirty="0"/>
              <a:t>SWITCH-USED TO CHANGE THE DIRECTION OF MOTOR W.R.T DIRECTION OF MOTION</a:t>
            </a:r>
          </a:p>
        </p:txBody>
      </p:sp>
    </p:spTree>
    <p:extLst>
      <p:ext uri="{BB962C8B-B14F-4D97-AF65-F5344CB8AC3E}">
        <p14:creationId xmlns:p14="http://schemas.microsoft.com/office/powerpoint/2010/main" val="164271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19F8-78AF-4778-9F81-1EBCE6DA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FORK 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50B9-B01B-4171-B746-A521B8B7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PALLET JACK</a:t>
            </a:r>
          </a:p>
          <a:p>
            <a:r>
              <a:rPr lang="en-IN" dirty="0"/>
              <a:t>RIDER MOTORIZED PALLET TRUCK</a:t>
            </a:r>
          </a:p>
          <a:p>
            <a:r>
              <a:rPr lang="en-IN" dirty="0"/>
              <a:t>HIGH LIFT PALLET TRUCKS</a:t>
            </a:r>
          </a:p>
          <a:p>
            <a:r>
              <a:rPr lang="en-IN" dirty="0"/>
              <a:t>FRONT RIDER PALLET TRUCKS</a:t>
            </a:r>
          </a:p>
          <a:p>
            <a:r>
              <a:rPr lang="en-IN" dirty="0"/>
              <a:t>AGVs</a:t>
            </a:r>
          </a:p>
        </p:txBody>
      </p:sp>
    </p:spTree>
    <p:extLst>
      <p:ext uri="{BB962C8B-B14F-4D97-AF65-F5344CB8AC3E}">
        <p14:creationId xmlns:p14="http://schemas.microsoft.com/office/powerpoint/2010/main" val="39299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DE VIEW OF PEDAL OPERATED FORK lift&#10; ">
            <a:extLst>
              <a:ext uri="{FF2B5EF4-FFF2-40B4-BE49-F238E27FC236}">
                <a16:creationId xmlns:a16="http://schemas.microsoft.com/office/drawing/2014/main" id="{C7FF85A6-FDE4-4F4D-83AA-1D6F62BE4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8" y="140882"/>
            <a:ext cx="9713842" cy="729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8CFB-64E8-4652-A8ED-409B420F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334E-3172-425D-ABDD-C25A27B8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DRIVING CHAIN</a:t>
            </a:r>
          </a:p>
          <a:p>
            <a:r>
              <a:rPr lang="en-IN" dirty="0"/>
              <a:t>LIFTING CHAIN</a:t>
            </a:r>
          </a:p>
          <a:p>
            <a:r>
              <a:rPr lang="en-IN" dirty="0"/>
              <a:t>FORK</a:t>
            </a:r>
          </a:p>
          <a:p>
            <a:r>
              <a:rPr lang="en-IN" dirty="0"/>
              <a:t>SHAFT</a:t>
            </a:r>
          </a:p>
          <a:p>
            <a:r>
              <a:rPr lang="en-IN" dirty="0"/>
              <a:t>GEARED MOTOR</a:t>
            </a:r>
          </a:p>
          <a:p>
            <a:r>
              <a:rPr lang="en-IN" dirty="0"/>
              <a:t>TENSIONER</a:t>
            </a:r>
          </a:p>
          <a:p>
            <a:r>
              <a:rPr lang="en-IN" dirty="0"/>
              <a:t>BEARING</a:t>
            </a:r>
          </a:p>
          <a:p>
            <a:r>
              <a:rPr lang="en-IN" dirty="0"/>
              <a:t>WHEEL MOTOR</a:t>
            </a:r>
          </a:p>
        </p:txBody>
      </p:sp>
    </p:spTree>
    <p:extLst>
      <p:ext uri="{BB962C8B-B14F-4D97-AF65-F5344CB8AC3E}">
        <p14:creationId xmlns:p14="http://schemas.microsoft.com/office/powerpoint/2010/main" val="30048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70E9E2-9488-4868-A2DB-19B004F39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5" y="329923"/>
            <a:ext cx="11834191" cy="59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8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12B-EF7C-47A5-86E9-0EB47CBA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SIDE FRAME</a:t>
            </a:r>
          </a:p>
        </p:txBody>
      </p:sp>
      <p:pic>
        <p:nvPicPr>
          <p:cNvPr id="3074" name="Picture 2" descr="ï assembled&#10; ">
            <a:extLst>
              <a:ext uri="{FF2B5EF4-FFF2-40B4-BE49-F238E27FC236}">
                <a16:creationId xmlns:a16="http://schemas.microsoft.com/office/drawing/2014/main" id="{D5F176DC-3DFD-4FE4-A6CC-8A43F0960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5" t="25659" r="10946" b="16621"/>
          <a:stretch/>
        </p:blipFill>
        <p:spPr bwMode="auto">
          <a:xfrm>
            <a:off x="838200" y="1362565"/>
            <a:ext cx="9750287" cy="53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Fabrication and Design of Fork Lift</vt:lpstr>
      <vt:lpstr>INTRODUCTION</vt:lpstr>
      <vt:lpstr>PROBLEM STATEMENT</vt:lpstr>
      <vt:lpstr>WORKING</vt:lpstr>
      <vt:lpstr>TYPES OF FORK LIFT</vt:lpstr>
      <vt:lpstr>PowerPoint Presentation</vt:lpstr>
      <vt:lpstr>COMPONENTS USED</vt:lpstr>
      <vt:lpstr>PowerPoint Presentation</vt:lpstr>
      <vt:lpstr>SIDE FRAME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Fabrication and Design of Fork Lift</dc:title>
  <dc:creator>yashwanth Aradhya</dc:creator>
  <cp:lastModifiedBy>yashwanth Aradhya</cp:lastModifiedBy>
  <cp:revision>5</cp:revision>
  <dcterms:created xsi:type="dcterms:W3CDTF">2018-11-19T09:22:26Z</dcterms:created>
  <dcterms:modified xsi:type="dcterms:W3CDTF">2018-11-19T09:49:19Z</dcterms:modified>
</cp:coreProperties>
</file>