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9" r:id="rId1"/>
  </p:sldMasterIdLst>
  <p:sldIdLst>
    <p:sldId id="256" r:id="rId2"/>
    <p:sldId id="257" r:id="rId3"/>
    <p:sldId id="258" r:id="rId4"/>
    <p:sldId id="266" r:id="rId5"/>
    <p:sldId id="259" r:id="rId6"/>
    <p:sldId id="260" r:id="rId7"/>
    <p:sldId id="261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2692473-F0DD-4C5A-921A-600C8855F095}" v="11" dt="2024-05-01T12:08:01.959"/>
    <p1510:client id="{D529D057-8BE2-A10E-B85C-0A421E948B2F}" v="103" dt="2024-05-01T12:02:17.8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83D70-91AA-429A-BD57-1CB6792B30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8136" y="1078030"/>
            <a:ext cx="9288096" cy="2956718"/>
          </a:xfrm>
        </p:spPr>
        <p:txBody>
          <a:bodyPr anchor="t">
            <a:noAutofit/>
          </a:bodyPr>
          <a:lstStyle>
            <a:lvl1pPr algn="l">
              <a:defRPr sz="66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65D245-B564-481D-A323-F73C5BCA84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8136" y="4455621"/>
            <a:ext cx="9288096" cy="1435331"/>
          </a:xfrm>
        </p:spPr>
        <p:txBody>
          <a:bodyPr>
            <a:normAutofit/>
          </a:bodyPr>
          <a:lstStyle>
            <a:lvl1pPr marL="0" indent="0" algn="l">
              <a:lnSpc>
                <a:spcPct val="12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E072EE-51B3-4C0C-A460-4684AB079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1422A5-3076-413B-84CB-ED3BA4171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267C68-40D5-477E-9DBC-C28FD4B11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240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6C900-05BC-4021-B69F-2DAF974B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26E227-253A-44A0-9404-1CFD8CE419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FF5A02-0FC4-41C8-A13C-4C929B288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459378-C430-49DB-B2D6-E32FBBCD4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B9D57D-CB8E-4E67-AE2D-2790E2AA6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366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2CF945-D70F-49C1-8CE5-5758C11660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82100" y="1091381"/>
            <a:ext cx="2171700" cy="4953369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FDB721-04AA-4330-8045-3F2D9BB4BC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091381"/>
            <a:ext cx="8265340" cy="4953369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418C15-991C-4C71-8DCD-DB3B38888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728CC3-5830-4EFA-B28E-1648904DE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DA91B6-E419-4483-9B66-3C758788B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E447C6A-78C3-4687-9A71-A05DBF6700DE}"/>
              </a:ext>
            </a:extLst>
          </p:cNvPr>
          <p:cNvCxnSpPr>
            <a:cxnSpLocks/>
          </p:cNvCxnSpPr>
          <p:nvPr/>
        </p:nvCxnSpPr>
        <p:spPr>
          <a:xfrm>
            <a:off x="11387805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2956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EE2F5-9D3C-4BE7-9AD5-335B31CF2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98C4F-4BF6-47CF-ABEE-2B12748C4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539070-70D2-4DD1-A439-155343FE2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1AB30-CD74-471D-9FA6-ADC0C901E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A137C4-F19E-4521-8DCB-4E0CF9CA3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8007D-9B1D-4E2C-B38F-29C682099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9127"/>
            <a:ext cx="9272260" cy="3472874"/>
          </a:xfrm>
        </p:spPr>
        <p:txBody>
          <a:bodyPr anchor="t">
            <a:normAutofit/>
          </a:bodyPr>
          <a:lstStyle>
            <a:lvl1pPr>
              <a:defRPr sz="40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60C51B-B525-4032-9D08-2978D7367B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0939" y="4572000"/>
            <a:ext cx="9272262" cy="1320801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408851-4DCC-447C-828A-5F7E66F76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094542-CAEF-4D6C-BE6A-BC100F059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8BDE40-8468-4051-9703-B751608AA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130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BF7AE-3892-4896-8C15-7A35A41EF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88136"/>
            <a:ext cx="9890066" cy="129422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D9A26-86F1-4817-B243-4DE63B4F18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82185" y="2440568"/>
            <a:ext cx="4841505" cy="380128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54BF9B-EA16-48C8-96B9-7A66051BE7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440568"/>
            <a:ext cx="4806002" cy="38012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6E2D9F-1FCE-4A1C-996E-DB05777A8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629E05-3F6C-40BF-9324-118588B6C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9BE013-C5C0-4CBD-982E-36F037F73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55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ED885-5FE5-4407-BE4D-FAD01C40A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84333"/>
            <a:ext cx="9949455" cy="83885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322A77-C134-4857-83E5-51217D3C29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2088" y="1923190"/>
            <a:ext cx="4816475" cy="838856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4ECBFE-C62C-471B-BFE4-1272EAC347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2088" y="2825791"/>
            <a:ext cx="4816475" cy="336387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10AFC6-F407-4F35-BD37-B32F9B4036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5482" y="1923190"/>
            <a:ext cx="4824913" cy="838856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8D60D5-0F83-46CB-92F3-849FC08E6E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5482" y="2825791"/>
            <a:ext cx="4824913" cy="33638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5AE694-5CA0-48DA-90D3-EC42BD1D8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40A80D-4CCB-4899-9E1D-A5967F4E6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753A9D-469A-4ED9-99A1-7E4B115F8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246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7C91E-0A11-4E5D-9B8D-5316E73A2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B8A8D1-71AD-4F9F-B393-9EED83FEF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E36922-9A4C-453D-9B70-0C3A70281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5AAEF2-65DC-4E28-9AA4-5115ACB07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237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48B02B-A32A-4383-BBC7-0C383390A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FF7E77-47E0-4F9E-9148-8D0C59C0C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8005A2-ECF0-4759-A17B-FDECE8068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239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1DD4B-5676-477E-8C52-4C1CF160F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4448"/>
            <a:ext cx="3785860" cy="1554362"/>
          </a:xfrm>
        </p:spPr>
        <p:txBody>
          <a:bodyPr anchor="t">
            <a:normAutofit/>
          </a:bodyPr>
          <a:lstStyle>
            <a:lvl1pPr>
              <a:defRPr sz="28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A3E63-EB15-4D82-BF2B-36BB030C43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4500" y="922689"/>
            <a:ext cx="5486002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BE994E-BAB7-43DC-A0E4-C779CF2A33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0940" y="2701254"/>
            <a:ext cx="3785860" cy="316773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DEFAAA-1B70-42AA-ADCC-F49B58132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C7B6CC-1C13-4F34-AC86-CCD442C8C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F1B638-9061-41AD-AF47-73A4AF8B7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578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F3C43-1676-4A29-83F9-D788ED2E7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7280"/>
            <a:ext cx="3785860" cy="1559740"/>
          </a:xfrm>
        </p:spPr>
        <p:txBody>
          <a:bodyPr anchor="t">
            <a:normAutofit/>
          </a:bodyPr>
          <a:lstStyle>
            <a:lvl1pPr>
              <a:defRPr sz="28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14A903-97C7-4349-B8CE-1BBED1942E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24500" y="1143000"/>
            <a:ext cx="5486400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0A9F58-4AEB-4286-98F7-3C77AA913B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0940" y="2697480"/>
            <a:ext cx="3785860" cy="309342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F55A58-F085-4500-AF61-045B12C8F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936470-561D-49AE-AC84-B79D483FD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EF2BE2-DF21-4683-9D5F-849A525FD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42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4438DC-3CEE-4170-9B1C-BAC05CD8C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90245"/>
            <a:ext cx="9922764" cy="12942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C19D24-DCBE-47F9-8B85-8A118B02B3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8136" y="2447778"/>
            <a:ext cx="9922764" cy="3838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4F5788-BDCE-49E2-80AE-31C739C6A0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15200" y="6389688"/>
            <a:ext cx="36953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A1E45834-53BD-4C8F-B791-CD5378F4150E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D5844-8163-4D82-BEFC-BC2D8D511B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940" y="6389688"/>
            <a:ext cx="44335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698A50-C435-4220-82C6-C8D62A7C9E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3190" y="6389688"/>
            <a:ext cx="9402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8689CE0-64D2-447C-9C1F-872D111D8AC3}"/>
              </a:ext>
            </a:extLst>
          </p:cNvPr>
          <p:cNvCxnSpPr>
            <a:cxnSpLocks/>
          </p:cNvCxnSpPr>
          <p:nvPr/>
        </p:nvCxnSpPr>
        <p:spPr>
          <a:xfrm>
            <a:off x="0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9692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2" r:id="rId6"/>
    <p:sldLayoutId id="2147483713" r:id="rId7"/>
    <p:sldLayoutId id="2147483712" r:id="rId8"/>
    <p:sldLayoutId id="2147483711" r:id="rId9"/>
    <p:sldLayoutId id="2147483710" r:id="rId10"/>
    <p:sldLayoutId id="214748370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400" b="1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Font typeface="Neue Haas Grotesk Text Pro" panose="020B0504020202020204" pitchFamily="34" charset="0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CE54A2A-DF49-4800-82E7-3AF9353F81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6125ED7-F0CF-40D9-8C60-51E1880536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Person writing on a notepad">
            <a:extLst>
              <a:ext uri="{FF2B5EF4-FFF2-40B4-BE49-F238E27FC236}">
                <a16:creationId xmlns:a16="http://schemas.microsoft.com/office/drawing/2014/main" id="{77B6B852-4B2D-B151-70BC-F325FC41F58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11244" r="-2" b="1786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2146" y="1077626"/>
            <a:ext cx="9958754" cy="3317443"/>
          </a:xfrm>
        </p:spPr>
        <p:txBody>
          <a:bodyPr anchor="t">
            <a:normAutofit/>
          </a:bodyPr>
          <a:lstStyle/>
          <a:p>
            <a:r>
              <a:rPr lang="en-US" sz="8000" b="1">
                <a:solidFill>
                  <a:srgbClr val="FFFFFF"/>
                </a:solidFill>
              </a:rPr>
              <a:t>To-Do List </a:t>
            </a:r>
            <a:br>
              <a:rPr lang="en-US" sz="8000" b="1">
                <a:solidFill>
                  <a:srgbClr val="FFFFFF"/>
                </a:solidFill>
              </a:rPr>
            </a:br>
            <a:r>
              <a:rPr lang="en-US" sz="8000" b="1">
                <a:solidFill>
                  <a:srgbClr val="FFFFFF"/>
                </a:solidFill>
              </a:rPr>
              <a:t>Web Application</a:t>
            </a:r>
            <a:endParaRPr lang="en-US" sz="8000">
              <a:solidFill>
                <a:srgbClr val="FFFFFF"/>
              </a:solidFill>
            </a:endParaRPr>
          </a:p>
          <a:p>
            <a:endParaRPr lang="en-US" sz="8000">
              <a:solidFill>
                <a:srgbClr val="FFFFFF"/>
              </a:solidFill>
              <a:effectLst>
                <a:glow rad="38100">
                  <a:prstClr val="black">
                    <a:lumMod val="65000"/>
                    <a:lumOff val="35000"/>
                    <a:alpha val="50000"/>
                  </a:prstClr>
                </a:glow>
                <a:outerShdw blurRad="28575" dist="31750" dir="1320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7280" y="4572000"/>
            <a:ext cx="9257512" cy="1263047"/>
          </a:xfrm>
        </p:spPr>
        <p:txBody>
          <a:bodyPr anchor="b"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Yashwanth B N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0AA360F-DECB-4836-8FB6-22C4BC3FB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206934"/>
            <a:ext cx="804195" cy="0"/>
          </a:xfrm>
          <a:prstGeom prst="line">
            <a:avLst/>
          </a:prstGeom>
          <a:ln w="12382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hank You Black Background Stock Illustrations – 7,424 Thank You Black ...">
            <a:extLst>
              <a:ext uri="{FF2B5EF4-FFF2-40B4-BE49-F238E27FC236}">
                <a16:creationId xmlns:a16="http://schemas.microsoft.com/office/drawing/2014/main" id="{17B49148-2449-331F-D8D6-0DCE3816EC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562"/>
            <a:ext cx="12180793" cy="6856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19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C5010-C91B-0818-C787-9711D5801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812A94-FC27-C656-ECA6-1D9EE07450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panose="020B0504020202020204" pitchFamily="34" charset="0"/>
              <a:buChar char="Ø"/>
            </a:pPr>
            <a:r>
              <a:rPr lang="en-US" sz="2400" dirty="0">
                <a:latin typeface="Calibri"/>
                <a:ea typeface="+mn-lt"/>
                <a:cs typeface="+mn-lt"/>
              </a:rPr>
              <a:t>A simple yet effective web application designed to help users manage their tasks and stay organized.</a:t>
            </a:r>
            <a:endParaRPr lang="en-US" sz="2400">
              <a:latin typeface="Calibri"/>
              <a:cs typeface="Calibri"/>
            </a:endParaRPr>
          </a:p>
          <a:p>
            <a:pPr>
              <a:buFont typeface="Wingdings" panose="020B0504020202020204" pitchFamily="34" charset="0"/>
              <a:buChar char="Ø"/>
            </a:pPr>
            <a:r>
              <a:rPr lang="en-US" sz="2400" dirty="0">
                <a:latin typeface="Calibri"/>
                <a:ea typeface="+mn-lt"/>
                <a:cs typeface="+mn-lt"/>
              </a:rPr>
              <a:t>Developed using standard web technologies such as HTML, CSS, and JavaScript, making it lightweight and easily accessible.</a:t>
            </a:r>
            <a:endParaRPr lang="en-US" sz="2400">
              <a:latin typeface="Calibri"/>
              <a:cs typeface="Calibri"/>
            </a:endParaRPr>
          </a:p>
          <a:p>
            <a:pPr>
              <a:buFont typeface="Wingdings" panose="020B0504020202020204" pitchFamily="34" charset="0"/>
              <a:buChar char="Ø"/>
            </a:pPr>
            <a:r>
              <a:rPr lang="en-US" sz="2400" dirty="0">
                <a:latin typeface="Calibri"/>
                <a:ea typeface="+mn-lt"/>
                <a:cs typeface="+mn-lt"/>
              </a:rPr>
              <a:t>Provides a clean and intuitive user interface for adding, editing, and removing tasks.</a:t>
            </a:r>
            <a:endParaRPr lang="en-US" sz="2400" dirty="0">
              <a:latin typeface="Calibri"/>
            </a:endParaRPr>
          </a:p>
          <a:p>
            <a:pPr>
              <a:buFont typeface="Wingdings" panose="020B0504020202020204" pitchFamily="34" charset="0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229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B60AD-B856-AEA5-2586-C2DE8FF50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B3210A-5077-A4A5-F8EE-010F1B3B1E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panose="020B0504020202020204" pitchFamily="34" charset="0"/>
              <a:buChar char="Ø"/>
            </a:pPr>
            <a:r>
              <a:rPr lang="en-US" sz="2400" b="1" dirty="0">
                <a:latin typeface="Calibri"/>
                <a:ea typeface="+mn-lt"/>
                <a:cs typeface="+mn-lt"/>
              </a:rPr>
              <a:t>Input Task</a:t>
            </a:r>
            <a:r>
              <a:rPr lang="en-US" sz="2400" dirty="0">
                <a:latin typeface="Calibri"/>
                <a:ea typeface="+mn-lt"/>
                <a:cs typeface="+mn-lt"/>
              </a:rPr>
              <a:t>: Users enter their tasks into the provided text input field.</a:t>
            </a:r>
            <a:endParaRPr lang="en-US" sz="2400">
              <a:latin typeface="Calibri"/>
              <a:cs typeface="Calibri"/>
            </a:endParaRPr>
          </a:p>
          <a:p>
            <a:pPr>
              <a:buFont typeface="Wingdings" panose="020B0504020202020204" pitchFamily="34" charset="0"/>
              <a:buChar char="Ø"/>
            </a:pPr>
            <a:r>
              <a:rPr lang="en-US" sz="2400" b="1" dirty="0">
                <a:latin typeface="Calibri"/>
                <a:ea typeface="+mn-lt"/>
                <a:cs typeface="+mn-lt"/>
              </a:rPr>
              <a:t>Add Task</a:t>
            </a:r>
            <a:r>
              <a:rPr lang="en-US" sz="2400" dirty="0">
                <a:latin typeface="Calibri"/>
                <a:ea typeface="+mn-lt"/>
                <a:cs typeface="+mn-lt"/>
              </a:rPr>
              <a:t>: Clicking the "Add" button dynamically adds the task to the list, visible immediately to the user.</a:t>
            </a:r>
            <a:endParaRPr lang="en-US" sz="2400">
              <a:latin typeface="Calibri"/>
              <a:cs typeface="Calibri"/>
            </a:endParaRPr>
          </a:p>
          <a:p>
            <a:pPr>
              <a:buFont typeface="Wingdings" panose="020B0504020202020204" pitchFamily="34" charset="0"/>
              <a:buChar char="Ø"/>
            </a:pPr>
            <a:r>
              <a:rPr lang="en-US" sz="2400" b="1" dirty="0">
                <a:latin typeface="Calibri"/>
                <a:ea typeface="+mn-lt"/>
                <a:cs typeface="+mn-lt"/>
              </a:rPr>
              <a:t>Manage Tasks</a:t>
            </a:r>
            <a:r>
              <a:rPr lang="en-US" sz="2400" dirty="0">
                <a:latin typeface="Calibri"/>
                <a:ea typeface="+mn-lt"/>
                <a:cs typeface="+mn-lt"/>
              </a:rPr>
              <a:t>: Each task item includes options to mark it as completed or delete it, providing simple task management capabilities.</a:t>
            </a:r>
            <a:endParaRPr lang="en-US" sz="2400">
              <a:latin typeface="Calibri"/>
              <a:cs typeface="Calibri"/>
            </a:endParaRPr>
          </a:p>
          <a:p>
            <a:pPr>
              <a:buFont typeface="Wingdings" panose="020B0504020202020204" pitchFamily="34" charset="0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9179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23B33E32-D264-A992-D569-BB481578D7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36"/>
            <a:ext cx="6096000" cy="3581810"/>
          </a:xfrm>
          <a:prstGeom prst="rect">
            <a:avLst/>
          </a:prstGeom>
        </p:spPr>
      </p:pic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A3792971-A953-3EFE-6E2F-62C7F0C9A7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825919"/>
            <a:ext cx="6096000" cy="4036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214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5DD41-169D-6347-3810-94979C30F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F689B-09D5-2CD2-C9E9-60ADEEF936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panose="020B0504020202020204" pitchFamily="34" charset="0"/>
              <a:buChar char="Ø"/>
            </a:pPr>
            <a:r>
              <a:rPr lang="en-US" sz="2400" b="1">
                <a:latin typeface="Calibri"/>
                <a:ea typeface="+mn-lt"/>
                <a:cs typeface="+mn-lt"/>
              </a:rPr>
              <a:t>Personal Task Management</a:t>
            </a:r>
            <a:r>
              <a:rPr lang="en-US" sz="2400">
                <a:latin typeface="Calibri"/>
                <a:ea typeface="+mn-lt"/>
                <a:cs typeface="+mn-lt"/>
              </a:rPr>
              <a:t>: Individuals can use the application to keep track of their daily, weekly, or long-term tasks.</a:t>
            </a:r>
            <a:endParaRPr lang="en-US" sz="2400">
              <a:latin typeface="Calibri"/>
              <a:cs typeface="Calibri"/>
            </a:endParaRPr>
          </a:p>
          <a:p>
            <a:pPr>
              <a:buFont typeface="Wingdings" panose="020B0504020202020204" pitchFamily="34" charset="0"/>
              <a:buChar char="Ø"/>
            </a:pPr>
            <a:r>
              <a:rPr lang="en-US" sz="2400" b="1">
                <a:latin typeface="Calibri"/>
                <a:ea typeface="+mn-lt"/>
                <a:cs typeface="+mn-lt"/>
              </a:rPr>
              <a:t>Team Collaboration</a:t>
            </a:r>
            <a:r>
              <a:rPr lang="en-US" sz="2400">
                <a:latin typeface="Calibri"/>
                <a:ea typeface="+mn-lt"/>
                <a:cs typeface="+mn-lt"/>
              </a:rPr>
              <a:t>: Teams or groups can utilize the shared task list feature to coordinate projects and assignments efficiently.</a:t>
            </a:r>
            <a:endParaRPr lang="en-US" sz="2400">
              <a:latin typeface="Calibri"/>
              <a:cs typeface="Calibri"/>
            </a:endParaRPr>
          </a:p>
          <a:p>
            <a:pPr>
              <a:buFont typeface="Wingdings" panose="020B0504020202020204" pitchFamily="34" charset="0"/>
              <a:buChar char="Ø"/>
            </a:pPr>
            <a:r>
              <a:rPr lang="en-US" sz="2400" b="1">
                <a:latin typeface="Calibri"/>
                <a:ea typeface="+mn-lt"/>
                <a:cs typeface="+mn-lt"/>
              </a:rPr>
              <a:t>Educational Purposes</a:t>
            </a:r>
            <a:r>
              <a:rPr lang="en-US" sz="2400">
                <a:latin typeface="Calibri"/>
                <a:ea typeface="+mn-lt"/>
                <a:cs typeface="+mn-lt"/>
              </a:rPr>
              <a:t>: Students and learners can explore the basics of web development by studying and modifying the project code.</a:t>
            </a:r>
            <a:endParaRPr lang="en-US" sz="2400">
              <a:latin typeface="Calibri"/>
              <a:cs typeface="Calibri"/>
            </a:endParaRPr>
          </a:p>
          <a:p>
            <a:pPr>
              <a:buFont typeface="Wingdings" panose="020B0504020202020204" pitchFamily="34" charset="0"/>
              <a:buChar char="Ø"/>
            </a:pPr>
            <a:endParaRPr lang="en-US" sz="24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946463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CBE73-BB54-0FE5-D55A-66DAC0E6A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</a:t>
            </a:r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C4E51B-E3B4-9A92-B08F-482ECED027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>
              <a:buFont typeface="Wingdings" panose="020B0504020202020204" pitchFamily="34" charset="0"/>
              <a:buChar char="Ø"/>
            </a:pPr>
            <a:r>
              <a:rPr lang="en-US" sz="2400" b="1" dirty="0">
                <a:latin typeface="Calibri"/>
                <a:ea typeface="+mn-lt"/>
                <a:cs typeface="+mn-lt"/>
              </a:rPr>
              <a:t>Simplicity</a:t>
            </a:r>
            <a:r>
              <a:rPr lang="en-US" sz="2400" dirty="0">
                <a:latin typeface="Calibri"/>
                <a:ea typeface="+mn-lt"/>
                <a:cs typeface="+mn-lt"/>
              </a:rPr>
              <a:t>: The application's straightforward design makes it easy for users to understand and use without any learning curve.</a:t>
            </a:r>
            <a:endParaRPr lang="en-US" sz="2400">
              <a:latin typeface="Calibri"/>
              <a:cs typeface="Calibri"/>
            </a:endParaRPr>
          </a:p>
          <a:p>
            <a:pPr>
              <a:buFont typeface="Wingdings" panose="020B0504020202020204" pitchFamily="34" charset="0"/>
              <a:buChar char="Ø"/>
            </a:pPr>
            <a:r>
              <a:rPr lang="en-US" sz="2400" b="1" dirty="0">
                <a:latin typeface="Calibri"/>
                <a:ea typeface="+mn-lt"/>
                <a:cs typeface="+mn-lt"/>
              </a:rPr>
              <a:t>Portability</a:t>
            </a:r>
            <a:r>
              <a:rPr lang="en-US" sz="2400" dirty="0">
                <a:latin typeface="Calibri"/>
                <a:ea typeface="+mn-lt"/>
                <a:cs typeface="+mn-lt"/>
              </a:rPr>
              <a:t>: Being a web-based application, it can be accessed from any device with a web browser, offering flexibility and convenience.</a:t>
            </a:r>
            <a:endParaRPr lang="en-US" sz="2400">
              <a:latin typeface="Calibri"/>
              <a:cs typeface="Calibri"/>
            </a:endParaRPr>
          </a:p>
          <a:p>
            <a:pPr>
              <a:buFont typeface="Wingdings" panose="020B0504020202020204" pitchFamily="34" charset="0"/>
              <a:buChar char="Ø"/>
            </a:pPr>
            <a:r>
              <a:rPr lang="en-US" sz="2400" b="1" dirty="0">
                <a:latin typeface="Calibri"/>
                <a:ea typeface="+mn-lt"/>
                <a:cs typeface="+mn-lt"/>
              </a:rPr>
              <a:t>Customizability</a:t>
            </a:r>
            <a:r>
              <a:rPr lang="en-US" sz="2400" dirty="0">
                <a:latin typeface="Calibri"/>
                <a:ea typeface="+mn-lt"/>
                <a:cs typeface="+mn-lt"/>
              </a:rPr>
              <a:t>: While currently basic, the application's modular design allows for easy expansion and addition of new features as needed.</a:t>
            </a:r>
            <a:endParaRPr lang="en-US" sz="2400">
              <a:latin typeface="Calibri"/>
              <a:cs typeface="Calibri"/>
            </a:endParaRPr>
          </a:p>
          <a:p>
            <a:pPr>
              <a:buFont typeface="Wingdings" panose="020B0504020202020204" pitchFamily="34" charset="0"/>
              <a:buChar char="Ø"/>
            </a:pPr>
            <a:endParaRPr lang="en-US" sz="24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095747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CC007-08A8-6B40-CD04-F172EC0A5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Disadvantages</a:t>
            </a:r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5E56CE-46F6-C83C-E44B-50B502018F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>
              <a:buFont typeface="Wingdings" panose="020B0504020202020204" pitchFamily="34" charset="0"/>
              <a:buChar char="Ø"/>
            </a:pPr>
            <a:r>
              <a:rPr lang="en-US" sz="2400" b="1" dirty="0">
                <a:latin typeface="Calibri"/>
                <a:ea typeface="+mn-lt"/>
                <a:cs typeface="+mn-lt"/>
              </a:rPr>
              <a:t>Limited Functionality</a:t>
            </a:r>
            <a:r>
              <a:rPr lang="en-US" sz="2400" dirty="0">
                <a:latin typeface="Calibri"/>
                <a:ea typeface="+mn-lt"/>
                <a:cs typeface="+mn-lt"/>
              </a:rPr>
              <a:t>: Lacks advanced features found in dedicated task management tools, such as reminders, recurring tasks, and subtasks.</a:t>
            </a:r>
            <a:endParaRPr lang="en-US" sz="2400">
              <a:latin typeface="Calibri"/>
              <a:cs typeface="Calibri"/>
            </a:endParaRPr>
          </a:p>
          <a:p>
            <a:pPr>
              <a:buFont typeface="Wingdings" panose="020B0504020202020204" pitchFamily="34" charset="0"/>
              <a:buChar char="Ø"/>
            </a:pPr>
            <a:r>
              <a:rPr lang="en-US" sz="2400" b="1" dirty="0">
                <a:latin typeface="Calibri"/>
                <a:ea typeface="+mn-lt"/>
                <a:cs typeface="+mn-lt"/>
              </a:rPr>
              <a:t>Data Persistence</a:t>
            </a:r>
            <a:r>
              <a:rPr lang="en-US" sz="2400" dirty="0">
                <a:latin typeface="Calibri"/>
                <a:ea typeface="+mn-lt"/>
                <a:cs typeface="+mn-lt"/>
              </a:rPr>
              <a:t>: Tasks are stored locally in the browser's memory, so they are lost when the browser is closed or refreshed.</a:t>
            </a:r>
            <a:endParaRPr lang="en-US" sz="2400">
              <a:latin typeface="Calibri"/>
              <a:cs typeface="Calibri"/>
            </a:endParaRPr>
          </a:p>
          <a:p>
            <a:pPr>
              <a:buFont typeface="Wingdings" panose="020B0504020202020204" pitchFamily="34" charset="0"/>
              <a:buChar char="Ø"/>
            </a:pPr>
            <a:r>
              <a:rPr lang="en-US" sz="2400" b="1" dirty="0">
                <a:latin typeface="Calibri"/>
                <a:ea typeface="+mn-lt"/>
                <a:cs typeface="+mn-lt"/>
              </a:rPr>
              <a:t>Security Concerns</a:t>
            </a:r>
            <a:r>
              <a:rPr lang="en-US" sz="2400" dirty="0">
                <a:latin typeface="Calibri"/>
                <a:ea typeface="+mn-lt"/>
                <a:cs typeface="+mn-lt"/>
              </a:rPr>
              <a:t>: Without user authentication, anyone with access to the application can view and modify tasks, posing potential privacy risks.</a:t>
            </a:r>
            <a:endParaRPr lang="en-US" sz="2400">
              <a:latin typeface="Calibri"/>
              <a:cs typeface="Calibri"/>
            </a:endParaRPr>
          </a:p>
          <a:p>
            <a:pPr>
              <a:buFont typeface="Wingdings" panose="020B0504020202020204" pitchFamily="34" charset="0"/>
              <a:buChar char="Ø"/>
            </a:pPr>
            <a:endParaRPr lang="en-US" sz="24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592376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120C0-F2A3-C623-8417-CB67A213A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Scope</a:t>
            </a:r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006A35-FC3F-9937-3DBA-B978D81933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8136" y="2055573"/>
            <a:ext cx="9922764" cy="4230927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buFont typeface="Wingdings" panose="020B0504020202020204" pitchFamily="34" charset="0"/>
              <a:buChar char="Ø"/>
            </a:pPr>
            <a:r>
              <a:rPr lang="en-US" sz="2400" b="1" dirty="0">
                <a:latin typeface="Calibri"/>
                <a:ea typeface="+mn-lt"/>
                <a:cs typeface="+mn-lt"/>
              </a:rPr>
              <a:t>User Authentication</a:t>
            </a:r>
            <a:r>
              <a:rPr lang="en-US" sz="2400" dirty="0">
                <a:latin typeface="Calibri"/>
                <a:ea typeface="+mn-lt"/>
                <a:cs typeface="+mn-lt"/>
              </a:rPr>
              <a:t>: Implement user accounts and authentication mechanisms to enable data persistence and user-specific task management.</a:t>
            </a:r>
            <a:endParaRPr lang="en-US" sz="2400">
              <a:latin typeface="Calibri"/>
              <a:cs typeface="Calibri"/>
            </a:endParaRPr>
          </a:p>
          <a:p>
            <a:pPr>
              <a:buFont typeface="Wingdings" panose="020B0504020202020204" pitchFamily="34" charset="0"/>
              <a:buChar char="Ø"/>
            </a:pPr>
            <a:r>
              <a:rPr lang="en-US" sz="2400" b="1" dirty="0">
                <a:latin typeface="Calibri"/>
                <a:ea typeface="+mn-lt"/>
                <a:cs typeface="+mn-lt"/>
              </a:rPr>
              <a:t>Database Integration</a:t>
            </a:r>
            <a:r>
              <a:rPr lang="en-US" sz="2400" dirty="0">
                <a:latin typeface="Calibri"/>
                <a:ea typeface="+mn-lt"/>
                <a:cs typeface="+mn-lt"/>
              </a:rPr>
              <a:t>: Integrate a database backend to store tasks securely and provide reliable data persistence across sessions.</a:t>
            </a:r>
            <a:endParaRPr lang="en-US" sz="2400">
              <a:latin typeface="Calibri"/>
              <a:cs typeface="Calibri"/>
            </a:endParaRPr>
          </a:p>
          <a:p>
            <a:pPr>
              <a:buFont typeface="Wingdings" panose="020B0504020202020204" pitchFamily="34" charset="0"/>
              <a:buChar char="Ø"/>
            </a:pPr>
            <a:r>
              <a:rPr lang="en-US" sz="2400" b="1" dirty="0">
                <a:latin typeface="Calibri"/>
                <a:ea typeface="+mn-lt"/>
                <a:cs typeface="+mn-lt"/>
              </a:rPr>
              <a:t>Enhanced Features</a:t>
            </a:r>
            <a:r>
              <a:rPr lang="en-US" sz="2400" dirty="0">
                <a:latin typeface="Calibri"/>
                <a:ea typeface="+mn-lt"/>
                <a:cs typeface="+mn-lt"/>
              </a:rPr>
              <a:t>: Add advanced features like due dates, priority levels, categorization, and task sorting/filtering options.</a:t>
            </a:r>
            <a:endParaRPr lang="en-US" sz="2400">
              <a:latin typeface="Calibri"/>
              <a:cs typeface="Calibri"/>
            </a:endParaRPr>
          </a:p>
          <a:p>
            <a:pPr>
              <a:buFont typeface="Wingdings" panose="020B0504020202020204" pitchFamily="34" charset="0"/>
              <a:buChar char="Ø"/>
            </a:pPr>
            <a:r>
              <a:rPr lang="en-US" sz="2400" b="1" dirty="0">
                <a:latin typeface="Calibri"/>
                <a:ea typeface="+mn-lt"/>
                <a:cs typeface="+mn-lt"/>
              </a:rPr>
              <a:t>Improved UI/UX</a:t>
            </a:r>
            <a:r>
              <a:rPr lang="en-US" sz="2400" dirty="0">
                <a:latin typeface="Calibri"/>
                <a:ea typeface="+mn-lt"/>
                <a:cs typeface="+mn-lt"/>
              </a:rPr>
              <a:t>: Enhance the user interface with responsive design, animations, and interactive elements to improve user engagement.</a:t>
            </a:r>
            <a:endParaRPr lang="en-US" sz="2400">
              <a:latin typeface="Calibri"/>
              <a:cs typeface="Calibri"/>
            </a:endParaRPr>
          </a:p>
          <a:p>
            <a:pPr>
              <a:buFont typeface="Wingdings" panose="020B0504020202020204" pitchFamily="34" charset="0"/>
              <a:buChar char="Ø"/>
            </a:pPr>
            <a:endParaRPr lang="en-US" sz="24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83458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0C91A1-9840-4D7F-F541-A718D728B3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8136" y="1607337"/>
            <a:ext cx="9922764" cy="467916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2400" b="1" dirty="0">
                <a:latin typeface="Calibri"/>
                <a:ea typeface="+mn-lt"/>
                <a:cs typeface="+mn-lt"/>
              </a:rPr>
              <a:t>Questions?</a:t>
            </a:r>
            <a:r>
              <a:rPr lang="en-US" sz="2400" dirty="0">
                <a:latin typeface="Calibri"/>
                <a:ea typeface="+mn-lt"/>
                <a:cs typeface="+mn-lt"/>
              </a:rPr>
              <a:t>: </a:t>
            </a:r>
            <a:endParaRPr lang="en-US" sz="2400">
              <a:latin typeface="Calibri"/>
              <a:ea typeface="+mn-lt"/>
              <a:cs typeface="Calibri"/>
            </a:endParaRPr>
          </a:p>
          <a:p>
            <a:pPr marL="0" indent="0">
              <a:buNone/>
            </a:pPr>
            <a:r>
              <a:rPr lang="en-US" sz="2400" dirty="0">
                <a:latin typeface="Calibri"/>
                <a:ea typeface="+mn-lt"/>
                <a:cs typeface="+mn-lt"/>
              </a:rPr>
              <a:t>Feel free to ask any questions or share your thoughts on the project.</a:t>
            </a:r>
            <a:endParaRPr lang="en-US" sz="2400">
              <a:latin typeface="Calibri"/>
              <a:cs typeface="Calibri"/>
            </a:endParaRPr>
          </a:p>
          <a:p>
            <a:pPr marL="0" indent="0">
              <a:buNone/>
            </a:pPr>
            <a:endParaRPr lang="en-US" sz="2400" dirty="0">
              <a:latin typeface="Calibri"/>
              <a:ea typeface="+mn-lt"/>
              <a:cs typeface="+mn-lt"/>
            </a:endParaRPr>
          </a:p>
          <a:p>
            <a:pPr marL="0" indent="0" algn="ctr">
              <a:buNone/>
            </a:pPr>
            <a:r>
              <a:rPr lang="en-US" sz="2400" b="1" dirty="0">
                <a:latin typeface="Calibri"/>
                <a:ea typeface="+mn-lt"/>
                <a:cs typeface="+mn-lt"/>
              </a:rPr>
              <a:t>Suggestions for Improvement?</a:t>
            </a:r>
            <a:r>
              <a:rPr lang="en-US" sz="2400" dirty="0">
                <a:latin typeface="Calibri"/>
                <a:ea typeface="+mn-lt"/>
                <a:cs typeface="+mn-lt"/>
              </a:rPr>
              <a:t>: </a:t>
            </a:r>
            <a:endParaRPr lang="en-US" sz="2400">
              <a:latin typeface="Calibri"/>
              <a:ea typeface="+mn-lt"/>
              <a:cs typeface="Calibri"/>
            </a:endParaRPr>
          </a:p>
          <a:p>
            <a:pPr marL="0" indent="0" algn="ctr">
              <a:buNone/>
            </a:pPr>
            <a:r>
              <a:rPr lang="en-US" sz="2400" dirty="0">
                <a:latin typeface="Calibri"/>
                <a:ea typeface="+mn-lt"/>
                <a:cs typeface="+mn-lt"/>
              </a:rPr>
              <a:t>We welcome any suggestions or feedback to make the project better and more useful for users.</a:t>
            </a:r>
            <a:endParaRPr lang="en-US" sz="2400" dirty="0">
              <a:latin typeface="Calibri"/>
              <a:cs typeface="Calibri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117182"/>
      </p:ext>
    </p:extLst>
  </p:cSld>
  <p:clrMapOvr>
    <a:masterClrMapping/>
  </p:clrMapOvr>
</p:sld>
</file>

<file path=ppt/theme/theme1.xml><?xml version="1.0" encoding="utf-8"?>
<a:theme xmlns:a="http://schemas.openxmlformats.org/drawingml/2006/main" name="BjornVTI">
  <a:themeElements>
    <a:clrScheme name="AnalogousFromDarkSeedLeftStep">
      <a:dk1>
        <a:srgbClr val="000000"/>
      </a:dk1>
      <a:lt1>
        <a:srgbClr val="FFFFFF"/>
      </a:lt1>
      <a:dk2>
        <a:srgbClr val="3C3122"/>
      </a:dk2>
      <a:lt2>
        <a:srgbClr val="E7E2E8"/>
      </a:lt2>
      <a:accent1>
        <a:srgbClr val="61B547"/>
      </a:accent1>
      <a:accent2>
        <a:srgbClr val="86AF3A"/>
      </a:accent2>
      <a:accent3>
        <a:srgbClr val="AAA343"/>
      </a:accent3>
      <a:accent4>
        <a:srgbClr val="B1783B"/>
      </a:accent4>
      <a:accent5>
        <a:srgbClr val="C3594D"/>
      </a:accent5>
      <a:accent6>
        <a:srgbClr val="B13B60"/>
      </a:accent6>
      <a:hlink>
        <a:srgbClr val="BF613F"/>
      </a:hlink>
      <a:folHlink>
        <a:srgbClr val="7F7F7F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jornVTI" id="{D01443FD-65CF-4AEF-9B9D-4466C96F9785}" vid="{36EF4262-385E-40E6-B073-FB18FD98BF4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BjornVTI</vt:lpstr>
      <vt:lpstr>To-Do List  Web Application </vt:lpstr>
      <vt:lpstr>Introduction</vt:lpstr>
      <vt:lpstr>Working</vt:lpstr>
      <vt:lpstr>PowerPoint Presentation</vt:lpstr>
      <vt:lpstr>Uses</vt:lpstr>
      <vt:lpstr>Advantages </vt:lpstr>
      <vt:lpstr>Disadvantages </vt:lpstr>
      <vt:lpstr>Future Scope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95</cp:revision>
  <dcterms:created xsi:type="dcterms:W3CDTF">2024-05-01T11:45:07Z</dcterms:created>
  <dcterms:modified xsi:type="dcterms:W3CDTF">2024-05-01T12:09:08Z</dcterms:modified>
</cp:coreProperties>
</file>