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3"/>
  </p:notesMasterIdLst>
  <p:sldIdLst>
    <p:sldId id="256" r:id="rId2"/>
    <p:sldId id="257" r:id="rId3"/>
    <p:sldId id="262" r:id="rId4"/>
    <p:sldId id="266" r:id="rId5"/>
    <p:sldId id="265" r:id="rId6"/>
    <p:sldId id="267" r:id="rId7"/>
    <p:sldId id="258" r:id="rId8"/>
    <p:sldId id="259" r:id="rId9"/>
    <p:sldId id="260" r:id="rId10"/>
    <p:sldId id="263"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9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Teja Mandapati" userId="cd3cb90db293b51a" providerId="LiveId" clId="{9CBD907C-3693-4176-9B54-DE43213D69FC}"/>
    <pc:docChg chg="undo custSel addSld delSld modSld">
      <pc:chgData name="Surya Teja Mandapati" userId="cd3cb90db293b51a" providerId="LiveId" clId="{9CBD907C-3693-4176-9B54-DE43213D69FC}" dt="2021-11-13T04:40:22.992" v="42"/>
      <pc:docMkLst>
        <pc:docMk/>
      </pc:docMkLst>
      <pc:sldChg chg="addSp delSp modSp mod setBg">
        <pc:chgData name="Surya Teja Mandapati" userId="cd3cb90db293b51a" providerId="LiveId" clId="{9CBD907C-3693-4176-9B54-DE43213D69FC}" dt="2021-11-13T04:36:56.720" v="21" actId="20577"/>
        <pc:sldMkLst>
          <pc:docMk/>
          <pc:sldMk cId="3733073824" sldId="260"/>
        </pc:sldMkLst>
        <pc:spChg chg="mod">
          <ac:chgData name="Surya Teja Mandapati" userId="cd3cb90db293b51a" providerId="LiveId" clId="{9CBD907C-3693-4176-9B54-DE43213D69FC}" dt="2021-11-13T04:36:17.004" v="12" actId="26606"/>
          <ac:spMkLst>
            <pc:docMk/>
            <pc:sldMk cId="3733073824" sldId="260"/>
            <ac:spMk id="2" creationId="{39956CCE-8876-4CE7-AA68-4EAFF2B07732}"/>
          </ac:spMkLst>
        </pc:spChg>
        <pc:spChg chg="add del">
          <ac:chgData name="Surya Teja Mandapati" userId="cd3cb90db293b51a" providerId="LiveId" clId="{9CBD907C-3693-4176-9B54-DE43213D69FC}" dt="2021-11-13T04:36:17.004" v="12" actId="26606"/>
          <ac:spMkLst>
            <pc:docMk/>
            <pc:sldMk cId="3733073824" sldId="260"/>
            <ac:spMk id="3" creationId="{2ED222DF-21C3-4BE5-A27C-BA4C2E6D4E5F}"/>
          </ac:spMkLst>
        </pc:spChg>
        <pc:spChg chg="add del">
          <ac:chgData name="Surya Teja Mandapati" userId="cd3cb90db293b51a" providerId="LiveId" clId="{9CBD907C-3693-4176-9B54-DE43213D69FC}" dt="2021-11-13T04:36:11.351" v="3" actId="26606"/>
          <ac:spMkLst>
            <pc:docMk/>
            <pc:sldMk cId="3733073824" sldId="260"/>
            <ac:spMk id="8" creationId="{8BBC959F-CAB6-4E23-81DE-E0BBF2B7E073}"/>
          </ac:spMkLst>
        </pc:spChg>
        <pc:spChg chg="add del">
          <ac:chgData name="Surya Teja Mandapati" userId="cd3cb90db293b51a" providerId="LiveId" clId="{9CBD907C-3693-4176-9B54-DE43213D69FC}" dt="2021-11-13T04:36:08.725" v="1" actId="26606"/>
          <ac:spMkLst>
            <pc:docMk/>
            <pc:sldMk cId="3733073824" sldId="260"/>
            <ac:spMk id="9" creationId="{ECD538B8-489B-407A-A760-436DB4C563CC}"/>
          </ac:spMkLst>
        </pc:spChg>
        <pc:spChg chg="add del">
          <ac:chgData name="Surya Teja Mandapati" userId="cd3cb90db293b51a" providerId="LiveId" clId="{9CBD907C-3693-4176-9B54-DE43213D69FC}" dt="2021-11-13T04:36:11.351" v="3" actId="26606"/>
          <ac:spMkLst>
            <pc:docMk/>
            <pc:sldMk cId="3733073824" sldId="260"/>
            <ac:spMk id="10" creationId="{7A94DEED-5E0F-4E41-A445-58C14864C34A}"/>
          </ac:spMkLst>
        </pc:spChg>
        <pc:spChg chg="add del">
          <ac:chgData name="Surya Teja Mandapati" userId="cd3cb90db293b51a" providerId="LiveId" clId="{9CBD907C-3693-4176-9B54-DE43213D69FC}" dt="2021-11-13T04:36:11.351" v="3" actId="26606"/>
          <ac:spMkLst>
            <pc:docMk/>
            <pc:sldMk cId="3733073824" sldId="260"/>
            <ac:spMk id="11" creationId="{2ED222DF-21C3-4BE5-A27C-BA4C2E6D4E5F}"/>
          </ac:spMkLst>
        </pc:spChg>
        <pc:spChg chg="add del">
          <ac:chgData name="Surya Teja Mandapati" userId="cd3cb90db293b51a" providerId="LiveId" clId="{9CBD907C-3693-4176-9B54-DE43213D69FC}" dt="2021-11-13T04:36:11.351" v="3" actId="26606"/>
          <ac:spMkLst>
            <pc:docMk/>
            <pc:sldMk cId="3733073824" sldId="260"/>
            <ac:spMk id="12" creationId="{5E1FEFA6-7D4F-4746-AE64-D4D52FE76DC2}"/>
          </ac:spMkLst>
        </pc:spChg>
        <pc:spChg chg="add del">
          <ac:chgData name="Surya Teja Mandapati" userId="cd3cb90db293b51a" providerId="LiveId" clId="{9CBD907C-3693-4176-9B54-DE43213D69FC}" dt="2021-11-13T04:36:12.468" v="5" actId="26606"/>
          <ac:spMkLst>
            <pc:docMk/>
            <pc:sldMk cId="3733073824" sldId="260"/>
            <ac:spMk id="14" creationId="{ECD538B8-489B-407A-A760-436DB4C563CC}"/>
          </ac:spMkLst>
        </pc:spChg>
        <pc:spChg chg="add del">
          <ac:chgData name="Surya Teja Mandapati" userId="cd3cb90db293b51a" providerId="LiveId" clId="{9CBD907C-3693-4176-9B54-DE43213D69FC}" dt="2021-11-13T04:36:15.053" v="7" actId="26606"/>
          <ac:spMkLst>
            <pc:docMk/>
            <pc:sldMk cId="3733073824" sldId="260"/>
            <ac:spMk id="17" creationId="{ECD538B8-489B-407A-A760-436DB4C563CC}"/>
          </ac:spMkLst>
        </pc:spChg>
        <pc:spChg chg="add del">
          <ac:chgData name="Surya Teja Mandapati" userId="cd3cb90db293b51a" providerId="LiveId" clId="{9CBD907C-3693-4176-9B54-DE43213D69FC}" dt="2021-11-13T04:36:16.062" v="9" actId="26606"/>
          <ac:spMkLst>
            <pc:docMk/>
            <pc:sldMk cId="3733073824" sldId="260"/>
            <ac:spMk id="20" creationId="{ECD538B8-489B-407A-A760-436DB4C563CC}"/>
          </ac:spMkLst>
        </pc:spChg>
        <pc:spChg chg="add del">
          <ac:chgData name="Surya Teja Mandapati" userId="cd3cb90db293b51a" providerId="LiveId" clId="{9CBD907C-3693-4176-9B54-DE43213D69FC}" dt="2021-11-13T04:36:16.998" v="11" actId="26606"/>
          <ac:spMkLst>
            <pc:docMk/>
            <pc:sldMk cId="3733073824" sldId="260"/>
            <ac:spMk id="23" creationId="{ECD538B8-489B-407A-A760-436DB4C563CC}"/>
          </ac:spMkLst>
        </pc:spChg>
        <pc:spChg chg="add">
          <ac:chgData name="Surya Teja Mandapati" userId="cd3cb90db293b51a" providerId="LiveId" clId="{9CBD907C-3693-4176-9B54-DE43213D69FC}" dt="2021-11-13T04:36:17.004" v="12" actId="26606"/>
          <ac:spMkLst>
            <pc:docMk/>
            <pc:sldMk cId="3733073824" sldId="260"/>
            <ac:spMk id="26" creationId="{8BBC959F-CAB6-4E23-81DE-E0BBF2B7E073}"/>
          </ac:spMkLst>
        </pc:spChg>
        <pc:spChg chg="add">
          <ac:chgData name="Surya Teja Mandapati" userId="cd3cb90db293b51a" providerId="LiveId" clId="{9CBD907C-3693-4176-9B54-DE43213D69FC}" dt="2021-11-13T04:36:17.004" v="12" actId="26606"/>
          <ac:spMkLst>
            <pc:docMk/>
            <pc:sldMk cId="3733073824" sldId="260"/>
            <ac:spMk id="27" creationId="{7A94DEED-5E0F-4E41-A445-58C14864C34A}"/>
          </ac:spMkLst>
        </pc:spChg>
        <pc:spChg chg="add">
          <ac:chgData name="Surya Teja Mandapati" userId="cd3cb90db293b51a" providerId="LiveId" clId="{9CBD907C-3693-4176-9B54-DE43213D69FC}" dt="2021-11-13T04:36:17.004" v="12" actId="26606"/>
          <ac:spMkLst>
            <pc:docMk/>
            <pc:sldMk cId="3733073824" sldId="260"/>
            <ac:spMk id="28" creationId="{5E1FEFA6-7D4F-4746-AE64-D4D52FE76DC2}"/>
          </ac:spMkLst>
        </pc:spChg>
        <pc:spChg chg="add mod">
          <ac:chgData name="Surya Teja Mandapati" userId="cd3cb90db293b51a" providerId="LiveId" clId="{9CBD907C-3693-4176-9B54-DE43213D69FC}" dt="2021-11-13T04:36:56.720" v="21" actId="20577"/>
          <ac:spMkLst>
            <pc:docMk/>
            <pc:sldMk cId="3733073824" sldId="260"/>
            <ac:spMk id="29" creationId="{2ED222DF-21C3-4BE5-A27C-BA4C2E6D4E5F}"/>
          </ac:spMkLst>
        </pc:spChg>
        <pc:graphicFrameChg chg="add del">
          <ac:chgData name="Surya Teja Mandapati" userId="cd3cb90db293b51a" providerId="LiveId" clId="{9CBD907C-3693-4176-9B54-DE43213D69FC}" dt="2021-11-13T04:36:08.725" v="1" actId="26606"/>
          <ac:graphicFrameMkLst>
            <pc:docMk/>
            <pc:sldMk cId="3733073824" sldId="260"/>
            <ac:graphicFrameMk id="5" creationId="{C0515F30-30BC-435A-A031-0F16751FDFBB}"/>
          </ac:graphicFrameMkLst>
        </pc:graphicFrameChg>
        <pc:graphicFrameChg chg="add del">
          <ac:chgData name="Surya Teja Mandapati" userId="cd3cb90db293b51a" providerId="LiveId" clId="{9CBD907C-3693-4176-9B54-DE43213D69FC}" dt="2021-11-13T04:36:12.468" v="5" actId="26606"/>
          <ac:graphicFrameMkLst>
            <pc:docMk/>
            <pc:sldMk cId="3733073824" sldId="260"/>
            <ac:graphicFrameMk id="15" creationId="{767E5107-D8D1-4126-BA01-0A412D184254}"/>
          </ac:graphicFrameMkLst>
        </pc:graphicFrameChg>
        <pc:graphicFrameChg chg="add del">
          <ac:chgData name="Surya Teja Mandapati" userId="cd3cb90db293b51a" providerId="LiveId" clId="{9CBD907C-3693-4176-9B54-DE43213D69FC}" dt="2021-11-13T04:36:15.053" v="7" actId="26606"/>
          <ac:graphicFrameMkLst>
            <pc:docMk/>
            <pc:sldMk cId="3733073824" sldId="260"/>
            <ac:graphicFrameMk id="18" creationId="{C0515F30-30BC-435A-A031-0F16751FDFBB}"/>
          </ac:graphicFrameMkLst>
        </pc:graphicFrameChg>
        <pc:graphicFrameChg chg="add del">
          <ac:chgData name="Surya Teja Mandapati" userId="cd3cb90db293b51a" providerId="LiveId" clId="{9CBD907C-3693-4176-9B54-DE43213D69FC}" dt="2021-11-13T04:36:16.062" v="9" actId="26606"/>
          <ac:graphicFrameMkLst>
            <pc:docMk/>
            <pc:sldMk cId="3733073824" sldId="260"/>
            <ac:graphicFrameMk id="21" creationId="{767E5107-D8D1-4126-BA01-0A412D184254}"/>
          </ac:graphicFrameMkLst>
        </pc:graphicFrameChg>
        <pc:graphicFrameChg chg="add del">
          <ac:chgData name="Surya Teja Mandapati" userId="cd3cb90db293b51a" providerId="LiveId" clId="{9CBD907C-3693-4176-9B54-DE43213D69FC}" dt="2021-11-13T04:36:16.998" v="11" actId="26606"/>
          <ac:graphicFrameMkLst>
            <pc:docMk/>
            <pc:sldMk cId="3733073824" sldId="260"/>
            <ac:graphicFrameMk id="24" creationId="{C0515F30-30BC-435A-A031-0F16751FDFBB}"/>
          </ac:graphicFrameMkLst>
        </pc:graphicFrameChg>
      </pc:sldChg>
      <pc:sldChg chg="addSp delSp modSp new mod setBg addAnim">
        <pc:chgData name="Surya Teja Mandapati" userId="cd3cb90db293b51a" providerId="LiveId" clId="{9CBD907C-3693-4176-9B54-DE43213D69FC}" dt="2021-11-13T04:40:22.992" v="42"/>
        <pc:sldMkLst>
          <pc:docMk/>
          <pc:sldMk cId="259982173" sldId="261"/>
        </pc:sldMkLst>
        <pc:spChg chg="mod">
          <ac:chgData name="Surya Teja Mandapati" userId="cd3cb90db293b51a" providerId="LiveId" clId="{9CBD907C-3693-4176-9B54-DE43213D69FC}" dt="2021-11-13T04:40:22.991" v="40" actId="26606"/>
          <ac:spMkLst>
            <pc:docMk/>
            <pc:sldMk cId="259982173" sldId="261"/>
            <ac:spMk id="2" creationId="{2789472E-861A-4314-958F-88FA72733DA1}"/>
          </ac:spMkLst>
        </pc:spChg>
        <pc:spChg chg="add del">
          <ac:chgData name="Surya Teja Mandapati" userId="cd3cb90db293b51a" providerId="LiveId" clId="{9CBD907C-3693-4176-9B54-DE43213D69FC}" dt="2021-11-13T04:40:18.361" v="38" actId="26606"/>
          <ac:spMkLst>
            <pc:docMk/>
            <pc:sldMk cId="259982173" sldId="261"/>
            <ac:spMk id="3" creationId="{DE9317C4-B85F-4C61-AF63-B27FD2FEBA9A}"/>
          </ac:spMkLst>
        </pc:spChg>
        <pc:spChg chg="add del">
          <ac:chgData name="Surya Teja Mandapati" userId="cd3cb90db293b51a" providerId="LiveId" clId="{9CBD907C-3693-4176-9B54-DE43213D69FC}" dt="2021-11-13T04:40:22.991" v="40" actId="26606"/>
          <ac:spMkLst>
            <pc:docMk/>
            <pc:sldMk cId="259982173" sldId="261"/>
            <ac:spMk id="8" creationId="{8BBC959F-CAB6-4E23-81DE-E0BBF2B7E073}"/>
          </ac:spMkLst>
        </pc:spChg>
        <pc:spChg chg="add del">
          <ac:chgData name="Surya Teja Mandapati" userId="cd3cb90db293b51a" providerId="LiveId" clId="{9CBD907C-3693-4176-9B54-DE43213D69FC}" dt="2021-11-13T04:40:18.353" v="37" actId="26606"/>
          <ac:spMkLst>
            <pc:docMk/>
            <pc:sldMk cId="259982173" sldId="261"/>
            <ac:spMk id="10" creationId="{97C478F1-26B5-44C9-823B-523B85B112F6}"/>
          </ac:spMkLst>
        </pc:spChg>
        <pc:spChg chg="add del">
          <ac:chgData name="Surya Teja Mandapati" userId="cd3cb90db293b51a" providerId="LiveId" clId="{9CBD907C-3693-4176-9B54-DE43213D69FC}" dt="2021-11-13T04:40:18.353" v="37" actId="26606"/>
          <ac:spMkLst>
            <pc:docMk/>
            <pc:sldMk cId="259982173" sldId="261"/>
            <ac:spMk id="12" creationId="{8337CC61-9E93-4D80-9F1C-12CE9A0C07F6}"/>
          </ac:spMkLst>
        </pc:spChg>
        <pc:spChg chg="add del">
          <ac:chgData name="Surya Teja Mandapati" userId="cd3cb90db293b51a" providerId="LiveId" clId="{9CBD907C-3693-4176-9B54-DE43213D69FC}" dt="2021-11-13T04:40:22.991" v="40" actId="26606"/>
          <ac:spMkLst>
            <pc:docMk/>
            <pc:sldMk cId="259982173" sldId="261"/>
            <ac:spMk id="14" creationId="{7A94DEED-5E0F-4E41-A445-58C14864C34A}"/>
          </ac:spMkLst>
        </pc:spChg>
        <pc:spChg chg="add del">
          <ac:chgData name="Surya Teja Mandapati" userId="cd3cb90db293b51a" providerId="LiveId" clId="{9CBD907C-3693-4176-9B54-DE43213D69FC}" dt="2021-11-13T04:40:22.991" v="40" actId="26606"/>
          <ac:spMkLst>
            <pc:docMk/>
            <pc:sldMk cId="259982173" sldId="261"/>
            <ac:spMk id="15" creationId="{5E1FEFA6-7D4F-4746-AE64-D4D52FE76DC2}"/>
          </ac:spMkLst>
        </pc:spChg>
        <pc:spChg chg="add mod">
          <ac:chgData name="Surya Teja Mandapati" userId="cd3cb90db293b51a" providerId="LiveId" clId="{9CBD907C-3693-4176-9B54-DE43213D69FC}" dt="2021-11-13T04:40:22.991" v="40" actId="26606"/>
          <ac:spMkLst>
            <pc:docMk/>
            <pc:sldMk cId="259982173" sldId="261"/>
            <ac:spMk id="16" creationId="{DE9317C4-B85F-4C61-AF63-B27FD2FEBA9A}"/>
          </ac:spMkLst>
        </pc:spChg>
        <pc:spChg chg="add">
          <ac:chgData name="Surya Teja Mandapati" userId="cd3cb90db293b51a" providerId="LiveId" clId="{9CBD907C-3693-4176-9B54-DE43213D69FC}" dt="2021-11-13T04:40:22.991" v="40" actId="26606"/>
          <ac:spMkLst>
            <pc:docMk/>
            <pc:sldMk cId="259982173" sldId="261"/>
            <ac:spMk id="23" creationId="{97C478F1-26B5-44C9-823B-523B85B112F6}"/>
          </ac:spMkLst>
        </pc:spChg>
        <pc:spChg chg="add">
          <ac:chgData name="Surya Teja Mandapati" userId="cd3cb90db293b51a" providerId="LiveId" clId="{9CBD907C-3693-4176-9B54-DE43213D69FC}" dt="2021-11-13T04:40:22.991" v="40" actId="26606"/>
          <ac:spMkLst>
            <pc:docMk/>
            <pc:sldMk cId="259982173" sldId="261"/>
            <ac:spMk id="25" creationId="{8337CC61-9E93-4D80-9F1C-12CE9A0C07F6}"/>
          </ac:spMkLst>
        </pc:spChg>
        <pc:picChg chg="add del">
          <ac:chgData name="Surya Teja Mandapati" userId="cd3cb90db293b51a" providerId="LiveId" clId="{9CBD907C-3693-4176-9B54-DE43213D69FC}" dt="2021-11-13T04:40:18.353" v="37" actId="26606"/>
          <ac:picMkLst>
            <pc:docMk/>
            <pc:sldMk cId="259982173" sldId="261"/>
            <ac:picMk id="7" creationId="{147C4CE9-2984-4614-9812-9A17B2818F57}"/>
          </ac:picMkLst>
        </pc:picChg>
        <pc:picChg chg="add">
          <ac:chgData name="Surya Teja Mandapati" userId="cd3cb90db293b51a" providerId="LiveId" clId="{9CBD907C-3693-4176-9B54-DE43213D69FC}" dt="2021-11-13T04:40:22.991" v="40" actId="26606"/>
          <ac:picMkLst>
            <pc:docMk/>
            <pc:sldMk cId="259982173" sldId="261"/>
            <ac:picMk id="20" creationId="{BE308B04-5CB0-412B-98B0-F07D22C26A52}"/>
          </ac:picMkLst>
        </pc:picChg>
      </pc:sldChg>
      <pc:sldChg chg="new del">
        <pc:chgData name="Surya Teja Mandapati" userId="cd3cb90db293b51a" providerId="LiveId" clId="{9CBD907C-3693-4176-9B54-DE43213D69FC}" dt="2021-11-13T04:39:46.446" v="23" actId="47"/>
        <pc:sldMkLst>
          <pc:docMk/>
          <pc:sldMk cId="3762212800" sldId="261"/>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20ECC-211C-4672-946E-10ECD6410D0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47960C5-3397-4A13-AE34-23AEE1418EF3}">
      <dgm:prSet/>
      <dgm:spPr>
        <a:solidFill>
          <a:schemeClr val="tx2">
            <a:lumMod val="50000"/>
            <a:lumOff val="50000"/>
          </a:schemeClr>
        </a:solidFill>
      </dgm:spPr>
      <dgm:t>
        <a:bodyPr/>
        <a:lstStyle/>
        <a:p>
          <a:r>
            <a:rPr lang="en-US" dirty="0"/>
            <a:t>Goal is to build an agent to play against the user in a </a:t>
          </a:r>
          <a:r>
            <a:rPr lang="en-US" dirty="0" err="1" smtClean="0"/>
            <a:t>Reversi</a:t>
          </a:r>
          <a:r>
            <a:rPr lang="en-US" dirty="0" smtClean="0"/>
            <a:t> game</a:t>
          </a:r>
          <a:endParaRPr lang="en-US" dirty="0"/>
        </a:p>
      </dgm:t>
    </dgm:pt>
    <dgm:pt modelId="{8515AA19-0E14-420F-B473-5DE6302F9D45}" type="parTrans" cxnId="{13103E8C-64C7-4BE9-A7A7-22A1080161D5}">
      <dgm:prSet/>
      <dgm:spPr/>
      <dgm:t>
        <a:bodyPr/>
        <a:lstStyle/>
        <a:p>
          <a:endParaRPr lang="en-US"/>
        </a:p>
      </dgm:t>
    </dgm:pt>
    <dgm:pt modelId="{95527F01-5614-4250-8A22-43B05FB9B88E}" type="sibTrans" cxnId="{13103E8C-64C7-4BE9-A7A7-22A1080161D5}">
      <dgm:prSet/>
      <dgm:spPr/>
      <dgm:t>
        <a:bodyPr/>
        <a:lstStyle/>
        <a:p>
          <a:endParaRPr lang="en-US"/>
        </a:p>
      </dgm:t>
    </dgm:pt>
    <dgm:pt modelId="{2B86804D-4468-4D5B-9F59-23FC7B895EC9}">
      <dgm:prSet/>
      <dgm:spPr/>
      <dgm:t>
        <a:bodyPr/>
        <a:lstStyle/>
        <a:p>
          <a:r>
            <a:rPr lang="en-US" dirty="0"/>
            <a:t>Minimax algorithm will be used to help the agent </a:t>
          </a:r>
          <a:r>
            <a:rPr lang="en-US" dirty="0" smtClean="0"/>
            <a:t>to beat </a:t>
          </a:r>
          <a:r>
            <a:rPr lang="en-US" dirty="0"/>
            <a:t>the user</a:t>
          </a:r>
        </a:p>
      </dgm:t>
    </dgm:pt>
    <dgm:pt modelId="{CD10A5F8-4FCB-4527-8B0B-3353E092758B}" type="parTrans" cxnId="{34D858B3-C409-42E0-A862-3A5F4CA7CE11}">
      <dgm:prSet/>
      <dgm:spPr/>
      <dgm:t>
        <a:bodyPr/>
        <a:lstStyle/>
        <a:p>
          <a:endParaRPr lang="en-US"/>
        </a:p>
      </dgm:t>
    </dgm:pt>
    <dgm:pt modelId="{0458DA07-3D86-49E8-AA77-888520340473}" type="sibTrans" cxnId="{34D858B3-C409-42E0-A862-3A5F4CA7CE11}">
      <dgm:prSet/>
      <dgm:spPr/>
      <dgm:t>
        <a:bodyPr/>
        <a:lstStyle/>
        <a:p>
          <a:endParaRPr lang="en-US"/>
        </a:p>
      </dgm:t>
    </dgm:pt>
    <dgm:pt modelId="{41123C2D-4763-45C4-A6A1-8DC6C6B09032}" type="pres">
      <dgm:prSet presAssocID="{2E220ECC-211C-4672-946E-10ECD6410D05}" presName="linear" presStyleCnt="0">
        <dgm:presLayoutVars>
          <dgm:animLvl val="lvl"/>
          <dgm:resizeHandles val="exact"/>
        </dgm:presLayoutVars>
      </dgm:prSet>
      <dgm:spPr/>
      <dgm:t>
        <a:bodyPr/>
        <a:lstStyle/>
        <a:p>
          <a:endParaRPr lang="en-US"/>
        </a:p>
      </dgm:t>
    </dgm:pt>
    <dgm:pt modelId="{7870E0F9-2E7F-4532-A580-FE9613F29A38}" type="pres">
      <dgm:prSet presAssocID="{B47960C5-3397-4A13-AE34-23AEE1418EF3}" presName="parentText" presStyleLbl="node1" presStyleIdx="0" presStyleCnt="2">
        <dgm:presLayoutVars>
          <dgm:chMax val="0"/>
          <dgm:bulletEnabled val="1"/>
        </dgm:presLayoutVars>
      </dgm:prSet>
      <dgm:spPr/>
      <dgm:t>
        <a:bodyPr/>
        <a:lstStyle/>
        <a:p>
          <a:endParaRPr lang="en-US"/>
        </a:p>
      </dgm:t>
    </dgm:pt>
    <dgm:pt modelId="{9DF37FDF-CFDD-462D-A8E1-36600D2BCB55}" type="pres">
      <dgm:prSet presAssocID="{95527F01-5614-4250-8A22-43B05FB9B88E}" presName="spacer" presStyleCnt="0"/>
      <dgm:spPr/>
    </dgm:pt>
    <dgm:pt modelId="{D6EE69D0-549C-4A8D-BFDA-8BFD9078B41F}" type="pres">
      <dgm:prSet presAssocID="{2B86804D-4468-4D5B-9F59-23FC7B895EC9}" presName="parentText" presStyleLbl="node1" presStyleIdx="1" presStyleCnt="2">
        <dgm:presLayoutVars>
          <dgm:chMax val="0"/>
          <dgm:bulletEnabled val="1"/>
        </dgm:presLayoutVars>
      </dgm:prSet>
      <dgm:spPr/>
      <dgm:t>
        <a:bodyPr/>
        <a:lstStyle/>
        <a:p>
          <a:endParaRPr lang="en-US"/>
        </a:p>
      </dgm:t>
    </dgm:pt>
  </dgm:ptLst>
  <dgm:cxnLst>
    <dgm:cxn modelId="{34D858B3-C409-42E0-A862-3A5F4CA7CE11}" srcId="{2E220ECC-211C-4672-946E-10ECD6410D05}" destId="{2B86804D-4468-4D5B-9F59-23FC7B895EC9}" srcOrd="1" destOrd="0" parTransId="{CD10A5F8-4FCB-4527-8B0B-3353E092758B}" sibTransId="{0458DA07-3D86-49E8-AA77-888520340473}"/>
    <dgm:cxn modelId="{1549E982-DF74-4823-9F6A-BE4E7D061067}" type="presOf" srcId="{B47960C5-3397-4A13-AE34-23AEE1418EF3}" destId="{7870E0F9-2E7F-4532-A580-FE9613F29A38}" srcOrd="0" destOrd="0" presId="urn:microsoft.com/office/officeart/2005/8/layout/vList2"/>
    <dgm:cxn modelId="{6E74E688-5B87-4C77-A71E-FC95EF7CD4CE}" type="presOf" srcId="{2E220ECC-211C-4672-946E-10ECD6410D05}" destId="{41123C2D-4763-45C4-A6A1-8DC6C6B09032}" srcOrd="0" destOrd="0" presId="urn:microsoft.com/office/officeart/2005/8/layout/vList2"/>
    <dgm:cxn modelId="{9C8F37D3-F1C0-4FC6-850C-166F4A2D5AE7}" type="presOf" srcId="{2B86804D-4468-4D5B-9F59-23FC7B895EC9}" destId="{D6EE69D0-549C-4A8D-BFDA-8BFD9078B41F}" srcOrd="0" destOrd="0" presId="urn:microsoft.com/office/officeart/2005/8/layout/vList2"/>
    <dgm:cxn modelId="{13103E8C-64C7-4BE9-A7A7-22A1080161D5}" srcId="{2E220ECC-211C-4672-946E-10ECD6410D05}" destId="{B47960C5-3397-4A13-AE34-23AEE1418EF3}" srcOrd="0" destOrd="0" parTransId="{8515AA19-0E14-420F-B473-5DE6302F9D45}" sibTransId="{95527F01-5614-4250-8A22-43B05FB9B88E}"/>
    <dgm:cxn modelId="{5C046B58-EFBD-403A-BF74-A7F27BB3DFE8}" type="presParOf" srcId="{41123C2D-4763-45C4-A6A1-8DC6C6B09032}" destId="{7870E0F9-2E7F-4532-A580-FE9613F29A38}" srcOrd="0" destOrd="0" presId="urn:microsoft.com/office/officeart/2005/8/layout/vList2"/>
    <dgm:cxn modelId="{C2862161-2922-45CA-A860-D2660F26B6FF}" type="presParOf" srcId="{41123C2D-4763-45C4-A6A1-8DC6C6B09032}" destId="{9DF37FDF-CFDD-462D-A8E1-36600D2BCB55}" srcOrd="1" destOrd="0" presId="urn:microsoft.com/office/officeart/2005/8/layout/vList2"/>
    <dgm:cxn modelId="{AE84A34C-0F83-4028-866A-E3C464D6988A}" type="presParOf" srcId="{41123C2D-4763-45C4-A6A1-8DC6C6B09032}" destId="{D6EE69D0-549C-4A8D-BFDA-8BFD9078B41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D3BD29-FD1A-4BAD-9B13-DED45790339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3D2745-B4DB-4C2B-941F-87AD9E188C41}">
      <dgm:prSet/>
      <dgm:spPr/>
      <dgm:t>
        <a:bodyPr/>
        <a:lstStyle/>
        <a:p>
          <a:r>
            <a:rPr lang="en-US"/>
            <a:t>Code will be written with the help of Javascript</a:t>
          </a:r>
        </a:p>
      </dgm:t>
    </dgm:pt>
    <dgm:pt modelId="{50CB85E5-791B-42FF-B0DC-75E71186A646}" type="parTrans" cxnId="{23B0C9D7-605C-4B33-B851-272051420EC4}">
      <dgm:prSet/>
      <dgm:spPr/>
      <dgm:t>
        <a:bodyPr/>
        <a:lstStyle/>
        <a:p>
          <a:endParaRPr lang="en-US"/>
        </a:p>
      </dgm:t>
    </dgm:pt>
    <dgm:pt modelId="{3ED20ACB-0363-4A9B-BBBB-C93DB3C6FB01}" type="sibTrans" cxnId="{23B0C9D7-605C-4B33-B851-272051420EC4}">
      <dgm:prSet/>
      <dgm:spPr/>
      <dgm:t>
        <a:bodyPr/>
        <a:lstStyle/>
        <a:p>
          <a:endParaRPr lang="en-US"/>
        </a:p>
      </dgm:t>
    </dgm:pt>
    <dgm:pt modelId="{EDD5385F-0EFE-48B0-87D9-8DE6175738A0}">
      <dgm:prSet/>
      <dgm:spPr/>
      <dgm:t>
        <a:bodyPr/>
        <a:lstStyle/>
        <a:p>
          <a:r>
            <a:rPr lang="en-US"/>
            <a:t>HTML and CSS will be used to achieve the graphics of the game.</a:t>
          </a:r>
        </a:p>
      </dgm:t>
    </dgm:pt>
    <dgm:pt modelId="{A1C8875D-CFB8-49B4-926C-912F1C2B9859}" type="parTrans" cxnId="{9F3C19F1-73A5-4BA9-828C-DECE1930EC42}">
      <dgm:prSet/>
      <dgm:spPr/>
      <dgm:t>
        <a:bodyPr/>
        <a:lstStyle/>
        <a:p>
          <a:endParaRPr lang="en-US"/>
        </a:p>
      </dgm:t>
    </dgm:pt>
    <dgm:pt modelId="{CEF3FDA0-48AD-4556-860D-A01180B7CA44}" type="sibTrans" cxnId="{9F3C19F1-73A5-4BA9-828C-DECE1930EC42}">
      <dgm:prSet/>
      <dgm:spPr/>
      <dgm:t>
        <a:bodyPr/>
        <a:lstStyle/>
        <a:p>
          <a:endParaRPr lang="en-US"/>
        </a:p>
      </dgm:t>
    </dgm:pt>
    <dgm:pt modelId="{BEB07F52-FD53-4657-8E2D-908353DA5735}" type="pres">
      <dgm:prSet presAssocID="{20D3BD29-FD1A-4BAD-9B13-DED45790339C}" presName="root" presStyleCnt="0">
        <dgm:presLayoutVars>
          <dgm:dir/>
          <dgm:resizeHandles val="exact"/>
        </dgm:presLayoutVars>
      </dgm:prSet>
      <dgm:spPr/>
      <dgm:t>
        <a:bodyPr/>
        <a:lstStyle/>
        <a:p>
          <a:endParaRPr lang="en-US"/>
        </a:p>
      </dgm:t>
    </dgm:pt>
    <dgm:pt modelId="{916CFA05-38EA-4002-B1F6-8EA871860764}" type="pres">
      <dgm:prSet presAssocID="{A23D2745-B4DB-4C2B-941F-87AD9E188C41}" presName="compNode" presStyleCnt="0"/>
      <dgm:spPr/>
    </dgm:pt>
    <dgm:pt modelId="{76BD6745-F9F1-4E4E-BF5A-FBDFBCF3273B}" type="pres">
      <dgm:prSet presAssocID="{A23D2745-B4DB-4C2B-941F-87AD9E188C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15D91645-9694-4371-99C8-62334CC7DCD0}" type="pres">
      <dgm:prSet presAssocID="{A23D2745-B4DB-4C2B-941F-87AD9E188C41}" presName="spaceRect" presStyleCnt="0"/>
      <dgm:spPr/>
    </dgm:pt>
    <dgm:pt modelId="{C0B24F5F-6579-4C24-9A9D-14D9DC458C47}" type="pres">
      <dgm:prSet presAssocID="{A23D2745-B4DB-4C2B-941F-87AD9E188C41}" presName="textRect" presStyleLbl="revTx" presStyleIdx="0" presStyleCnt="2">
        <dgm:presLayoutVars>
          <dgm:chMax val="1"/>
          <dgm:chPref val="1"/>
        </dgm:presLayoutVars>
      </dgm:prSet>
      <dgm:spPr/>
      <dgm:t>
        <a:bodyPr/>
        <a:lstStyle/>
        <a:p>
          <a:endParaRPr lang="en-US"/>
        </a:p>
      </dgm:t>
    </dgm:pt>
    <dgm:pt modelId="{21E6E1C6-3F2F-4DEB-880E-8ADAA9421CD6}" type="pres">
      <dgm:prSet presAssocID="{3ED20ACB-0363-4A9B-BBBB-C93DB3C6FB01}" presName="sibTrans" presStyleCnt="0"/>
      <dgm:spPr/>
    </dgm:pt>
    <dgm:pt modelId="{BE56A18D-B1E1-47AE-9A38-1C8884F40126}" type="pres">
      <dgm:prSet presAssocID="{EDD5385F-0EFE-48B0-87D9-8DE6175738A0}" presName="compNode" presStyleCnt="0"/>
      <dgm:spPr/>
    </dgm:pt>
    <dgm:pt modelId="{3D1F3AD6-C407-42C8-8576-664A983684BD}" type="pres">
      <dgm:prSet presAssocID="{EDD5385F-0EFE-48B0-87D9-8DE6175738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394D4A76-5FDB-4D4F-8CE5-FC2E5D3DCC3E}" type="pres">
      <dgm:prSet presAssocID="{EDD5385F-0EFE-48B0-87D9-8DE6175738A0}" presName="spaceRect" presStyleCnt="0"/>
      <dgm:spPr/>
    </dgm:pt>
    <dgm:pt modelId="{C4FF8238-1D3F-495A-B52C-9324E87CA492}" type="pres">
      <dgm:prSet presAssocID="{EDD5385F-0EFE-48B0-87D9-8DE6175738A0}" presName="textRect" presStyleLbl="revTx" presStyleIdx="1" presStyleCnt="2">
        <dgm:presLayoutVars>
          <dgm:chMax val="1"/>
          <dgm:chPref val="1"/>
        </dgm:presLayoutVars>
      </dgm:prSet>
      <dgm:spPr/>
      <dgm:t>
        <a:bodyPr/>
        <a:lstStyle/>
        <a:p>
          <a:endParaRPr lang="en-US"/>
        </a:p>
      </dgm:t>
    </dgm:pt>
  </dgm:ptLst>
  <dgm:cxnLst>
    <dgm:cxn modelId="{7E0C4745-B0A9-4BAC-91AE-3F36FDAD0842}" type="presOf" srcId="{EDD5385F-0EFE-48B0-87D9-8DE6175738A0}" destId="{C4FF8238-1D3F-495A-B52C-9324E87CA492}" srcOrd="0" destOrd="0" presId="urn:microsoft.com/office/officeart/2018/2/layout/IconLabelList"/>
    <dgm:cxn modelId="{9F3C19F1-73A5-4BA9-828C-DECE1930EC42}" srcId="{20D3BD29-FD1A-4BAD-9B13-DED45790339C}" destId="{EDD5385F-0EFE-48B0-87D9-8DE6175738A0}" srcOrd="1" destOrd="0" parTransId="{A1C8875D-CFB8-49B4-926C-912F1C2B9859}" sibTransId="{CEF3FDA0-48AD-4556-860D-A01180B7CA44}"/>
    <dgm:cxn modelId="{6AFB12CD-B0F9-45FB-B623-FB44D55910A2}" type="presOf" srcId="{A23D2745-B4DB-4C2B-941F-87AD9E188C41}" destId="{C0B24F5F-6579-4C24-9A9D-14D9DC458C47}" srcOrd="0" destOrd="0" presId="urn:microsoft.com/office/officeart/2018/2/layout/IconLabelList"/>
    <dgm:cxn modelId="{23B0C9D7-605C-4B33-B851-272051420EC4}" srcId="{20D3BD29-FD1A-4BAD-9B13-DED45790339C}" destId="{A23D2745-B4DB-4C2B-941F-87AD9E188C41}" srcOrd="0" destOrd="0" parTransId="{50CB85E5-791B-42FF-B0DC-75E71186A646}" sibTransId="{3ED20ACB-0363-4A9B-BBBB-C93DB3C6FB01}"/>
    <dgm:cxn modelId="{0C312177-1B86-4EBD-AA16-1743C72DD819}" type="presOf" srcId="{20D3BD29-FD1A-4BAD-9B13-DED45790339C}" destId="{BEB07F52-FD53-4657-8E2D-908353DA5735}" srcOrd="0" destOrd="0" presId="urn:microsoft.com/office/officeart/2018/2/layout/IconLabelList"/>
    <dgm:cxn modelId="{18733F0F-3253-4232-83ED-6DEEC2465342}" type="presParOf" srcId="{BEB07F52-FD53-4657-8E2D-908353DA5735}" destId="{916CFA05-38EA-4002-B1F6-8EA871860764}" srcOrd="0" destOrd="0" presId="urn:microsoft.com/office/officeart/2018/2/layout/IconLabelList"/>
    <dgm:cxn modelId="{E0DA47BF-D23A-4BBE-BF34-4227B81FAE39}" type="presParOf" srcId="{916CFA05-38EA-4002-B1F6-8EA871860764}" destId="{76BD6745-F9F1-4E4E-BF5A-FBDFBCF3273B}" srcOrd="0" destOrd="0" presId="urn:microsoft.com/office/officeart/2018/2/layout/IconLabelList"/>
    <dgm:cxn modelId="{EAE61298-3A03-4117-9072-BBB405ACDB15}" type="presParOf" srcId="{916CFA05-38EA-4002-B1F6-8EA871860764}" destId="{15D91645-9694-4371-99C8-62334CC7DCD0}" srcOrd="1" destOrd="0" presId="urn:microsoft.com/office/officeart/2018/2/layout/IconLabelList"/>
    <dgm:cxn modelId="{DD65BCF1-1E49-4884-B944-67E11973289F}" type="presParOf" srcId="{916CFA05-38EA-4002-B1F6-8EA871860764}" destId="{C0B24F5F-6579-4C24-9A9D-14D9DC458C47}" srcOrd="2" destOrd="0" presId="urn:microsoft.com/office/officeart/2018/2/layout/IconLabelList"/>
    <dgm:cxn modelId="{C188254A-6399-4AA4-8AEE-3D4FA369B811}" type="presParOf" srcId="{BEB07F52-FD53-4657-8E2D-908353DA5735}" destId="{21E6E1C6-3F2F-4DEB-880E-8ADAA9421CD6}" srcOrd="1" destOrd="0" presId="urn:microsoft.com/office/officeart/2018/2/layout/IconLabelList"/>
    <dgm:cxn modelId="{795095B9-E1C7-405A-B5AF-FFD4994DB504}" type="presParOf" srcId="{BEB07F52-FD53-4657-8E2D-908353DA5735}" destId="{BE56A18D-B1E1-47AE-9A38-1C8884F40126}" srcOrd="2" destOrd="0" presId="urn:microsoft.com/office/officeart/2018/2/layout/IconLabelList"/>
    <dgm:cxn modelId="{D3332D6B-4FFC-49C8-A1EE-71EE95D137D5}" type="presParOf" srcId="{BE56A18D-B1E1-47AE-9A38-1C8884F40126}" destId="{3D1F3AD6-C407-42C8-8576-664A983684BD}" srcOrd="0" destOrd="0" presId="urn:microsoft.com/office/officeart/2018/2/layout/IconLabelList"/>
    <dgm:cxn modelId="{6C564A6E-684C-4361-AFF4-432685A11157}" type="presParOf" srcId="{BE56A18D-B1E1-47AE-9A38-1C8884F40126}" destId="{394D4A76-5FDB-4D4F-8CE5-FC2E5D3DCC3E}" srcOrd="1" destOrd="0" presId="urn:microsoft.com/office/officeart/2018/2/layout/IconLabelList"/>
    <dgm:cxn modelId="{ED50DBBF-3EFE-4779-BDA0-F5E7D41C917F}" type="presParOf" srcId="{BE56A18D-B1E1-47AE-9A38-1C8884F40126}" destId="{C4FF8238-1D3F-495A-B52C-9324E87CA49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B5F7A3-3C16-4199-BA13-A042C467A38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E2FC678-91CA-4057-9E8A-0BFA86B0D59A}">
      <dgm:prSet/>
      <dgm:spPr>
        <a:solidFill>
          <a:schemeClr val="accent5">
            <a:lumMod val="75000"/>
          </a:schemeClr>
        </a:solidFill>
      </dgm:spPr>
      <dgm:t>
        <a:bodyPr/>
        <a:lstStyle/>
        <a:p>
          <a:r>
            <a:rPr lang="en-US" dirty="0"/>
            <a:t>An index file with AVG HTML document which will help in running the game in a browser</a:t>
          </a:r>
        </a:p>
      </dgm:t>
    </dgm:pt>
    <dgm:pt modelId="{E0CBE859-BE1B-4ADB-B078-E0BE51A5C897}" type="parTrans" cxnId="{588767FE-2D88-4C44-B500-1C1F82F3BE4A}">
      <dgm:prSet/>
      <dgm:spPr/>
      <dgm:t>
        <a:bodyPr/>
        <a:lstStyle/>
        <a:p>
          <a:endParaRPr lang="en-US"/>
        </a:p>
      </dgm:t>
    </dgm:pt>
    <dgm:pt modelId="{4C33098B-F257-40F3-ABBD-401BE86FE8DE}" type="sibTrans" cxnId="{588767FE-2D88-4C44-B500-1C1F82F3BE4A}">
      <dgm:prSet/>
      <dgm:spPr/>
      <dgm:t>
        <a:bodyPr/>
        <a:lstStyle/>
        <a:p>
          <a:endParaRPr lang="en-US"/>
        </a:p>
      </dgm:t>
    </dgm:pt>
    <dgm:pt modelId="{6FFF252F-E421-49BD-8549-5FFD73DC76CD}">
      <dgm:prSet/>
      <dgm:spPr>
        <a:solidFill>
          <a:schemeClr val="bg2">
            <a:lumMod val="25000"/>
          </a:schemeClr>
        </a:solidFill>
      </dgm:spPr>
      <dgm:t>
        <a:bodyPr/>
        <a:lstStyle/>
        <a:p>
          <a:r>
            <a:rPr lang="en-US" dirty="0" err="1"/>
            <a:t>Minimax</a:t>
          </a:r>
          <a:r>
            <a:rPr lang="en-US" dirty="0"/>
            <a:t> </a:t>
          </a:r>
          <a:r>
            <a:rPr lang="en-US" dirty="0" err="1"/>
            <a:t>javascript</a:t>
          </a:r>
          <a:r>
            <a:rPr lang="en-US" dirty="0"/>
            <a:t> file will contain the code of execution of agent along with the game logic in it</a:t>
          </a:r>
        </a:p>
      </dgm:t>
    </dgm:pt>
    <dgm:pt modelId="{0313F198-9883-4D4C-AEFA-D4FC77D89ABB}" type="parTrans" cxnId="{5C5FE79B-AC86-4C6E-96D0-C077E5E733BD}">
      <dgm:prSet/>
      <dgm:spPr/>
      <dgm:t>
        <a:bodyPr/>
        <a:lstStyle/>
        <a:p>
          <a:endParaRPr lang="en-US"/>
        </a:p>
      </dgm:t>
    </dgm:pt>
    <dgm:pt modelId="{532EE9D4-6C5F-45E2-A6CF-0205E7A8C942}" type="sibTrans" cxnId="{5C5FE79B-AC86-4C6E-96D0-C077E5E733BD}">
      <dgm:prSet/>
      <dgm:spPr/>
      <dgm:t>
        <a:bodyPr/>
        <a:lstStyle/>
        <a:p>
          <a:endParaRPr lang="en-US"/>
        </a:p>
      </dgm:t>
    </dgm:pt>
    <dgm:pt modelId="{DB7F9DFE-C802-4DD5-A2AA-6E81391A084E}">
      <dgm:prSet/>
      <dgm:spPr/>
      <dgm:t>
        <a:bodyPr/>
        <a:lstStyle/>
        <a:p>
          <a:r>
            <a:rPr lang="en-US"/>
            <a:t>A CSS file.  </a:t>
          </a:r>
        </a:p>
      </dgm:t>
    </dgm:pt>
    <dgm:pt modelId="{F99D252D-E858-4859-B902-87DB68FF6795}" type="parTrans" cxnId="{1EF0B72D-CBF9-4111-9C76-9CCD5C905076}">
      <dgm:prSet/>
      <dgm:spPr/>
      <dgm:t>
        <a:bodyPr/>
        <a:lstStyle/>
        <a:p>
          <a:endParaRPr lang="en-US"/>
        </a:p>
      </dgm:t>
    </dgm:pt>
    <dgm:pt modelId="{AE0F0C87-AA95-48DB-80FA-8868AF6EF89E}" type="sibTrans" cxnId="{1EF0B72D-CBF9-4111-9C76-9CCD5C905076}">
      <dgm:prSet/>
      <dgm:spPr/>
      <dgm:t>
        <a:bodyPr/>
        <a:lstStyle/>
        <a:p>
          <a:endParaRPr lang="en-US"/>
        </a:p>
      </dgm:t>
    </dgm:pt>
    <dgm:pt modelId="{9AF02126-FEF9-4C27-BB48-AA122C01594D}" type="pres">
      <dgm:prSet presAssocID="{A4B5F7A3-3C16-4199-BA13-A042C467A38F}" presName="linear" presStyleCnt="0">
        <dgm:presLayoutVars>
          <dgm:animLvl val="lvl"/>
          <dgm:resizeHandles val="exact"/>
        </dgm:presLayoutVars>
      </dgm:prSet>
      <dgm:spPr/>
      <dgm:t>
        <a:bodyPr/>
        <a:lstStyle/>
        <a:p>
          <a:endParaRPr lang="en-US"/>
        </a:p>
      </dgm:t>
    </dgm:pt>
    <dgm:pt modelId="{B031C597-5FB9-4C90-823E-08F488EB8AC1}" type="pres">
      <dgm:prSet presAssocID="{3E2FC678-91CA-4057-9E8A-0BFA86B0D59A}" presName="parentText" presStyleLbl="node1" presStyleIdx="0" presStyleCnt="3">
        <dgm:presLayoutVars>
          <dgm:chMax val="0"/>
          <dgm:bulletEnabled val="1"/>
        </dgm:presLayoutVars>
      </dgm:prSet>
      <dgm:spPr/>
      <dgm:t>
        <a:bodyPr/>
        <a:lstStyle/>
        <a:p>
          <a:endParaRPr lang="en-US"/>
        </a:p>
      </dgm:t>
    </dgm:pt>
    <dgm:pt modelId="{67876404-C623-4446-BD73-47B9265482D4}" type="pres">
      <dgm:prSet presAssocID="{4C33098B-F257-40F3-ABBD-401BE86FE8DE}" presName="spacer" presStyleCnt="0"/>
      <dgm:spPr/>
    </dgm:pt>
    <dgm:pt modelId="{611EEAAA-7ACB-4B6A-B354-9AE7E02FFE79}" type="pres">
      <dgm:prSet presAssocID="{6FFF252F-E421-49BD-8549-5FFD73DC76CD}" presName="parentText" presStyleLbl="node1" presStyleIdx="1" presStyleCnt="3">
        <dgm:presLayoutVars>
          <dgm:chMax val="0"/>
          <dgm:bulletEnabled val="1"/>
        </dgm:presLayoutVars>
      </dgm:prSet>
      <dgm:spPr/>
      <dgm:t>
        <a:bodyPr/>
        <a:lstStyle/>
        <a:p>
          <a:endParaRPr lang="en-US"/>
        </a:p>
      </dgm:t>
    </dgm:pt>
    <dgm:pt modelId="{1F17F611-BEFA-4AA9-9188-52E296DC94C7}" type="pres">
      <dgm:prSet presAssocID="{532EE9D4-6C5F-45E2-A6CF-0205E7A8C942}" presName="spacer" presStyleCnt="0"/>
      <dgm:spPr/>
    </dgm:pt>
    <dgm:pt modelId="{5E0A877F-76BB-41B1-BF98-A93278B3AA75}" type="pres">
      <dgm:prSet presAssocID="{DB7F9DFE-C802-4DD5-A2AA-6E81391A084E}" presName="parentText" presStyleLbl="node1" presStyleIdx="2" presStyleCnt="3">
        <dgm:presLayoutVars>
          <dgm:chMax val="0"/>
          <dgm:bulletEnabled val="1"/>
        </dgm:presLayoutVars>
      </dgm:prSet>
      <dgm:spPr/>
      <dgm:t>
        <a:bodyPr/>
        <a:lstStyle/>
        <a:p>
          <a:endParaRPr lang="en-US"/>
        </a:p>
      </dgm:t>
    </dgm:pt>
  </dgm:ptLst>
  <dgm:cxnLst>
    <dgm:cxn modelId="{588767FE-2D88-4C44-B500-1C1F82F3BE4A}" srcId="{A4B5F7A3-3C16-4199-BA13-A042C467A38F}" destId="{3E2FC678-91CA-4057-9E8A-0BFA86B0D59A}" srcOrd="0" destOrd="0" parTransId="{E0CBE859-BE1B-4ADB-B078-E0BE51A5C897}" sibTransId="{4C33098B-F257-40F3-ABBD-401BE86FE8DE}"/>
    <dgm:cxn modelId="{E1E64BE1-88DE-4A98-9C65-9B11F8FE5161}" type="presOf" srcId="{3E2FC678-91CA-4057-9E8A-0BFA86B0D59A}" destId="{B031C597-5FB9-4C90-823E-08F488EB8AC1}" srcOrd="0" destOrd="0" presId="urn:microsoft.com/office/officeart/2005/8/layout/vList2"/>
    <dgm:cxn modelId="{F29D7DC1-8FDA-4B52-B1D7-2EBD79BEBABE}" type="presOf" srcId="{6FFF252F-E421-49BD-8549-5FFD73DC76CD}" destId="{611EEAAA-7ACB-4B6A-B354-9AE7E02FFE79}" srcOrd="0" destOrd="0" presId="urn:microsoft.com/office/officeart/2005/8/layout/vList2"/>
    <dgm:cxn modelId="{DDC0D813-EA10-4298-8387-E99850D41295}" type="presOf" srcId="{A4B5F7A3-3C16-4199-BA13-A042C467A38F}" destId="{9AF02126-FEF9-4C27-BB48-AA122C01594D}" srcOrd="0" destOrd="0" presId="urn:microsoft.com/office/officeart/2005/8/layout/vList2"/>
    <dgm:cxn modelId="{1EF0B72D-CBF9-4111-9C76-9CCD5C905076}" srcId="{A4B5F7A3-3C16-4199-BA13-A042C467A38F}" destId="{DB7F9DFE-C802-4DD5-A2AA-6E81391A084E}" srcOrd="2" destOrd="0" parTransId="{F99D252D-E858-4859-B902-87DB68FF6795}" sibTransId="{AE0F0C87-AA95-48DB-80FA-8868AF6EF89E}"/>
    <dgm:cxn modelId="{867AE9F1-FCDC-4431-9775-B45522EC3E4A}" type="presOf" srcId="{DB7F9DFE-C802-4DD5-A2AA-6E81391A084E}" destId="{5E0A877F-76BB-41B1-BF98-A93278B3AA75}" srcOrd="0" destOrd="0" presId="urn:microsoft.com/office/officeart/2005/8/layout/vList2"/>
    <dgm:cxn modelId="{5C5FE79B-AC86-4C6E-96D0-C077E5E733BD}" srcId="{A4B5F7A3-3C16-4199-BA13-A042C467A38F}" destId="{6FFF252F-E421-49BD-8549-5FFD73DC76CD}" srcOrd="1" destOrd="0" parTransId="{0313F198-9883-4D4C-AEFA-D4FC77D89ABB}" sibTransId="{532EE9D4-6C5F-45E2-A6CF-0205E7A8C942}"/>
    <dgm:cxn modelId="{E2477962-2E91-464F-B903-130DBFD74344}" type="presParOf" srcId="{9AF02126-FEF9-4C27-BB48-AA122C01594D}" destId="{B031C597-5FB9-4C90-823E-08F488EB8AC1}" srcOrd="0" destOrd="0" presId="urn:microsoft.com/office/officeart/2005/8/layout/vList2"/>
    <dgm:cxn modelId="{02902DA9-F030-445F-BDB0-5613441009DC}" type="presParOf" srcId="{9AF02126-FEF9-4C27-BB48-AA122C01594D}" destId="{67876404-C623-4446-BD73-47B9265482D4}" srcOrd="1" destOrd="0" presId="urn:microsoft.com/office/officeart/2005/8/layout/vList2"/>
    <dgm:cxn modelId="{ADB05D50-E1BB-48E9-8A5F-482E2DC0931C}" type="presParOf" srcId="{9AF02126-FEF9-4C27-BB48-AA122C01594D}" destId="{611EEAAA-7ACB-4B6A-B354-9AE7E02FFE79}" srcOrd="2" destOrd="0" presId="urn:microsoft.com/office/officeart/2005/8/layout/vList2"/>
    <dgm:cxn modelId="{BE7FCC74-61BB-451E-BF43-C506EF96B941}" type="presParOf" srcId="{9AF02126-FEF9-4C27-BB48-AA122C01594D}" destId="{1F17F611-BEFA-4AA9-9188-52E296DC94C7}" srcOrd="3" destOrd="0" presId="urn:microsoft.com/office/officeart/2005/8/layout/vList2"/>
    <dgm:cxn modelId="{D9B8438B-CBDA-4EF7-89D0-920409CF2AC7}" type="presParOf" srcId="{9AF02126-FEF9-4C27-BB48-AA122C01594D}" destId="{5E0A877F-76BB-41B1-BF98-A93278B3AA7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0E0F9-2E7F-4532-A580-FE9613F29A38}">
      <dsp:nvSpPr>
        <dsp:cNvPr id="0" name=""/>
        <dsp:cNvSpPr/>
      </dsp:nvSpPr>
      <dsp:spPr>
        <a:xfrm>
          <a:off x="0" y="363239"/>
          <a:ext cx="6096000" cy="2316600"/>
        </a:xfrm>
        <a:prstGeom prst="round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dirty="0"/>
            <a:t>Goal is to build an agent to play against the user in a </a:t>
          </a:r>
          <a:r>
            <a:rPr lang="en-US" sz="4400" kern="1200" dirty="0" err="1" smtClean="0"/>
            <a:t>Reversi</a:t>
          </a:r>
          <a:r>
            <a:rPr lang="en-US" sz="4400" kern="1200" dirty="0" smtClean="0"/>
            <a:t> game</a:t>
          </a:r>
          <a:endParaRPr lang="en-US" sz="4400" kern="1200" dirty="0"/>
        </a:p>
      </dsp:txBody>
      <dsp:txXfrm>
        <a:off x="113087" y="476326"/>
        <a:ext cx="5869826" cy="2090426"/>
      </dsp:txXfrm>
    </dsp:sp>
    <dsp:sp modelId="{D6EE69D0-549C-4A8D-BFDA-8BFD9078B41F}">
      <dsp:nvSpPr>
        <dsp:cNvPr id="0" name=""/>
        <dsp:cNvSpPr/>
      </dsp:nvSpPr>
      <dsp:spPr>
        <a:xfrm>
          <a:off x="0" y="2806559"/>
          <a:ext cx="6096000" cy="2316600"/>
        </a:xfrm>
        <a:prstGeom prst="roundRect">
          <a:avLst/>
        </a:prstGeom>
        <a:solidFill>
          <a:schemeClr val="accent2">
            <a:hueOff val="-1484201"/>
            <a:satOff val="-5334"/>
            <a:lumOff val="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dirty="0"/>
            <a:t>Minimax algorithm will be used to help the agent </a:t>
          </a:r>
          <a:r>
            <a:rPr lang="en-US" sz="4400" kern="1200" dirty="0" smtClean="0"/>
            <a:t>to beat </a:t>
          </a:r>
          <a:r>
            <a:rPr lang="en-US" sz="4400" kern="1200" dirty="0"/>
            <a:t>the user</a:t>
          </a:r>
        </a:p>
      </dsp:txBody>
      <dsp:txXfrm>
        <a:off x="113087" y="2919646"/>
        <a:ext cx="5869826" cy="20904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D6745-F9F1-4E4E-BF5A-FBDFBCF3273B}">
      <dsp:nvSpPr>
        <dsp:cNvPr id="0" name=""/>
        <dsp:cNvSpPr/>
      </dsp:nvSpPr>
      <dsp:spPr>
        <a:xfrm>
          <a:off x="817687" y="1592946"/>
          <a:ext cx="1235250" cy="123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B24F5F-6579-4C24-9A9D-14D9DC458C47}">
      <dsp:nvSpPr>
        <dsp:cNvPr id="0" name=""/>
        <dsp:cNvSpPr/>
      </dsp:nvSpPr>
      <dsp:spPr>
        <a:xfrm>
          <a:off x="62812" y="3173453"/>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US" sz="1800" kern="1200"/>
            <a:t>Code will be written with the help of Javascript</a:t>
          </a:r>
        </a:p>
      </dsp:txBody>
      <dsp:txXfrm>
        <a:off x="62812" y="3173453"/>
        <a:ext cx="2745000" cy="720000"/>
      </dsp:txXfrm>
    </dsp:sp>
    <dsp:sp modelId="{3D1F3AD6-C407-42C8-8576-664A983684BD}">
      <dsp:nvSpPr>
        <dsp:cNvPr id="0" name=""/>
        <dsp:cNvSpPr/>
      </dsp:nvSpPr>
      <dsp:spPr>
        <a:xfrm>
          <a:off x="4043062" y="1592946"/>
          <a:ext cx="1235250" cy="1235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FF8238-1D3F-495A-B52C-9324E87CA492}">
      <dsp:nvSpPr>
        <dsp:cNvPr id="0" name=""/>
        <dsp:cNvSpPr/>
      </dsp:nvSpPr>
      <dsp:spPr>
        <a:xfrm>
          <a:off x="3288187" y="3173453"/>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US" sz="1800" kern="1200"/>
            <a:t>HTML and CSS will be used to achieve the graphics of the game.</a:t>
          </a:r>
        </a:p>
      </dsp:txBody>
      <dsp:txXfrm>
        <a:off x="3288187" y="3173453"/>
        <a:ext cx="2745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1C597-5FB9-4C90-823E-08F488EB8AC1}">
      <dsp:nvSpPr>
        <dsp:cNvPr id="0" name=""/>
        <dsp:cNvSpPr/>
      </dsp:nvSpPr>
      <dsp:spPr>
        <a:xfrm>
          <a:off x="0" y="123839"/>
          <a:ext cx="6096000" cy="168480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a:t>An index file with AVG HTML document which will help in running the game in a browser</a:t>
          </a:r>
        </a:p>
      </dsp:txBody>
      <dsp:txXfrm>
        <a:off x="82245" y="206084"/>
        <a:ext cx="5931510" cy="1520310"/>
      </dsp:txXfrm>
    </dsp:sp>
    <dsp:sp modelId="{611EEAAA-7ACB-4B6A-B354-9AE7E02FFE79}">
      <dsp:nvSpPr>
        <dsp:cNvPr id="0" name=""/>
        <dsp:cNvSpPr/>
      </dsp:nvSpPr>
      <dsp:spPr>
        <a:xfrm>
          <a:off x="0" y="1900800"/>
          <a:ext cx="6096000" cy="1684800"/>
        </a:xfrm>
        <a:prstGeom prst="roundRect">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err="1"/>
            <a:t>Minimax</a:t>
          </a:r>
          <a:r>
            <a:rPr lang="en-US" sz="3200" kern="1200" dirty="0"/>
            <a:t> </a:t>
          </a:r>
          <a:r>
            <a:rPr lang="en-US" sz="3200" kern="1200" dirty="0" err="1"/>
            <a:t>javascript</a:t>
          </a:r>
          <a:r>
            <a:rPr lang="en-US" sz="3200" kern="1200" dirty="0"/>
            <a:t> file will contain the code of execution of agent along with the game logic in it</a:t>
          </a:r>
        </a:p>
      </dsp:txBody>
      <dsp:txXfrm>
        <a:off x="82245" y="1983045"/>
        <a:ext cx="5931510" cy="1520310"/>
      </dsp:txXfrm>
    </dsp:sp>
    <dsp:sp modelId="{5E0A877F-76BB-41B1-BF98-A93278B3AA75}">
      <dsp:nvSpPr>
        <dsp:cNvPr id="0" name=""/>
        <dsp:cNvSpPr/>
      </dsp:nvSpPr>
      <dsp:spPr>
        <a:xfrm>
          <a:off x="0" y="3677760"/>
          <a:ext cx="6096000" cy="1684800"/>
        </a:xfrm>
        <a:prstGeom prst="roundRect">
          <a:avLst/>
        </a:prstGeom>
        <a:solidFill>
          <a:schemeClr val="accent2">
            <a:hueOff val="-1484201"/>
            <a:satOff val="-5334"/>
            <a:lumOff val="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a:t>A CSS file.  </a:t>
          </a:r>
        </a:p>
      </dsp:txBody>
      <dsp:txXfrm>
        <a:off x="82245" y="3760005"/>
        <a:ext cx="5931510" cy="1520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11AC2-4834-40CE-A7AB-21048E282108}"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FB584-E58C-4AE3-BDE7-4B2D28C67161}" type="slidenum">
              <a:rPr lang="en-US" smtClean="0"/>
              <a:t>‹#›</a:t>
            </a:fld>
            <a:endParaRPr lang="en-US"/>
          </a:p>
        </p:txBody>
      </p:sp>
    </p:spTree>
    <p:extLst>
      <p:ext uri="{BB962C8B-B14F-4D97-AF65-F5344CB8AC3E}">
        <p14:creationId xmlns:p14="http://schemas.microsoft.com/office/powerpoint/2010/main" val="877271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9C04DE7C-68AB-403D-B9D8-7398C292C6DA}"/>
              </a:ext>
            </a:extLst>
          </p:cNvPr>
          <p:cNvSpPr>
            <a:spLocks noGrp="1"/>
          </p:cNvSpPr>
          <p:nvPr>
            <p:ph type="dt" sz="half" idx="10"/>
          </p:nvPr>
        </p:nvSpPr>
        <p:spPr/>
        <p:txBody>
          <a:bodyPr/>
          <a:lstStyle/>
          <a:p>
            <a:fld id="{23FEA57E-7C1A-457B-A4CD-5DCEB057B502}" type="datetime1">
              <a:rPr lang="en-US" smtClean="0"/>
              <a:t>4/12/2022</a:t>
            </a:fld>
            <a:endParaRPr lang="en-US" dirty="0"/>
          </a:p>
        </p:txBody>
      </p:sp>
      <p:sp>
        <p:nvSpPr>
          <p:cNvPr id="5" name="Footer Placeholder 4">
            <a:extLst>
              <a:ext uri="{FF2B5EF4-FFF2-40B4-BE49-F238E27FC236}">
                <a16:creationId xmlns:a16="http://schemas.microsoft.com/office/drawing/2014/main" xmlns=""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xmlns=""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50463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1944DC97-C26E-407A-9E29-68C52D547BDA}"/>
              </a:ext>
            </a:extLst>
          </p:cNvPr>
          <p:cNvSpPr>
            <a:spLocks noGrp="1"/>
          </p:cNvSpPr>
          <p:nvPr>
            <p:ph type="dt" sz="half" idx="10"/>
          </p:nvPr>
        </p:nvSpPr>
        <p:spPr/>
        <p:txBody>
          <a:bodyPr/>
          <a:lstStyle/>
          <a:p>
            <a:fld id="{11789749-A4CD-447F-8298-2B7988C91CEA}" type="datetime1">
              <a:rPr lang="en-US" smtClean="0"/>
              <a:t>4/12/2022</a:t>
            </a:fld>
            <a:endParaRPr lang="en-US"/>
          </a:p>
        </p:txBody>
      </p:sp>
      <p:sp>
        <p:nvSpPr>
          <p:cNvPr id="5" name="Footer Placeholder 4">
            <a:extLst>
              <a:ext uri="{FF2B5EF4-FFF2-40B4-BE49-F238E27FC236}">
                <a16:creationId xmlns:a16="http://schemas.microsoft.com/office/drawing/2014/main" xmlns=""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xmlns=""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5558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FA387A-1231-4FE3-8574-D4331A3432D2}"/>
              </a:ext>
            </a:extLst>
          </p:cNvPr>
          <p:cNvSpPr>
            <a:spLocks noGrp="1"/>
          </p:cNvSpPr>
          <p:nvPr>
            <p:ph type="dt" sz="half" idx="10"/>
          </p:nvPr>
        </p:nvSpPr>
        <p:spPr/>
        <p:txBody>
          <a:bodyPr/>
          <a:lstStyle/>
          <a:p>
            <a:fld id="{BA0444D3-C0BA-4587-A56C-581AB9F841BE}" type="datetime1">
              <a:rPr lang="en-US" smtClean="0"/>
              <a:t>4/12/2022</a:t>
            </a:fld>
            <a:endParaRPr lang="en-US"/>
          </a:p>
        </p:txBody>
      </p:sp>
      <p:sp>
        <p:nvSpPr>
          <p:cNvPr id="5" name="Footer Placeholder 4">
            <a:extLst>
              <a:ext uri="{FF2B5EF4-FFF2-40B4-BE49-F238E27FC236}">
                <a16:creationId xmlns:a16="http://schemas.microsoft.com/office/drawing/2014/main" xmlns=""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9549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B8AA9CAD-DAFB-4DE3-9C41-7FD03EA8D8DD}"/>
              </a:ext>
            </a:extLst>
          </p:cNvPr>
          <p:cNvSpPr>
            <a:spLocks noGrp="1"/>
          </p:cNvSpPr>
          <p:nvPr>
            <p:ph type="dt" sz="half" idx="10"/>
          </p:nvPr>
        </p:nvSpPr>
        <p:spPr/>
        <p:txBody>
          <a:bodyPr/>
          <a:lstStyle/>
          <a:p>
            <a:fld id="{201AF2CE-4F37-411C-A3EE-BBBE223265BF}" type="datetime1">
              <a:rPr lang="en-US" smtClean="0"/>
              <a:t>4/12/2022</a:t>
            </a:fld>
            <a:endParaRPr lang="en-US"/>
          </a:p>
        </p:txBody>
      </p:sp>
      <p:sp>
        <p:nvSpPr>
          <p:cNvPr id="5" name="Footer Placeholder 4">
            <a:extLst>
              <a:ext uri="{FF2B5EF4-FFF2-40B4-BE49-F238E27FC236}">
                <a16:creationId xmlns:a16="http://schemas.microsoft.com/office/drawing/2014/main" xmlns=""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3325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9E29709-D243-41E8-89FA-62FA7AEB52E1}"/>
              </a:ext>
            </a:extLst>
          </p:cNvPr>
          <p:cNvSpPr>
            <a:spLocks noGrp="1"/>
          </p:cNvSpPr>
          <p:nvPr>
            <p:ph type="dt" sz="half" idx="10"/>
          </p:nvPr>
        </p:nvSpPr>
        <p:spPr/>
        <p:txBody>
          <a:bodyPr/>
          <a:lstStyle/>
          <a:p>
            <a:fld id="{C96083D4-708C-4BB5-B4FD-30CE9FA12FD5}" type="datetime1">
              <a:rPr lang="en-US" smtClean="0"/>
              <a:t>4/12/2022</a:t>
            </a:fld>
            <a:endParaRPr lang="en-US"/>
          </a:p>
        </p:txBody>
      </p:sp>
      <p:sp>
        <p:nvSpPr>
          <p:cNvPr id="5" name="Footer Placeholder 4">
            <a:extLst>
              <a:ext uri="{FF2B5EF4-FFF2-40B4-BE49-F238E27FC236}">
                <a16:creationId xmlns:a16="http://schemas.microsoft.com/office/drawing/2014/main" xmlns=""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xmlns=""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9939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89CAECC8-3C3A-4A5D-AB7A-1F99E5023D3F}"/>
              </a:ext>
            </a:extLst>
          </p:cNvPr>
          <p:cNvSpPr>
            <a:spLocks noGrp="1"/>
          </p:cNvSpPr>
          <p:nvPr>
            <p:ph type="dt" sz="half" idx="10"/>
          </p:nvPr>
        </p:nvSpPr>
        <p:spPr/>
        <p:txBody>
          <a:bodyPr/>
          <a:lstStyle/>
          <a:p>
            <a:fld id="{D0D239B2-65BC-4C2A-A62B-3EABFE9590E4}" type="datetime1">
              <a:rPr lang="en-US" smtClean="0"/>
              <a:t>4/12/2022</a:t>
            </a:fld>
            <a:endParaRPr lang="en-US"/>
          </a:p>
        </p:txBody>
      </p:sp>
      <p:sp>
        <p:nvSpPr>
          <p:cNvPr id="6" name="Footer Placeholder 5">
            <a:extLst>
              <a:ext uri="{FF2B5EF4-FFF2-40B4-BE49-F238E27FC236}">
                <a16:creationId xmlns:a16="http://schemas.microsoft.com/office/drawing/2014/main" xmlns=""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1900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C55C8E4-FCB8-4E06-9C43-0ACD949A73D4}"/>
              </a:ext>
            </a:extLst>
          </p:cNvPr>
          <p:cNvSpPr>
            <a:spLocks noGrp="1"/>
          </p:cNvSpPr>
          <p:nvPr>
            <p:ph type="dt" sz="half" idx="10"/>
          </p:nvPr>
        </p:nvSpPr>
        <p:spPr/>
        <p:txBody>
          <a:bodyPr/>
          <a:lstStyle/>
          <a:p>
            <a:fld id="{85E05F5A-E4A3-476F-A89E-C2B73F2431E4}" type="datetime1">
              <a:rPr lang="en-US" smtClean="0"/>
              <a:t>4/12/2022</a:t>
            </a:fld>
            <a:endParaRPr lang="en-US"/>
          </a:p>
        </p:txBody>
      </p:sp>
      <p:sp>
        <p:nvSpPr>
          <p:cNvPr id="8" name="Footer Placeholder 7">
            <a:extLst>
              <a:ext uri="{FF2B5EF4-FFF2-40B4-BE49-F238E27FC236}">
                <a16:creationId xmlns:a16="http://schemas.microsoft.com/office/drawing/2014/main" xmlns=""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7749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02634E6A-1390-4101-B78E-7592313407D7}"/>
              </a:ext>
            </a:extLst>
          </p:cNvPr>
          <p:cNvSpPr>
            <a:spLocks noGrp="1"/>
          </p:cNvSpPr>
          <p:nvPr>
            <p:ph type="dt" sz="half" idx="10"/>
          </p:nvPr>
        </p:nvSpPr>
        <p:spPr/>
        <p:txBody>
          <a:bodyPr/>
          <a:lstStyle/>
          <a:p>
            <a:fld id="{E3761515-4A26-4F31-9F61-5A10B1FABBFC}" type="datetime1">
              <a:rPr lang="en-US" smtClean="0"/>
              <a:t>4/12/2022</a:t>
            </a:fld>
            <a:endParaRPr lang="en-US"/>
          </a:p>
        </p:txBody>
      </p:sp>
      <p:sp>
        <p:nvSpPr>
          <p:cNvPr id="4" name="Footer Placeholder 3">
            <a:extLst>
              <a:ext uri="{FF2B5EF4-FFF2-40B4-BE49-F238E27FC236}">
                <a16:creationId xmlns:a16="http://schemas.microsoft.com/office/drawing/2014/main" xmlns=""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xmlns=""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2769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10D8488-CF25-431B-A87A-AAF141BD0BBB}"/>
              </a:ext>
            </a:extLst>
          </p:cNvPr>
          <p:cNvSpPr>
            <a:spLocks noGrp="1"/>
          </p:cNvSpPr>
          <p:nvPr>
            <p:ph type="dt" sz="half" idx="10"/>
          </p:nvPr>
        </p:nvSpPr>
        <p:spPr/>
        <p:txBody>
          <a:bodyPr/>
          <a:lstStyle/>
          <a:p>
            <a:fld id="{4A75DC65-7D1F-4BAB-9695-F7E734143E14}" type="datetime1">
              <a:rPr lang="en-US" smtClean="0"/>
              <a:t>4/12/2022</a:t>
            </a:fld>
            <a:endParaRPr lang="en-US"/>
          </a:p>
        </p:txBody>
      </p:sp>
      <p:sp>
        <p:nvSpPr>
          <p:cNvPr id="3" name="Footer Placeholder 2">
            <a:extLst>
              <a:ext uri="{FF2B5EF4-FFF2-40B4-BE49-F238E27FC236}">
                <a16:creationId xmlns:a16="http://schemas.microsoft.com/office/drawing/2014/main" xmlns=""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1995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E12BC6F-3996-4B2B-B8F2-DD3A82CCF76B}"/>
              </a:ext>
            </a:extLst>
          </p:cNvPr>
          <p:cNvSpPr>
            <a:spLocks noGrp="1"/>
          </p:cNvSpPr>
          <p:nvPr>
            <p:ph type="dt" sz="half" idx="10"/>
          </p:nvPr>
        </p:nvSpPr>
        <p:spPr/>
        <p:txBody>
          <a:bodyPr/>
          <a:lstStyle/>
          <a:p>
            <a:fld id="{7E624077-BD55-4036-8E92-6558FDF3B653}" type="datetime1">
              <a:rPr lang="en-US" smtClean="0"/>
              <a:t>4/12/2022</a:t>
            </a:fld>
            <a:endParaRPr lang="en-US"/>
          </a:p>
        </p:txBody>
      </p:sp>
      <p:sp>
        <p:nvSpPr>
          <p:cNvPr id="6" name="Footer Placeholder 5">
            <a:extLst>
              <a:ext uri="{FF2B5EF4-FFF2-40B4-BE49-F238E27FC236}">
                <a16:creationId xmlns:a16="http://schemas.microsoft.com/office/drawing/2014/main" xmlns=""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6387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91523D-69E9-4EAE-A610-B3A237B75842}"/>
              </a:ext>
            </a:extLst>
          </p:cNvPr>
          <p:cNvSpPr>
            <a:spLocks noGrp="1"/>
          </p:cNvSpPr>
          <p:nvPr>
            <p:ph type="dt" sz="half" idx="10"/>
          </p:nvPr>
        </p:nvSpPr>
        <p:spPr/>
        <p:txBody>
          <a:bodyPr/>
          <a:lstStyle/>
          <a:p>
            <a:fld id="{804225F2-7107-4609-BCC2-77C63064A5E8}" type="datetime1">
              <a:rPr lang="en-US" smtClean="0"/>
              <a:t>4/12/2022</a:t>
            </a:fld>
            <a:endParaRPr lang="en-US"/>
          </a:p>
        </p:txBody>
      </p:sp>
      <p:sp>
        <p:nvSpPr>
          <p:cNvPr id="6" name="Footer Placeholder 5">
            <a:extLst>
              <a:ext uri="{FF2B5EF4-FFF2-40B4-BE49-F238E27FC236}">
                <a16:creationId xmlns:a16="http://schemas.microsoft.com/office/drawing/2014/main" xmlns=""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8822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4/12/2022</a:t>
            </a:fld>
            <a:endParaRPr lang="en-US"/>
          </a:p>
        </p:txBody>
      </p:sp>
      <p:sp>
        <p:nvSpPr>
          <p:cNvPr id="5" name="Footer Placeholder 4">
            <a:extLst>
              <a:ext uri="{FF2B5EF4-FFF2-40B4-BE49-F238E27FC236}">
                <a16:creationId xmlns:a16="http://schemas.microsoft.com/office/drawing/2014/main" xmlns=""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xmlns=""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61863038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xmlns="" id="{BF642132-805A-497E-9C84-8D6774339C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xmlns="" id="{F1E7F1DA-407F-41FD-AC0F-D9CAD11876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81800" y="685800"/>
            <a:ext cx="4724400" cy="5486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898DA2B-C96C-4051-ABAA-8B9041E93C0A}"/>
              </a:ext>
            </a:extLst>
          </p:cNvPr>
          <p:cNvSpPr>
            <a:spLocks noGrp="1"/>
          </p:cNvSpPr>
          <p:nvPr>
            <p:ph type="ctrTitle"/>
          </p:nvPr>
        </p:nvSpPr>
        <p:spPr>
          <a:xfrm>
            <a:off x="7467600" y="914400"/>
            <a:ext cx="3390900" cy="3303037"/>
          </a:xfrm>
        </p:spPr>
        <p:txBody>
          <a:bodyPr>
            <a:normAutofit fontScale="90000"/>
          </a:bodyPr>
          <a:lstStyle/>
          <a:p>
            <a:r>
              <a:rPr lang="en-US" dirty="0" err="1" smtClean="0">
                <a:solidFill>
                  <a:schemeClr val="bg2"/>
                </a:solidFill>
              </a:rPr>
              <a:t>ReVERSI</a:t>
            </a:r>
            <a:r>
              <a:rPr lang="en-US" dirty="0" smtClean="0">
                <a:solidFill>
                  <a:schemeClr val="bg2"/>
                </a:solidFill>
              </a:rPr>
              <a:t> </a:t>
            </a:r>
            <a:r>
              <a:rPr lang="en-US" dirty="0">
                <a:solidFill>
                  <a:schemeClr val="bg2"/>
                </a:solidFill>
              </a:rPr>
              <a:t>with </a:t>
            </a:r>
            <a:r>
              <a:rPr lang="en-US" dirty="0" err="1">
                <a:solidFill>
                  <a:schemeClr val="bg2"/>
                </a:solidFill>
              </a:rPr>
              <a:t>minimax</a:t>
            </a:r>
            <a:r>
              <a:rPr lang="en-US" dirty="0">
                <a:solidFill>
                  <a:schemeClr val="bg2"/>
                </a:solidFill>
              </a:rPr>
              <a:t> </a:t>
            </a:r>
            <a:r>
              <a:rPr lang="en-US" dirty="0" smtClean="0">
                <a:solidFill>
                  <a:schemeClr val="bg2"/>
                </a:solidFill>
              </a:rPr>
              <a:t>algorithm &amp; ALPHA BETA PRUNING</a:t>
            </a:r>
            <a:endParaRPr lang="en-US" dirty="0">
              <a:solidFill>
                <a:schemeClr val="bg2"/>
              </a:solidFill>
            </a:endParaRPr>
          </a:p>
        </p:txBody>
      </p:sp>
      <p:sp>
        <p:nvSpPr>
          <p:cNvPr id="3" name="Subtitle 2">
            <a:extLst>
              <a:ext uri="{FF2B5EF4-FFF2-40B4-BE49-F238E27FC236}">
                <a16:creationId xmlns:a16="http://schemas.microsoft.com/office/drawing/2014/main" xmlns="" id="{CF435F3D-3E3D-4F16-9970-5E679C7B5920}"/>
              </a:ext>
            </a:extLst>
          </p:cNvPr>
          <p:cNvSpPr>
            <a:spLocks noGrp="1"/>
          </p:cNvSpPr>
          <p:nvPr>
            <p:ph type="subTitle" idx="1"/>
          </p:nvPr>
        </p:nvSpPr>
        <p:spPr>
          <a:xfrm>
            <a:off x="7467600" y="4348064"/>
            <a:ext cx="3390900" cy="1623527"/>
          </a:xfrm>
        </p:spPr>
        <p:txBody>
          <a:bodyPr>
            <a:normAutofit fontScale="55000" lnSpcReduction="20000"/>
          </a:bodyPr>
          <a:lstStyle/>
          <a:p>
            <a:pPr>
              <a:lnSpc>
                <a:spcPct val="90000"/>
              </a:lnSpc>
            </a:pPr>
            <a:endParaRPr lang="en-US" dirty="0" smtClean="0">
              <a:solidFill>
                <a:schemeClr val="bg2"/>
              </a:solidFill>
            </a:endParaRPr>
          </a:p>
          <a:p>
            <a:pPr>
              <a:lnSpc>
                <a:spcPct val="90000"/>
              </a:lnSpc>
            </a:pPr>
            <a:r>
              <a:rPr lang="en-US" sz="4200" dirty="0" smtClean="0">
                <a:solidFill>
                  <a:schemeClr val="bg2"/>
                </a:solidFill>
              </a:rPr>
              <a:t>By</a:t>
            </a:r>
          </a:p>
          <a:p>
            <a:pPr>
              <a:lnSpc>
                <a:spcPct val="90000"/>
              </a:lnSpc>
            </a:pPr>
            <a:r>
              <a:rPr lang="en-US" sz="4200" dirty="0" smtClean="0">
                <a:solidFill>
                  <a:schemeClr val="bg2"/>
                </a:solidFill>
              </a:rPr>
              <a:t>Naga </a:t>
            </a:r>
            <a:r>
              <a:rPr lang="en-US" sz="4200" dirty="0" err="1" smtClean="0">
                <a:solidFill>
                  <a:schemeClr val="bg2"/>
                </a:solidFill>
              </a:rPr>
              <a:t>Yashwanth</a:t>
            </a:r>
            <a:r>
              <a:rPr lang="en-US" sz="4200" dirty="0" smtClean="0">
                <a:solidFill>
                  <a:schemeClr val="bg2"/>
                </a:solidFill>
              </a:rPr>
              <a:t> </a:t>
            </a:r>
            <a:r>
              <a:rPr lang="en-US" sz="4200" dirty="0" err="1" smtClean="0">
                <a:solidFill>
                  <a:schemeClr val="bg2"/>
                </a:solidFill>
              </a:rPr>
              <a:t>Bodduluri</a:t>
            </a:r>
            <a:endParaRPr lang="en-US" sz="4200" dirty="0" smtClean="0">
              <a:solidFill>
                <a:schemeClr val="bg2"/>
              </a:solidFill>
            </a:endParaRPr>
          </a:p>
          <a:p>
            <a:pPr>
              <a:lnSpc>
                <a:spcPct val="90000"/>
              </a:lnSpc>
            </a:pPr>
            <a:r>
              <a:rPr lang="en-US" sz="4200" dirty="0" smtClean="0">
                <a:solidFill>
                  <a:schemeClr val="bg2"/>
                </a:solidFill>
              </a:rPr>
              <a:t>(00743298)</a:t>
            </a:r>
            <a:endParaRPr lang="en-US" sz="4200" dirty="0">
              <a:solidFill>
                <a:schemeClr val="bg2"/>
              </a:solidFill>
            </a:endParaRPr>
          </a:p>
        </p:txBody>
      </p:sp>
      <p:pic>
        <p:nvPicPr>
          <p:cNvPr id="17" name="Picture 3">
            <a:extLst>
              <a:ext uri="{FF2B5EF4-FFF2-40B4-BE49-F238E27FC236}">
                <a16:creationId xmlns:a16="http://schemas.microsoft.com/office/drawing/2014/main" xmlns="" id="{C0D90314-3733-4BCC-A455-3D02B5D132B5}"/>
              </a:ext>
            </a:extLst>
          </p:cNvPr>
          <p:cNvPicPr>
            <a:picLocks noChangeAspect="1"/>
          </p:cNvPicPr>
          <p:nvPr/>
        </p:nvPicPr>
        <p:blipFill rotWithShape="1">
          <a:blip r:embed="rId2"/>
          <a:srcRect l="9654" r="1457"/>
          <a:stretch/>
        </p:blipFill>
        <p:spPr>
          <a:xfrm>
            <a:off x="1" y="10"/>
            <a:ext cx="6096000" cy="6857990"/>
          </a:xfrm>
          <a:prstGeom prst="rect">
            <a:avLst/>
          </a:prstGeom>
        </p:spPr>
      </p:pic>
    </p:spTree>
    <p:extLst>
      <p:ext uri="{BB962C8B-B14F-4D97-AF65-F5344CB8AC3E}">
        <p14:creationId xmlns:p14="http://schemas.microsoft.com/office/powerpoint/2010/main" val="219621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400"/>
                                        <p:tgtEl>
                                          <p:spTgt spid="3">
                                            <p:txEl>
                                              <p:pRg st="3" end="3"/>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xmlns="" id="{8BBC959F-CAB6-4E23-81DE-E0BBF2B7E0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xmlns="" id="{7A94DEED-5E0F-4E41-A445-58C14864C3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0767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956CCE-8876-4CE7-AA68-4EAFF2B07732}"/>
              </a:ext>
            </a:extLst>
          </p:cNvPr>
          <p:cNvSpPr>
            <a:spLocks noGrp="1"/>
          </p:cNvSpPr>
          <p:nvPr>
            <p:ph type="title"/>
          </p:nvPr>
        </p:nvSpPr>
        <p:spPr>
          <a:xfrm>
            <a:off x="685800" y="1371600"/>
            <a:ext cx="2742028" cy="4114800"/>
          </a:xfrm>
        </p:spPr>
        <p:txBody>
          <a:bodyPr anchor="ctr">
            <a:normAutofit/>
          </a:bodyPr>
          <a:lstStyle/>
          <a:p>
            <a:pPr algn="ctr"/>
            <a:r>
              <a:rPr lang="en-US" sz="2000" dirty="0" smtClean="0">
                <a:solidFill>
                  <a:schemeClr val="bg2"/>
                </a:solidFill>
              </a:rPr>
              <a:t>Game output</a:t>
            </a:r>
            <a:endParaRPr lang="en-US" sz="2000" dirty="0">
              <a:solidFill>
                <a:schemeClr val="bg2"/>
              </a:solidFill>
            </a:endParaRPr>
          </a:p>
        </p:txBody>
      </p:sp>
      <p:sp>
        <p:nvSpPr>
          <p:cNvPr id="28" name="Rectangle 11">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93127" y="793102"/>
            <a:ext cx="6743701" cy="5271795"/>
          </a:xfrm>
        </p:spPr>
      </p:pic>
    </p:spTree>
    <p:extLst>
      <p:ext uri="{BB962C8B-B14F-4D97-AF65-F5344CB8AC3E}">
        <p14:creationId xmlns:p14="http://schemas.microsoft.com/office/powerpoint/2010/main" val="351671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97C478F1-26B5-44C9-823B-523B85B112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8337CC61-9E93-4D80-9F1C-12CE9A0C07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7625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789472E-861A-4314-958F-88FA72733DA1}"/>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dirty="0" smtClean="0">
                <a:solidFill>
                  <a:schemeClr val="bg2"/>
                </a:solidFill>
                <a:latin typeface="+mj-lt"/>
                <a:ea typeface="+mj-ea"/>
                <a:cs typeface="+mj-cs"/>
              </a:rPr>
              <a:t>  </a:t>
            </a:r>
            <a:endParaRPr lang="en-US" sz="3600" kern="1200" cap="all" spc="300" baseline="0" dirty="0">
              <a:solidFill>
                <a:schemeClr val="bg2"/>
              </a:solidFill>
              <a:latin typeface="+mj-lt"/>
              <a:ea typeface="+mj-ea"/>
              <a:cs typeface="+mj-cs"/>
            </a:endParaRPr>
          </a:p>
        </p:txBody>
      </p:sp>
      <p:sp>
        <p:nvSpPr>
          <p:cNvPr id="16" name="Content Placeholder 2">
            <a:extLst>
              <a:ext uri="{FF2B5EF4-FFF2-40B4-BE49-F238E27FC236}">
                <a16:creationId xmlns:a16="http://schemas.microsoft.com/office/drawing/2014/main" xmlns="" id="{DE9317C4-B85F-4C61-AF63-B27FD2FEBA9A}"/>
              </a:ext>
            </a:extLst>
          </p:cNvPr>
          <p:cNvSpPr>
            <a:spLocks noGrp="1"/>
          </p:cNvSpPr>
          <p:nvPr>
            <p:ph idx="1"/>
          </p:nvPr>
        </p:nvSpPr>
        <p:spPr>
          <a:xfrm>
            <a:off x="928468" y="4114800"/>
            <a:ext cx="2991729" cy="2057400"/>
          </a:xfrm>
        </p:spPr>
        <p:txBody>
          <a:bodyPr vert="horz" lIns="91440" tIns="45720" rIns="91440" bIns="45720" rtlCol="0">
            <a:normAutofit/>
          </a:bodyPr>
          <a:lstStyle/>
          <a:p>
            <a:pPr marL="0" indent="0" algn="ctr">
              <a:buNone/>
            </a:pPr>
            <a:r>
              <a:rPr lang="en-US" i="1" kern="1200">
                <a:solidFill>
                  <a:schemeClr val="bg1"/>
                </a:solidFill>
                <a:latin typeface="+mj-lt"/>
                <a:ea typeface="+mn-ea"/>
                <a:cs typeface="+mn-cs"/>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5318" y="1542287"/>
            <a:ext cx="5039572" cy="3925451"/>
          </a:xfrm>
          <a:prstGeom prst="rect">
            <a:avLst/>
          </a:prstGeom>
        </p:spPr>
      </p:pic>
    </p:spTree>
    <p:extLst>
      <p:ext uri="{BB962C8B-B14F-4D97-AF65-F5344CB8AC3E}">
        <p14:creationId xmlns:p14="http://schemas.microsoft.com/office/powerpoint/2010/main" val="25998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ECD538B8-489B-407A-A760-436DB4C563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4076700" cy="5486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42CF0F6-A71A-4E85-AE4B-141A32803B6D}"/>
              </a:ext>
            </a:extLst>
          </p:cNvPr>
          <p:cNvSpPr>
            <a:spLocks noGrp="1"/>
          </p:cNvSpPr>
          <p:nvPr>
            <p:ph type="title"/>
          </p:nvPr>
        </p:nvSpPr>
        <p:spPr>
          <a:xfrm>
            <a:off x="1371600" y="1371600"/>
            <a:ext cx="2705100" cy="4114800"/>
          </a:xfrm>
        </p:spPr>
        <p:txBody>
          <a:bodyPr anchor="ctr">
            <a:normAutofit/>
          </a:bodyPr>
          <a:lstStyle/>
          <a:p>
            <a:pPr algn="ctr"/>
            <a:r>
              <a:rPr lang="en-US" sz="2700">
                <a:solidFill>
                  <a:schemeClr val="bg2"/>
                </a:solidFill>
              </a:rPr>
              <a:t>Objectives</a:t>
            </a:r>
          </a:p>
        </p:txBody>
      </p:sp>
      <p:graphicFrame>
        <p:nvGraphicFramePr>
          <p:cNvPr id="14" name="Content Placeholder 2">
            <a:extLst>
              <a:ext uri="{FF2B5EF4-FFF2-40B4-BE49-F238E27FC236}">
                <a16:creationId xmlns:a16="http://schemas.microsoft.com/office/drawing/2014/main" xmlns="" id="{34862DD9-FA3E-463A-A5CE-AC6508D3EC7D}"/>
              </a:ext>
            </a:extLst>
          </p:cNvPr>
          <p:cNvGraphicFramePr>
            <a:graphicFrameLocks noGrp="1"/>
          </p:cNvGraphicFramePr>
          <p:nvPr>
            <p:ph idx="1"/>
            <p:extLst>
              <p:ext uri="{D42A27DB-BD31-4B8C-83A1-F6EECF244321}">
                <p14:modId xmlns:p14="http://schemas.microsoft.com/office/powerpoint/2010/main" val="323429712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783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xmlns="" id="{8BBC959F-CAB6-4E23-81DE-E0BBF2B7E0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xmlns="" id="{7A94DEED-5E0F-4E41-A445-58C14864C3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0767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956CCE-8876-4CE7-AA68-4EAFF2B07732}"/>
              </a:ext>
            </a:extLst>
          </p:cNvPr>
          <p:cNvSpPr>
            <a:spLocks noGrp="1"/>
          </p:cNvSpPr>
          <p:nvPr>
            <p:ph type="title"/>
          </p:nvPr>
        </p:nvSpPr>
        <p:spPr>
          <a:xfrm>
            <a:off x="685800" y="1371600"/>
            <a:ext cx="2742028" cy="4114800"/>
          </a:xfrm>
        </p:spPr>
        <p:txBody>
          <a:bodyPr anchor="ctr">
            <a:normAutofit/>
          </a:bodyPr>
          <a:lstStyle/>
          <a:p>
            <a:pPr algn="ctr"/>
            <a:r>
              <a:rPr lang="en-US" sz="2000" dirty="0" err="1" smtClean="0">
                <a:solidFill>
                  <a:schemeClr val="bg2"/>
                </a:solidFill>
              </a:rPr>
              <a:t>Reversi</a:t>
            </a:r>
            <a:r>
              <a:rPr lang="en-US" sz="2000" dirty="0" smtClean="0">
                <a:solidFill>
                  <a:schemeClr val="bg2"/>
                </a:solidFill>
              </a:rPr>
              <a:t> </a:t>
            </a:r>
            <a:r>
              <a:rPr lang="en-US" sz="2000" dirty="0" smtClean="0">
                <a:solidFill>
                  <a:schemeClr val="bg2"/>
                </a:solidFill>
              </a:rPr>
              <a:t>game Overview</a:t>
            </a:r>
            <a:endParaRPr lang="en-US" sz="2000" dirty="0">
              <a:solidFill>
                <a:schemeClr val="bg2"/>
              </a:solidFill>
            </a:endParaRPr>
          </a:p>
        </p:txBody>
      </p:sp>
      <p:sp>
        <p:nvSpPr>
          <p:cNvPr id="28" name="Rectangle 11">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xmlns="" id="{2ED222DF-21C3-4BE5-A27C-BA4C2E6D4E5F}"/>
              </a:ext>
            </a:extLst>
          </p:cNvPr>
          <p:cNvSpPr>
            <a:spLocks noGrp="1"/>
          </p:cNvSpPr>
          <p:nvPr>
            <p:ph idx="1"/>
          </p:nvPr>
        </p:nvSpPr>
        <p:spPr>
          <a:xfrm>
            <a:off x="5178491" y="685800"/>
            <a:ext cx="5763830" cy="5486399"/>
          </a:xfrm>
        </p:spPr>
        <p:txBody>
          <a:bodyPr anchor="ctr">
            <a:noAutofit/>
          </a:bodyPr>
          <a:lstStyle/>
          <a:p>
            <a:r>
              <a:rPr lang="en-US" sz="1600" dirty="0" err="1"/>
              <a:t>Reversi</a:t>
            </a:r>
            <a:r>
              <a:rPr lang="en-US" sz="1600" dirty="0"/>
              <a:t> is a two-player board game</a:t>
            </a:r>
          </a:p>
          <a:p>
            <a:r>
              <a:rPr lang="en-US" sz="1600" dirty="0" smtClean="0"/>
              <a:t>One is the user(black) and other is the bot(white)</a:t>
            </a:r>
            <a:endParaRPr lang="en-US" sz="1600" dirty="0"/>
          </a:p>
          <a:p>
            <a:r>
              <a:rPr lang="en-US" sz="1600" dirty="0" smtClean="0"/>
              <a:t>It contains 64 pieces.</a:t>
            </a:r>
          </a:p>
          <a:p>
            <a:r>
              <a:rPr lang="en-US" sz="1600" dirty="0" smtClean="0"/>
              <a:t> Board – board with 8 rows and 8 column</a:t>
            </a:r>
          </a:p>
          <a:p>
            <a:r>
              <a:rPr lang="en-US" sz="1600" dirty="0"/>
              <a:t>The game begins with four markers placed in a square in the middle of the grid, two </a:t>
            </a:r>
            <a:r>
              <a:rPr lang="en-US" sz="1600" dirty="0" smtClean="0"/>
              <a:t>bot </a:t>
            </a:r>
            <a:r>
              <a:rPr lang="en-US" sz="1600" dirty="0"/>
              <a:t>sided facing up, two </a:t>
            </a:r>
            <a:r>
              <a:rPr lang="en-US" sz="1600" dirty="0" smtClean="0"/>
              <a:t>user sided </a:t>
            </a:r>
            <a:r>
              <a:rPr lang="en-US" sz="1600" dirty="0"/>
              <a:t>up. The </a:t>
            </a:r>
            <a:r>
              <a:rPr lang="en-US" sz="1600" dirty="0" smtClean="0"/>
              <a:t> user </a:t>
            </a:r>
            <a:r>
              <a:rPr lang="en-US" sz="1600" dirty="0"/>
              <a:t>makes the first move</a:t>
            </a:r>
            <a:r>
              <a:rPr lang="en-US" sz="1600" dirty="0" smtClean="0"/>
              <a:t>.</a:t>
            </a:r>
          </a:p>
          <a:p>
            <a:r>
              <a:rPr lang="en-US" sz="1600" dirty="0"/>
              <a:t>A </a:t>
            </a:r>
            <a:r>
              <a:rPr lang="en-US" sz="1600" dirty="0" smtClean="0"/>
              <a:t>player can </a:t>
            </a:r>
            <a:r>
              <a:rPr lang="en-US" sz="1600" dirty="0"/>
              <a:t>place a piece in a grid on the board, only if there is at least one straight line (horizontal, vertical, or diagonal) without spaces between his desired position, and another piece of his color, and it must have one or more pieces from the opponent between them.</a:t>
            </a:r>
          </a:p>
          <a:p>
            <a:r>
              <a:rPr lang="en-US" sz="1600" dirty="0"/>
              <a:t>Once a player makes a valid move, all the opponent's pieces laid on a straight line (horizontal, vertical or diagonal), along with the new piece and between the new piece, as well as any anchoring piece from the player who moved become all reversed. From that moment on, these pieces have their color changed into this player's color</a:t>
            </a:r>
          </a:p>
          <a:p>
            <a:endParaRPr lang="en-US" sz="1600" dirty="0"/>
          </a:p>
        </p:txBody>
      </p:sp>
    </p:spTree>
    <p:extLst>
      <p:ext uri="{BB962C8B-B14F-4D97-AF65-F5344CB8AC3E}">
        <p14:creationId xmlns:p14="http://schemas.microsoft.com/office/powerpoint/2010/main" val="3032864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xmlns="" id="{8BBC959F-CAB6-4E23-81DE-E0BBF2B7E0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xmlns="" id="{7A94DEED-5E0F-4E41-A445-58C14864C3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0767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956CCE-8876-4CE7-AA68-4EAFF2B07732}"/>
              </a:ext>
            </a:extLst>
          </p:cNvPr>
          <p:cNvSpPr>
            <a:spLocks noGrp="1"/>
          </p:cNvSpPr>
          <p:nvPr>
            <p:ph type="title"/>
          </p:nvPr>
        </p:nvSpPr>
        <p:spPr>
          <a:xfrm>
            <a:off x="685800" y="1371600"/>
            <a:ext cx="2742028" cy="4114800"/>
          </a:xfrm>
        </p:spPr>
        <p:txBody>
          <a:bodyPr anchor="ctr">
            <a:normAutofit/>
          </a:bodyPr>
          <a:lstStyle/>
          <a:p>
            <a:pPr algn="ctr"/>
            <a:r>
              <a:rPr lang="en-US" sz="2000" dirty="0" err="1" smtClean="0">
                <a:solidFill>
                  <a:schemeClr val="bg2"/>
                </a:solidFill>
              </a:rPr>
              <a:t>Reversi</a:t>
            </a:r>
            <a:r>
              <a:rPr lang="en-US" sz="2000" dirty="0" smtClean="0">
                <a:solidFill>
                  <a:schemeClr val="bg2"/>
                </a:solidFill>
              </a:rPr>
              <a:t> </a:t>
            </a:r>
            <a:r>
              <a:rPr lang="en-US" sz="2000" dirty="0" smtClean="0">
                <a:solidFill>
                  <a:schemeClr val="bg2"/>
                </a:solidFill>
              </a:rPr>
              <a:t>game Overview</a:t>
            </a:r>
            <a:endParaRPr lang="en-US" sz="2000" dirty="0">
              <a:solidFill>
                <a:schemeClr val="bg2"/>
              </a:solidFill>
            </a:endParaRPr>
          </a:p>
        </p:txBody>
      </p:sp>
      <p:sp>
        <p:nvSpPr>
          <p:cNvPr id="28" name="Rectangle 11">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xmlns="" id="{2ED222DF-21C3-4BE5-A27C-BA4C2E6D4E5F}"/>
              </a:ext>
            </a:extLst>
          </p:cNvPr>
          <p:cNvSpPr>
            <a:spLocks noGrp="1"/>
          </p:cNvSpPr>
          <p:nvPr>
            <p:ph idx="1"/>
          </p:nvPr>
        </p:nvSpPr>
        <p:spPr>
          <a:xfrm>
            <a:off x="5178491" y="685800"/>
            <a:ext cx="5763830" cy="5486399"/>
          </a:xfrm>
        </p:spPr>
        <p:txBody>
          <a:bodyPr anchor="ctr">
            <a:noAutofit/>
          </a:bodyPr>
          <a:lstStyle/>
          <a:p>
            <a:r>
              <a:rPr lang="en-US" sz="1600" dirty="0"/>
              <a:t>The game ends when neither player can move. This occurs when the grid has filled up, or when all pieces have the same color facing up.</a:t>
            </a:r>
          </a:p>
          <a:p>
            <a:r>
              <a:rPr lang="en-US" sz="1600" dirty="0"/>
              <a:t>The player with the most pieces on the board at the end of the game wins.</a:t>
            </a:r>
          </a:p>
          <a:p>
            <a:r>
              <a:rPr lang="en-US" sz="1600" dirty="0"/>
              <a:t>If both players have the same amount of pieces, the game ends in a tie.</a:t>
            </a:r>
          </a:p>
          <a:p>
            <a:endParaRPr lang="en-US" sz="1600" dirty="0"/>
          </a:p>
        </p:txBody>
      </p:sp>
    </p:spTree>
    <p:extLst>
      <p:ext uri="{BB962C8B-B14F-4D97-AF65-F5344CB8AC3E}">
        <p14:creationId xmlns:p14="http://schemas.microsoft.com/office/powerpoint/2010/main" val="772861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xmlns="" id="{8BBC959F-CAB6-4E23-81DE-E0BBF2B7E0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xmlns="" id="{7A94DEED-5E0F-4E41-A445-58C14864C3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0767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956CCE-8876-4CE7-AA68-4EAFF2B07732}"/>
              </a:ext>
            </a:extLst>
          </p:cNvPr>
          <p:cNvSpPr>
            <a:spLocks noGrp="1"/>
          </p:cNvSpPr>
          <p:nvPr>
            <p:ph type="title"/>
          </p:nvPr>
        </p:nvSpPr>
        <p:spPr>
          <a:xfrm>
            <a:off x="685800" y="1371600"/>
            <a:ext cx="2742028" cy="4114800"/>
          </a:xfrm>
        </p:spPr>
        <p:txBody>
          <a:bodyPr anchor="ctr">
            <a:normAutofit/>
          </a:bodyPr>
          <a:lstStyle/>
          <a:p>
            <a:pPr algn="ctr"/>
            <a:r>
              <a:rPr lang="en-US" sz="2000" dirty="0" smtClean="0">
                <a:solidFill>
                  <a:schemeClr val="bg2"/>
                </a:solidFill>
              </a:rPr>
              <a:t>What is </a:t>
            </a:r>
            <a:r>
              <a:rPr lang="en-US" sz="2000" dirty="0" err="1" smtClean="0">
                <a:solidFill>
                  <a:schemeClr val="bg2"/>
                </a:solidFill>
              </a:rPr>
              <a:t>minimax</a:t>
            </a:r>
            <a:r>
              <a:rPr lang="en-US" sz="2000" dirty="0" smtClean="0">
                <a:solidFill>
                  <a:schemeClr val="bg2"/>
                </a:solidFill>
              </a:rPr>
              <a:t> algorithm</a:t>
            </a:r>
            <a:endParaRPr lang="en-US" sz="2000" dirty="0">
              <a:solidFill>
                <a:schemeClr val="bg2"/>
              </a:solidFill>
            </a:endParaRPr>
          </a:p>
        </p:txBody>
      </p:sp>
      <p:sp>
        <p:nvSpPr>
          <p:cNvPr id="28" name="Rectangle 11">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xmlns="" id="{2ED222DF-21C3-4BE5-A27C-BA4C2E6D4E5F}"/>
              </a:ext>
            </a:extLst>
          </p:cNvPr>
          <p:cNvSpPr>
            <a:spLocks noGrp="1"/>
          </p:cNvSpPr>
          <p:nvPr>
            <p:ph idx="1"/>
          </p:nvPr>
        </p:nvSpPr>
        <p:spPr>
          <a:xfrm>
            <a:off x="5310963" y="1270591"/>
            <a:ext cx="5631357" cy="4364666"/>
          </a:xfrm>
        </p:spPr>
        <p:txBody>
          <a:bodyPr anchor="ctr">
            <a:noAutofit/>
          </a:bodyPr>
          <a:lstStyle/>
          <a:p>
            <a:r>
              <a:rPr lang="en-US" sz="1600" dirty="0"/>
              <a:t>It is a decision-making algorithm used in game theory. </a:t>
            </a:r>
            <a:endParaRPr lang="en-US" sz="1600" dirty="0" smtClean="0"/>
          </a:p>
          <a:p>
            <a:r>
              <a:rPr lang="en-US" sz="1600" dirty="0" smtClean="0"/>
              <a:t>It </a:t>
            </a:r>
            <a:r>
              <a:rPr lang="en-US" sz="1600" dirty="0"/>
              <a:t>considers two players min and max, and min always picks up a minimum value score from game and max always picks up maximum value score</a:t>
            </a:r>
            <a:r>
              <a:rPr lang="en-US" sz="1600" dirty="0" smtClean="0"/>
              <a:t>.</a:t>
            </a:r>
          </a:p>
          <a:p>
            <a:r>
              <a:rPr lang="en-US" sz="1600" dirty="0" smtClean="0"/>
              <a:t>The </a:t>
            </a:r>
            <a:r>
              <a:rPr lang="en-US" sz="1600" dirty="0"/>
              <a:t>value for each game move is decided based on some heuristics.</a:t>
            </a:r>
          </a:p>
        </p:txBody>
      </p:sp>
    </p:spTree>
    <p:extLst>
      <p:ext uri="{BB962C8B-B14F-4D97-AF65-F5344CB8AC3E}">
        <p14:creationId xmlns:p14="http://schemas.microsoft.com/office/powerpoint/2010/main" val="3368605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xmlns="" id="{8BBC959F-CAB6-4E23-81DE-E0BBF2B7E0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xmlns="" id="{7A94DEED-5E0F-4E41-A445-58C14864C3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0767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956CCE-8876-4CE7-AA68-4EAFF2B07732}"/>
              </a:ext>
            </a:extLst>
          </p:cNvPr>
          <p:cNvSpPr>
            <a:spLocks noGrp="1"/>
          </p:cNvSpPr>
          <p:nvPr>
            <p:ph type="title"/>
          </p:nvPr>
        </p:nvSpPr>
        <p:spPr>
          <a:xfrm>
            <a:off x="685800" y="1371600"/>
            <a:ext cx="2742028" cy="4114800"/>
          </a:xfrm>
        </p:spPr>
        <p:txBody>
          <a:bodyPr anchor="ctr">
            <a:normAutofit/>
          </a:bodyPr>
          <a:lstStyle/>
          <a:p>
            <a:pPr algn="ctr"/>
            <a:r>
              <a:rPr lang="en-US" sz="2000" dirty="0" smtClean="0">
                <a:solidFill>
                  <a:schemeClr val="bg2"/>
                </a:solidFill>
              </a:rPr>
              <a:t>What </a:t>
            </a:r>
            <a:r>
              <a:rPr lang="en-US" sz="2000" dirty="0" smtClean="0">
                <a:solidFill>
                  <a:schemeClr val="bg2"/>
                </a:solidFill>
              </a:rPr>
              <a:t>is Alpha Beta pruning</a:t>
            </a:r>
            <a:endParaRPr lang="en-US" sz="2000" dirty="0">
              <a:solidFill>
                <a:schemeClr val="bg2"/>
              </a:solidFill>
            </a:endParaRPr>
          </a:p>
        </p:txBody>
      </p:sp>
      <p:sp>
        <p:nvSpPr>
          <p:cNvPr id="28" name="Rectangle 11">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xmlns="" id="{2ED222DF-21C3-4BE5-A27C-BA4C2E6D4E5F}"/>
              </a:ext>
            </a:extLst>
          </p:cNvPr>
          <p:cNvSpPr>
            <a:spLocks noGrp="1"/>
          </p:cNvSpPr>
          <p:nvPr>
            <p:ph idx="1"/>
          </p:nvPr>
        </p:nvSpPr>
        <p:spPr>
          <a:xfrm>
            <a:off x="5310963" y="1270591"/>
            <a:ext cx="5631357" cy="4364666"/>
          </a:xfrm>
        </p:spPr>
        <p:txBody>
          <a:bodyPr anchor="ctr">
            <a:noAutofit/>
          </a:bodyPr>
          <a:lstStyle/>
          <a:p>
            <a:pPr fontAlgn="base"/>
            <a:r>
              <a:rPr lang="en-US" sz="1600" dirty="0"/>
              <a:t>Alpha-beta pruning is a modified version of the </a:t>
            </a:r>
            <a:r>
              <a:rPr lang="en-US" sz="1600" dirty="0" err="1"/>
              <a:t>minimax</a:t>
            </a:r>
            <a:r>
              <a:rPr lang="en-US" sz="1600" dirty="0"/>
              <a:t> algorithm. It is an optimization technique for the </a:t>
            </a:r>
            <a:r>
              <a:rPr lang="en-US" sz="1600" dirty="0" err="1"/>
              <a:t>minimax</a:t>
            </a:r>
            <a:r>
              <a:rPr lang="en-US" sz="1600" dirty="0"/>
              <a:t> algorithm</a:t>
            </a:r>
            <a:r>
              <a:rPr lang="en-US" sz="1600" dirty="0" smtClean="0"/>
              <a:t>.</a:t>
            </a:r>
          </a:p>
          <a:p>
            <a:pPr fontAlgn="base"/>
            <a:r>
              <a:rPr lang="en-US" sz="1600" dirty="0"/>
              <a:t>This involves two parameter </a:t>
            </a:r>
            <a:r>
              <a:rPr lang="en-US" sz="1600" b="1" dirty="0"/>
              <a:t>Alpha</a:t>
            </a:r>
            <a:r>
              <a:rPr lang="en-US" sz="1600" dirty="0"/>
              <a:t> and </a:t>
            </a:r>
            <a:r>
              <a:rPr lang="en-US" sz="1600" b="1" dirty="0"/>
              <a:t>Beta</a:t>
            </a:r>
            <a:r>
              <a:rPr lang="en-US" sz="1600" dirty="0"/>
              <a:t> for expansion, so it is called </a:t>
            </a:r>
            <a:r>
              <a:rPr lang="en-US" sz="1600" b="1" dirty="0"/>
              <a:t>alpha-beta pruning</a:t>
            </a:r>
            <a:r>
              <a:rPr lang="en-US" sz="1600" dirty="0"/>
              <a:t>.</a:t>
            </a:r>
          </a:p>
          <a:p>
            <a:pPr fontAlgn="base"/>
            <a:r>
              <a:rPr lang="en-US" sz="1600" dirty="0"/>
              <a:t>The two-parameter can be defined as:</a:t>
            </a:r>
          </a:p>
          <a:p>
            <a:pPr fontAlgn="base"/>
            <a:r>
              <a:rPr lang="en-US" sz="1600" b="1" dirty="0"/>
              <a:t>α</a:t>
            </a:r>
            <a:r>
              <a:rPr lang="en-US" sz="1600" dirty="0"/>
              <a:t> = the value of the best (</a:t>
            </a:r>
            <a:r>
              <a:rPr lang="en-US" sz="1600" dirty="0" err="1"/>
              <a:t>i.e.highest</a:t>
            </a:r>
            <a:r>
              <a:rPr lang="en-US" sz="1600" dirty="0"/>
              <a:t>-value) choice we have found so far at any choice point along the path for MAX. The initial value of alpha is </a:t>
            </a:r>
            <a:r>
              <a:rPr lang="en-US" sz="1600" b="1" dirty="0"/>
              <a:t>-∞</a:t>
            </a:r>
            <a:r>
              <a:rPr lang="en-US" sz="1600" dirty="0"/>
              <a:t>.</a:t>
            </a:r>
          </a:p>
          <a:p>
            <a:pPr fontAlgn="base"/>
            <a:r>
              <a:rPr lang="en-US" sz="1600" b="1" dirty="0"/>
              <a:t>β </a:t>
            </a:r>
            <a:r>
              <a:rPr lang="en-US" sz="1600" dirty="0"/>
              <a:t>= the value of the best (</a:t>
            </a:r>
            <a:r>
              <a:rPr lang="en-US" sz="1600" dirty="0" err="1"/>
              <a:t>i.e.,lowest</a:t>
            </a:r>
            <a:r>
              <a:rPr lang="en-US" sz="1600" dirty="0"/>
              <a:t>-value) choice we have found so far at any choice point along the path for MIN. The initial value of beta is </a:t>
            </a:r>
            <a:r>
              <a:rPr lang="en-US" sz="1600" b="1" dirty="0"/>
              <a:t>+∞</a:t>
            </a:r>
            <a:r>
              <a:rPr lang="en-US" sz="1600" dirty="0"/>
              <a:t>.</a:t>
            </a:r>
          </a:p>
          <a:p>
            <a:pPr fontAlgn="base"/>
            <a:endParaRPr lang="en-US" sz="1600" dirty="0"/>
          </a:p>
        </p:txBody>
      </p:sp>
    </p:spTree>
    <p:extLst>
      <p:ext uri="{BB962C8B-B14F-4D97-AF65-F5344CB8AC3E}">
        <p14:creationId xmlns:p14="http://schemas.microsoft.com/office/powerpoint/2010/main" val="3552891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xmlns="" id="{ECD538B8-489B-407A-A760-436DB4C563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4076700" cy="5486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140B96-F510-42E0-84A2-3668642F62D5}"/>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Approach</a:t>
            </a:r>
          </a:p>
        </p:txBody>
      </p:sp>
      <p:graphicFrame>
        <p:nvGraphicFramePr>
          <p:cNvPr id="12" name="Content Placeholder 2">
            <a:extLst>
              <a:ext uri="{FF2B5EF4-FFF2-40B4-BE49-F238E27FC236}">
                <a16:creationId xmlns:a16="http://schemas.microsoft.com/office/drawing/2014/main" xmlns="" id="{8DF80C31-8B02-4A86-8C1D-C15CDC1A97FB}"/>
              </a:ext>
            </a:extLst>
          </p:cNvPr>
          <p:cNvGraphicFramePr>
            <a:graphicFrameLocks noGrp="1"/>
          </p:cNvGraphicFramePr>
          <p:nvPr>
            <p:ph idx="1"/>
            <p:extLst>
              <p:ext uri="{D42A27DB-BD31-4B8C-83A1-F6EECF244321}">
                <p14:modId xmlns:p14="http://schemas.microsoft.com/office/powerpoint/2010/main" val="161426770"/>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9876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CD538B8-489B-407A-A760-436DB4C563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4076700" cy="5486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2C185FC-84CE-4EF4-B969-EEC5F7650259}"/>
              </a:ext>
            </a:extLst>
          </p:cNvPr>
          <p:cNvSpPr>
            <a:spLocks noGrp="1"/>
          </p:cNvSpPr>
          <p:nvPr>
            <p:ph type="title"/>
          </p:nvPr>
        </p:nvSpPr>
        <p:spPr>
          <a:xfrm>
            <a:off x="1371600" y="1371600"/>
            <a:ext cx="2705100" cy="4114800"/>
          </a:xfrm>
        </p:spPr>
        <p:txBody>
          <a:bodyPr anchor="ctr">
            <a:normAutofit/>
          </a:bodyPr>
          <a:lstStyle/>
          <a:p>
            <a:pPr algn="ctr"/>
            <a:r>
              <a:rPr lang="en-US" sz="2200">
                <a:solidFill>
                  <a:schemeClr val="bg2"/>
                </a:solidFill>
              </a:rPr>
              <a:t>Deliverables</a:t>
            </a:r>
          </a:p>
        </p:txBody>
      </p:sp>
      <p:graphicFrame>
        <p:nvGraphicFramePr>
          <p:cNvPr id="5" name="Content Placeholder 2">
            <a:extLst>
              <a:ext uri="{FF2B5EF4-FFF2-40B4-BE49-F238E27FC236}">
                <a16:creationId xmlns:a16="http://schemas.microsoft.com/office/drawing/2014/main" xmlns="" id="{1C21B371-9AFD-433B-8794-D57FCE453E72}"/>
              </a:ext>
            </a:extLst>
          </p:cNvPr>
          <p:cNvGraphicFramePr>
            <a:graphicFrameLocks noGrp="1"/>
          </p:cNvGraphicFramePr>
          <p:nvPr>
            <p:ph idx="1"/>
            <p:extLst>
              <p:ext uri="{D42A27DB-BD31-4B8C-83A1-F6EECF244321}">
                <p14:modId xmlns:p14="http://schemas.microsoft.com/office/powerpoint/2010/main" val="2346884861"/>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992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xmlns="" id="{8BBC959F-CAB6-4E23-81DE-E0BBF2B7E0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xmlns="" id="{7A94DEED-5E0F-4E41-A445-58C14864C3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0767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956CCE-8876-4CE7-AA68-4EAFF2B07732}"/>
              </a:ext>
            </a:extLst>
          </p:cNvPr>
          <p:cNvSpPr>
            <a:spLocks noGrp="1"/>
          </p:cNvSpPr>
          <p:nvPr>
            <p:ph type="title"/>
          </p:nvPr>
        </p:nvSpPr>
        <p:spPr>
          <a:xfrm>
            <a:off x="685800" y="1371600"/>
            <a:ext cx="2742028" cy="4114800"/>
          </a:xfrm>
        </p:spPr>
        <p:txBody>
          <a:bodyPr anchor="ctr">
            <a:normAutofit/>
          </a:bodyPr>
          <a:lstStyle/>
          <a:p>
            <a:pPr algn="ctr"/>
            <a:r>
              <a:rPr lang="en-US" sz="2000">
                <a:solidFill>
                  <a:schemeClr val="bg2"/>
                </a:solidFill>
              </a:rPr>
              <a:t>Evaluation methodology</a:t>
            </a:r>
          </a:p>
        </p:txBody>
      </p:sp>
      <p:sp>
        <p:nvSpPr>
          <p:cNvPr id="28" name="Rectangle 11">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xmlns="" id="{2ED222DF-21C3-4BE5-A27C-BA4C2E6D4E5F}"/>
              </a:ext>
            </a:extLst>
          </p:cNvPr>
          <p:cNvSpPr>
            <a:spLocks noGrp="1"/>
          </p:cNvSpPr>
          <p:nvPr>
            <p:ph idx="1"/>
          </p:nvPr>
        </p:nvSpPr>
        <p:spPr>
          <a:xfrm>
            <a:off x="5310963" y="1270591"/>
            <a:ext cx="5631357" cy="4364666"/>
          </a:xfrm>
        </p:spPr>
        <p:txBody>
          <a:bodyPr anchor="ctr">
            <a:normAutofit/>
          </a:bodyPr>
          <a:lstStyle/>
          <a:p>
            <a:r>
              <a:rPr lang="en-US" sz="2000" dirty="0"/>
              <a:t>To run the game, the </a:t>
            </a:r>
            <a:r>
              <a:rPr lang="en-US" sz="2000" dirty="0" smtClean="0"/>
              <a:t>INDEX</a:t>
            </a:r>
            <a:r>
              <a:rPr lang="en-US" sz="2000" dirty="0" smtClean="0"/>
              <a:t> </a:t>
            </a:r>
            <a:r>
              <a:rPr lang="en-US" sz="2000" dirty="0"/>
              <a:t>HTML document file needs to be </a:t>
            </a:r>
            <a:r>
              <a:rPr lang="en-US" sz="2000" dirty="0" smtClean="0"/>
              <a:t>executed</a:t>
            </a:r>
          </a:p>
          <a:p>
            <a:r>
              <a:rPr lang="en-US" sz="2000" dirty="0"/>
              <a:t>The game will be displayed in the browser.</a:t>
            </a:r>
          </a:p>
          <a:p>
            <a:r>
              <a:rPr lang="en-US" sz="2000" dirty="0"/>
              <a:t>Then the turn-1 of the game will be played by </a:t>
            </a:r>
            <a:r>
              <a:rPr lang="en-US" sz="2000" dirty="0" smtClean="0"/>
              <a:t>the user </a:t>
            </a:r>
            <a:r>
              <a:rPr lang="en-US" sz="2000" dirty="0" smtClean="0"/>
              <a:t>.In the next turn </a:t>
            </a:r>
            <a:r>
              <a:rPr lang="en-US" sz="2000" dirty="0" smtClean="0"/>
              <a:t>bot will make a move</a:t>
            </a:r>
          </a:p>
          <a:p>
            <a:r>
              <a:rPr lang="en-US" sz="2000" dirty="0"/>
              <a:t>The player with the most pieces on the board at the end of the game wins.</a:t>
            </a:r>
          </a:p>
          <a:p>
            <a:r>
              <a:rPr lang="en-US" sz="2000" dirty="0" smtClean="0"/>
              <a:t>You can reset the game with RESTART option</a:t>
            </a:r>
          </a:p>
          <a:p>
            <a:r>
              <a:rPr lang="en-US" sz="2000" dirty="0" smtClean="0"/>
              <a:t>You can also change the setting using SETTINGS option to change the color of user and AI level</a:t>
            </a:r>
            <a:endParaRPr lang="en-US" sz="2000" dirty="0"/>
          </a:p>
        </p:txBody>
      </p:sp>
    </p:spTree>
    <p:extLst>
      <p:ext uri="{BB962C8B-B14F-4D97-AF65-F5344CB8AC3E}">
        <p14:creationId xmlns:p14="http://schemas.microsoft.com/office/powerpoint/2010/main" val="3733073824"/>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223C28"/>
      </a:dk2>
      <a:lt2>
        <a:srgbClr val="E8E7E2"/>
      </a:lt2>
      <a:accent1>
        <a:srgbClr val="4D58C3"/>
      </a:accent1>
      <a:accent2>
        <a:srgbClr val="3B78B1"/>
      </a:accent2>
      <a:accent3>
        <a:srgbClr val="48B1B9"/>
      </a:accent3>
      <a:accent4>
        <a:srgbClr val="3BB188"/>
      </a:accent4>
      <a:accent5>
        <a:srgbClr val="49B963"/>
      </a:accent5>
      <a:accent6>
        <a:srgbClr val="50B13B"/>
      </a:accent6>
      <a:hlink>
        <a:srgbClr val="32965A"/>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233</TotalTime>
  <Words>546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Goudy Old Style</vt:lpstr>
      <vt:lpstr>ClassicFrameVTI</vt:lpstr>
      <vt:lpstr>ReVERSI with minimax algorithm &amp; ALPHA BETA PRUNING</vt:lpstr>
      <vt:lpstr>Objectives</vt:lpstr>
      <vt:lpstr>Reversi game Overview</vt:lpstr>
      <vt:lpstr>Reversi game Overview</vt:lpstr>
      <vt:lpstr>What is minimax algorithm</vt:lpstr>
      <vt:lpstr>What is Alpha Beta pruning</vt:lpstr>
      <vt:lpstr>Approach</vt:lpstr>
      <vt:lpstr>Deliverables</vt:lpstr>
      <vt:lpstr>Evaluation methodology</vt:lpstr>
      <vt:lpstr>Game output</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4 with minimax algorithm</dc:title>
  <dc:creator>Surya Teja Mandapati</dc:creator>
  <cp:lastModifiedBy>919866503534</cp:lastModifiedBy>
  <cp:revision>16</cp:revision>
  <dcterms:created xsi:type="dcterms:W3CDTF">2021-11-13T02:40:32Z</dcterms:created>
  <dcterms:modified xsi:type="dcterms:W3CDTF">2022-04-13T03:12:23Z</dcterms:modified>
</cp:coreProperties>
</file>