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8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792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5151D-5E7B-404B-81B9-3E8045AA5D97}" type="datetimeFigureOut">
              <a:rPr lang="en-IN" smtClean="0"/>
              <a:t>22-09-2024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C383C-CBD8-4E74-80C2-600132D9DD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1726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5151D-5E7B-404B-81B9-3E8045AA5D97}" type="datetimeFigureOut">
              <a:rPr lang="en-IN" smtClean="0"/>
              <a:t>22-09-2024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C383C-CBD8-4E74-80C2-600132D9DD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78101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D791A-F14D-598E-328A-00A885319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46CF2B-6D4A-0B77-139B-F1BB2D9ACF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2D6317-A590-1371-22E9-A22C794D3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5151D-5E7B-404B-81B9-3E8045AA5D97}" type="datetimeFigureOut">
              <a:rPr lang="en-IN" smtClean="0"/>
              <a:t>22-09-2024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5A2649-58F1-FA87-FE59-317882DE7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B7F750-D286-8BC5-628D-AA4864365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C383C-CBD8-4E74-80C2-600132D9DD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2238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5151D-5E7B-404B-81B9-3E8045AA5D97}" type="datetimeFigureOut">
              <a:rPr lang="en-IN" smtClean="0"/>
              <a:t>22-09-2024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C383C-CBD8-4E74-80C2-600132D9DD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144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D315151D-5E7B-404B-81B9-3E8045AA5D97}" type="datetimeFigureOut">
              <a:rPr lang="en-IN" smtClean="0"/>
              <a:t>22-09-2024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IN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9A9C383C-CBD8-4E74-80C2-600132D9DD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4197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5151D-5E7B-404B-81B9-3E8045AA5D97}" type="datetimeFigureOut">
              <a:rPr lang="en-IN" smtClean="0"/>
              <a:t>22-09-2024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C383C-CBD8-4E74-80C2-600132D9DD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2269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5151D-5E7B-404B-81B9-3E8045AA5D97}" type="datetimeFigureOut">
              <a:rPr lang="en-IN" smtClean="0"/>
              <a:t>22-09-2024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C383C-CBD8-4E74-80C2-600132D9DD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8623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5151D-5E7B-404B-81B9-3E8045AA5D97}" type="datetimeFigureOut">
              <a:rPr lang="en-IN" smtClean="0"/>
              <a:t>22-09-2024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C383C-CBD8-4E74-80C2-600132D9DD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2335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5151D-5E7B-404B-81B9-3E8045AA5D97}" type="datetimeFigureOut">
              <a:rPr lang="en-IN" smtClean="0"/>
              <a:t>22-09-2024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C383C-CBD8-4E74-80C2-600132D9DD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3619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5151D-5E7B-404B-81B9-3E8045AA5D97}" type="datetimeFigureOut">
              <a:rPr lang="en-IN" smtClean="0"/>
              <a:t>22-09-2024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C383C-CBD8-4E74-80C2-600132D9DD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1549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5151D-5E7B-404B-81B9-3E8045AA5D97}" type="datetimeFigureOut">
              <a:rPr lang="en-IN" smtClean="0"/>
              <a:t>22-09-2024</a:t>
            </a:fld>
            <a:endParaRPr lang="en-IN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C383C-CBD8-4E74-80C2-600132D9DD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4279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D315151D-5E7B-404B-81B9-3E8045AA5D97}" type="datetimeFigureOut">
              <a:rPr lang="en-IN" smtClean="0"/>
              <a:t>22-09-2024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9A9C383C-CBD8-4E74-80C2-600132D9DD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5471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3" r:id="rId5"/>
    <p:sldLayoutId id="2147483764" r:id="rId6"/>
    <p:sldLayoutId id="2147483765" r:id="rId7"/>
    <p:sldLayoutId id="2147483766" r:id="rId8"/>
    <p:sldLayoutId id="2147483767" r:id="rId9"/>
    <p:sldLayoutId id="2147483768" r:id="rId10"/>
    <p:sldLayoutId id="2147483769" r:id="rId11"/>
    <p:sldLayoutId id="214748377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872C3-218B-285C-8D9B-8106C807C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7646B5-2F9A-A6BD-8E1C-C222823A0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124102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• </a:t>
            </a:r>
            <a:r>
              <a:rPr lang="en-US" b="1" dirty="0"/>
              <a:t>Title: Air Quality Monitoring and Prediction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• Team Name: Dragons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• Members: Ayan Srivastava, Aditi Singh , Indranil Samantha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• College: Jaypee University of Engineering and technology , Guna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• Contact: 221b112@juetguna.in , 221b026@juetguna.in , 221b183@juetguna.in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24562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37359-67F5-F765-45CF-56CEC2B55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Statement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453176-98D9-6C3E-EC0E-10380D8DDC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• Urban sustainability challenge: Poor air quality due to pollution in cities.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• Importance: Air quality impacts public health, quality of life, and urban sustainability.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02720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77034-7092-7671-5A71-35DE31934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Solution Description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5F7E6B-5533-6F41-A900-746233A462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• AI-Driven Solution: AI models for real-time air quality monitoring and future prediction.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• How Solution Solves the Problem: Detects pollution hotspots and predicts future air quality for proactive measures.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11630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99193-7B9B-3F3E-F71F-F8B215244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Technical Architecture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FE2D26-1E27-7570-866F-9B4A0444DA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• AI Algorithm: Time Series models (ARIMA, LSTM).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• Programming Language: Python, Scikit-Learn, Air Quality datasets.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• Datasets : https://www.kaggle.com/datasets/rohanrao/air-quality-data-in-india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93849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B4A7F-1E6A-85B3-F03A-20D2675C4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• Visual Diagram: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A8DDAF-9839-80DA-535A-B442CC2AB2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1388" y="2176272"/>
            <a:ext cx="8269224" cy="3392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706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034E5-A478-EA71-FFB3-397D79707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Social and Economic Impact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17114E-3D5D-8558-379A-366B18185D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• Promoting Sustainability: Improves public health by predicting pollution trends.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• Environmental, Economic, and Social Impact: Reduces healthcare costs and improves life quality.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89142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E675B-AB4B-BAD3-EE75-DA6C4967B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Integration with Existing Ecosystem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3962C1-BB8E-D9FF-D2E9-7342336B9D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• AI system integrates seamlessly with city-wide IoT sensors, pollution control systems, and transportation data.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884239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19927-4010-F0DB-E2DA-00B9EBAC0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Potential and Scalability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8D0A96-CDB6-3F0B-685A-E565B65D38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• Scalability: The solution can be applied to multiple cities with minor adaptations.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• Market Opportunity: Increasing demand for smart city solutions.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895482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5DB7C-78C0-5034-5C2E-6827E6E20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Intel Libraries and Frameworks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54A378-0ACF-4162-A09B-7F1616CC15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dirty="0"/>
              <a:t>• Intel SW/HW Components: Intel </a:t>
            </a:r>
            <a:r>
              <a:rPr lang="en-IN" dirty="0" err="1"/>
              <a:t>OpenVINO</a:t>
            </a:r>
            <a:r>
              <a:rPr lang="en-IN" dirty="0"/>
              <a:t> Toolkit, Intel AI Analytics Toolkit.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• Optimized Libraries: Intel Distribution of Python.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• Frameworks: TensorFlow, </a:t>
            </a:r>
            <a:r>
              <a:rPr lang="en-IN" dirty="0" err="1"/>
              <a:t>PyTorch</a:t>
            </a:r>
            <a:r>
              <a:rPr lang="en-IN" dirty="0"/>
              <a:t>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• Toolkits: Intel AI Kit for Edge Devices.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• Intel </a:t>
            </a:r>
            <a:r>
              <a:rPr lang="en-IN" dirty="0" err="1"/>
              <a:t>DevCloud</a:t>
            </a:r>
            <a:r>
              <a:rPr lang="en-IN" dirty="0"/>
              <a:t>: Used for model training and optimization.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• Hugging Face Models: Pretrained AI models for enhanced prediction accuracy.</a:t>
            </a:r>
          </a:p>
        </p:txBody>
      </p:sp>
    </p:spTree>
    <p:extLst>
      <p:ext uri="{BB962C8B-B14F-4D97-AF65-F5344CB8AC3E}">
        <p14:creationId xmlns:p14="http://schemas.microsoft.com/office/powerpoint/2010/main" val="7162634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146</TotalTime>
  <Words>326</Words>
  <Application>Microsoft Office PowerPoint</Application>
  <PresentationFormat>Widescreen</PresentationFormat>
  <Paragraphs>47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Rockwell</vt:lpstr>
      <vt:lpstr>Rockwell Condensed</vt:lpstr>
      <vt:lpstr>Wingdings</vt:lpstr>
      <vt:lpstr>Wood Type</vt:lpstr>
      <vt:lpstr>Project Overview</vt:lpstr>
      <vt:lpstr>Problem Statement</vt:lpstr>
      <vt:lpstr>Solution Description</vt:lpstr>
      <vt:lpstr>Technical Architecture</vt:lpstr>
      <vt:lpstr>• Visual Diagram: </vt:lpstr>
      <vt:lpstr>Social and Economic Impact</vt:lpstr>
      <vt:lpstr>Integration with Existing Ecosystem</vt:lpstr>
      <vt:lpstr>Potential and Scalability</vt:lpstr>
      <vt:lpstr>Intel Libraries and Frameworks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Ayan Srivastava</dc:creator>
  <cp:lastModifiedBy>Ayan Srivastava</cp:lastModifiedBy>
  <cp:revision>1</cp:revision>
  <dcterms:created xsi:type="dcterms:W3CDTF">2024-09-22T11:41:40Z</dcterms:created>
  <dcterms:modified xsi:type="dcterms:W3CDTF">2024-09-22T14:07:59Z</dcterms:modified>
</cp:coreProperties>
</file>