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681-1049-F230-966B-9AD7AD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994" y="1053446"/>
            <a:ext cx="8915399" cy="2262781"/>
          </a:xfrm>
        </p:spPr>
        <p:txBody>
          <a:bodyPr/>
          <a:lstStyle/>
          <a:p>
            <a:r>
              <a:rPr lang="en-IN" dirty="0"/>
              <a:t>Disney + </a:t>
            </a:r>
            <a:r>
              <a:rPr lang="en-IN" dirty="0" err="1"/>
              <a:t>HotStar</a:t>
            </a:r>
            <a:r>
              <a:rPr lang="en-IN" dirty="0"/>
              <a:t> Data 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1FC9-148B-BDF4-B9DD-ADC8058D1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3894" y="4277759"/>
            <a:ext cx="3227125" cy="463924"/>
          </a:xfrm>
        </p:spPr>
        <p:txBody>
          <a:bodyPr/>
          <a:lstStyle/>
          <a:p>
            <a:r>
              <a:rPr lang="en-US" dirty="0"/>
              <a:t>Yashwanthini Aishwariya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02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38656-99D6-9601-D920-D1C67166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40" y="224303"/>
            <a:ext cx="8933414" cy="53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8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27F-7AE4-9163-BF81-C6B86F49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97" y="160255"/>
            <a:ext cx="3830441" cy="648441"/>
          </a:xfrm>
        </p:spPr>
        <p:txBody>
          <a:bodyPr>
            <a:normAutofit/>
          </a:bodyPr>
          <a:lstStyle/>
          <a:p>
            <a:r>
              <a:rPr lang="en-IN" sz="3600" dirty="0"/>
              <a:t>Understandings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2F2C-6709-D2B5-486B-43500468D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835" y="1270608"/>
            <a:ext cx="8915399" cy="412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clear that the genre “Drama” has the highest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liked by all aged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Dedicated sections  can be allocated for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order to boost the action genre, High rated views of specific scene can be telecasted on social media  for specific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same can be followed for the other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Certain pass or membership can be implemented with top rated drama and action along with tv shows, which will improve the views of tv shows</a:t>
            </a:r>
          </a:p>
        </p:txBody>
      </p:sp>
    </p:spTree>
    <p:extLst>
      <p:ext uri="{BB962C8B-B14F-4D97-AF65-F5344CB8AC3E}">
        <p14:creationId xmlns:p14="http://schemas.microsoft.com/office/powerpoint/2010/main" val="9409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1A8EF-61B6-A7EB-617F-6DD52548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07" y="125067"/>
            <a:ext cx="3992732" cy="576262"/>
          </a:xfrm>
        </p:spPr>
        <p:txBody>
          <a:bodyPr/>
          <a:lstStyle/>
          <a:p>
            <a:r>
              <a:rPr lang="en-IN" dirty="0"/>
              <a:t>Task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756C0C-BDFD-B689-1D31-DD958EA40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47487" y="861852"/>
            <a:ext cx="6742369" cy="180407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22970-B452-08ED-0F8E-D6BC3CA2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9670" y="2826448"/>
            <a:ext cx="3999001" cy="576262"/>
          </a:xfrm>
        </p:spPr>
        <p:txBody>
          <a:bodyPr/>
          <a:lstStyle/>
          <a:p>
            <a:r>
              <a:rPr lang="en-IN" dirty="0"/>
              <a:t>Task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F0D7ED-8F4E-A567-74CA-DBD0A2FCCB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798686" y="3563233"/>
            <a:ext cx="4206187" cy="29786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AC169-BC8B-C9FE-5EF5-FA0B2046FCCC}"/>
              </a:ext>
            </a:extLst>
          </p:cNvPr>
          <p:cNvSpPr txBox="1"/>
          <p:nvPr/>
        </p:nvSpPr>
        <p:spPr>
          <a:xfrm>
            <a:off x="8729220" y="1186506"/>
            <a:ext cx="337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of. Movies = 4568</a:t>
            </a:r>
          </a:p>
          <a:p>
            <a:r>
              <a:rPr lang="en-IN" dirty="0"/>
              <a:t>Highest no movie as per genre : Drama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50C6A-5EAE-D02F-C9BF-70A5B4D1593F}"/>
              </a:ext>
            </a:extLst>
          </p:cNvPr>
          <p:cNvSpPr txBox="1"/>
          <p:nvPr/>
        </p:nvSpPr>
        <p:spPr>
          <a:xfrm>
            <a:off x="6356023" y="4160851"/>
            <a:ext cx="545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genre sport has the highest average running time</a:t>
            </a:r>
          </a:p>
        </p:txBody>
      </p:sp>
    </p:spTree>
    <p:extLst>
      <p:ext uri="{BB962C8B-B14F-4D97-AF65-F5344CB8AC3E}">
        <p14:creationId xmlns:p14="http://schemas.microsoft.com/office/powerpoint/2010/main" val="184613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D8EB-76D4-5B32-01D2-3E908F8D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230" y="172183"/>
            <a:ext cx="3992732" cy="576262"/>
          </a:xfrm>
        </p:spPr>
        <p:txBody>
          <a:bodyPr/>
          <a:lstStyle/>
          <a:p>
            <a:r>
              <a:rPr lang="en-IN" dirty="0"/>
              <a:t>Task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E88CCE-7268-1097-66FA-81755AACF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05324" y="748445"/>
            <a:ext cx="4341813" cy="19614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C0DD0-BD91-B10A-CDC5-4C63C437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90670" y="2852738"/>
            <a:ext cx="3999001" cy="576262"/>
          </a:xfrm>
        </p:spPr>
        <p:txBody>
          <a:bodyPr/>
          <a:lstStyle/>
          <a:p>
            <a:r>
              <a:rPr lang="en-IN" dirty="0"/>
              <a:t>Task 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5ABA62-BCDE-6EE7-4B22-356F2E7F47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005324" y="3705426"/>
            <a:ext cx="4214416" cy="269537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15401-1FE5-8E12-5081-BE1629782FC6}"/>
              </a:ext>
            </a:extLst>
          </p:cNvPr>
          <p:cNvSpPr txBox="1"/>
          <p:nvPr/>
        </p:nvSpPr>
        <p:spPr>
          <a:xfrm>
            <a:off x="6940231" y="1020057"/>
            <a:ext cx="4341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Year 2022 and 2017 leads high in released period with the count 312 and 262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21C29-ED6B-2315-EF3A-71404C3484F2}"/>
              </a:ext>
            </a:extLst>
          </p:cNvPr>
          <p:cNvSpPr txBox="1"/>
          <p:nvPr/>
        </p:nvSpPr>
        <p:spPr>
          <a:xfrm>
            <a:off x="6808511" y="4129783"/>
            <a:ext cx="3928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longest running time is 229 for movie ‘the 2022 rock &amp; roll of fame induction ceremony’</a:t>
            </a:r>
          </a:p>
        </p:txBody>
      </p:sp>
    </p:spTree>
    <p:extLst>
      <p:ext uri="{BB962C8B-B14F-4D97-AF65-F5344CB8AC3E}">
        <p14:creationId xmlns:p14="http://schemas.microsoft.com/office/powerpoint/2010/main" val="37601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80D4-B637-5CCF-FE91-01D5AA58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843" y="91621"/>
            <a:ext cx="2723793" cy="695643"/>
          </a:xfrm>
        </p:spPr>
        <p:txBody>
          <a:bodyPr/>
          <a:lstStyle/>
          <a:p>
            <a:r>
              <a:rPr lang="en-IN" dirty="0"/>
              <a:t>Task 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4BB9F6-4B25-E178-63FA-37941EF891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8680" y="956450"/>
            <a:ext cx="3162574" cy="2339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0A50C-3ADD-2A42-6D57-B16D712A66DB}"/>
              </a:ext>
            </a:extLst>
          </p:cNvPr>
          <p:cNvSpPr txBox="1"/>
          <p:nvPr/>
        </p:nvSpPr>
        <p:spPr>
          <a:xfrm>
            <a:off x="974890" y="3368702"/>
            <a:ext cx="4890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Task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FC728-EF3A-B676-9C9E-95B05418197D}"/>
              </a:ext>
            </a:extLst>
          </p:cNvPr>
          <p:cNvSpPr txBox="1"/>
          <p:nvPr/>
        </p:nvSpPr>
        <p:spPr>
          <a:xfrm>
            <a:off x="5385063" y="12793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U/A has the maximum count - 1824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3E6D07-76F7-B808-3585-ADF11894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80" y="4015033"/>
            <a:ext cx="5639289" cy="2385267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53ABF75-974E-9806-B75C-9436C82D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7949" y="4420970"/>
            <a:ext cx="3386127" cy="12424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312 is the highest genre count for the period 2022 </a:t>
            </a:r>
          </a:p>
        </p:txBody>
      </p:sp>
    </p:spTree>
    <p:extLst>
      <p:ext uri="{BB962C8B-B14F-4D97-AF65-F5344CB8AC3E}">
        <p14:creationId xmlns:p14="http://schemas.microsoft.com/office/powerpoint/2010/main" val="79142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79CB-0977-6E52-2B08-D24C393A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846" y="18127"/>
            <a:ext cx="3992732" cy="576262"/>
          </a:xfrm>
        </p:spPr>
        <p:txBody>
          <a:bodyPr/>
          <a:lstStyle/>
          <a:p>
            <a:r>
              <a:rPr lang="en-IN" dirty="0"/>
              <a:t>Task 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AE4054-406E-505D-C1D2-05930C25D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6862" y="217318"/>
            <a:ext cx="2885587" cy="23814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31C3B-04A2-7EA6-4F26-CDCD980C9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577" y="2852738"/>
            <a:ext cx="3999001" cy="576262"/>
          </a:xfrm>
        </p:spPr>
        <p:txBody>
          <a:bodyPr/>
          <a:lstStyle/>
          <a:p>
            <a:r>
              <a:rPr lang="en-IN" dirty="0"/>
              <a:t>Task 8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9A009E-BE2C-2D4F-E411-0C6A5C01CC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580178" y="3429000"/>
            <a:ext cx="5832690" cy="245385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CF5EA2-999B-F9DA-7ABE-58E6DABDC47C}"/>
              </a:ext>
            </a:extLst>
          </p:cNvPr>
          <p:cNvSpPr txBox="1"/>
          <p:nvPr/>
        </p:nvSpPr>
        <p:spPr>
          <a:xfrm>
            <a:off x="5504726" y="59438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Movie = 4568</a:t>
            </a:r>
          </a:p>
          <a:p>
            <a:r>
              <a:rPr lang="en-IN" dirty="0"/>
              <a:t>Tv = 2306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0F5CC-7DC3-8198-EC4B-4D55EC89CAFB}"/>
              </a:ext>
            </a:extLst>
          </p:cNvPr>
          <p:cNvSpPr txBox="1"/>
          <p:nvPr/>
        </p:nvSpPr>
        <p:spPr>
          <a:xfrm>
            <a:off x="8086627" y="4021237"/>
            <a:ext cx="3348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correlation between year vs running time has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33675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5A37-8D06-6787-4A24-7B3C2DF2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926" y="36980"/>
            <a:ext cx="3992732" cy="576262"/>
          </a:xfrm>
        </p:spPr>
        <p:txBody>
          <a:bodyPr/>
          <a:lstStyle/>
          <a:p>
            <a:r>
              <a:rPr lang="en-IN" dirty="0"/>
              <a:t>Task 9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3B5944-E339-36DF-8A02-F35ED1438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6807" y="667043"/>
            <a:ext cx="7925286" cy="170575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544DA-A2C1-014E-EA30-54E1840EF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369" y="2545738"/>
            <a:ext cx="3999001" cy="576262"/>
          </a:xfrm>
        </p:spPr>
        <p:txBody>
          <a:bodyPr/>
          <a:lstStyle/>
          <a:p>
            <a:r>
              <a:rPr lang="en-IN" dirty="0"/>
              <a:t>Task 10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8C1587-23F2-AEB4-9293-E24D823F21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04587" y="3429000"/>
            <a:ext cx="9112404" cy="21422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F5E72-02B0-E06C-FA27-41C6A1FC8EA1}"/>
              </a:ext>
            </a:extLst>
          </p:cNvPr>
          <p:cNvSpPr txBox="1"/>
          <p:nvPr/>
        </p:nvSpPr>
        <p:spPr>
          <a:xfrm>
            <a:off x="9501280" y="781255"/>
            <a:ext cx="24361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genre “family” is the only genre which has popularity in late 1950s and drama has the highest popularity among others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76ABB-0FF8-8CEF-DE3D-3F8BB1A921EC}"/>
              </a:ext>
            </a:extLst>
          </p:cNvPr>
          <p:cNvSpPr txBox="1"/>
          <p:nvPr/>
        </p:nvSpPr>
        <p:spPr>
          <a:xfrm>
            <a:off x="9664831" y="3536726"/>
            <a:ext cx="24297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Drama is the only genre which is liked by all aged groups</a:t>
            </a:r>
          </a:p>
        </p:txBody>
      </p:sp>
    </p:spTree>
    <p:extLst>
      <p:ext uri="{BB962C8B-B14F-4D97-AF65-F5344CB8AC3E}">
        <p14:creationId xmlns:p14="http://schemas.microsoft.com/office/powerpoint/2010/main" val="194146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F623-B855-F767-B8B9-A780486BE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846" y="96769"/>
            <a:ext cx="3992732" cy="576262"/>
          </a:xfrm>
        </p:spPr>
        <p:txBody>
          <a:bodyPr/>
          <a:lstStyle/>
          <a:p>
            <a:r>
              <a:rPr lang="en-IN" dirty="0"/>
              <a:t>Task 11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884D45-ED43-C2E7-4EEA-88602AF04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5402" y="1171702"/>
            <a:ext cx="1847620" cy="45145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88463-2AB9-5CB8-9E30-600DCD62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290" y="263224"/>
            <a:ext cx="3999001" cy="576262"/>
          </a:xfrm>
        </p:spPr>
        <p:txBody>
          <a:bodyPr/>
          <a:lstStyle/>
          <a:p>
            <a:r>
              <a:rPr lang="en-IN" dirty="0"/>
              <a:t>Task 12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3714E7-F617-56F8-516F-24E2C380C2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7538" y="1094622"/>
            <a:ext cx="4308504" cy="33528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09EE12-6F9C-9C4B-0044-DA73B0E13968}"/>
              </a:ext>
            </a:extLst>
          </p:cNvPr>
          <p:cNvSpPr txBox="1"/>
          <p:nvPr/>
        </p:nvSpPr>
        <p:spPr>
          <a:xfrm>
            <a:off x="6489230" y="4723928"/>
            <a:ext cx="437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Drama has the highest running time above all the other genre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4718C-A7C3-7C31-C222-0BE115E014CB}"/>
              </a:ext>
            </a:extLst>
          </p:cNvPr>
          <p:cNvSpPr txBox="1"/>
          <p:nvPr/>
        </p:nvSpPr>
        <p:spPr>
          <a:xfrm>
            <a:off x="1218415" y="5646766"/>
            <a:ext cx="5144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movies specified for drama, family and crime has the highest top 3 ranks for maximum episode</a:t>
            </a:r>
          </a:p>
        </p:txBody>
      </p:sp>
    </p:spTree>
    <p:extLst>
      <p:ext uri="{BB962C8B-B14F-4D97-AF65-F5344CB8AC3E}">
        <p14:creationId xmlns:p14="http://schemas.microsoft.com/office/powerpoint/2010/main" val="413119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1F8C-D72D-906E-BEBB-C8ED53E5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17" y="0"/>
            <a:ext cx="2375001" cy="742777"/>
          </a:xfrm>
        </p:spPr>
        <p:txBody>
          <a:bodyPr/>
          <a:lstStyle/>
          <a:p>
            <a:r>
              <a:rPr lang="en-IN" dirty="0"/>
              <a:t>Task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3356-9A87-47F4-D4B4-0E6B68A3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981" y="5583810"/>
            <a:ext cx="7959382" cy="60017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In all the attributes drama leads over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42BAB-E4E9-A572-B131-C13D4099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74" y="742777"/>
            <a:ext cx="7371652" cy="44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A6C1-1F7C-E266-776E-24BE6DCF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46" y="105635"/>
            <a:ext cx="2836915" cy="384559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6297-F7F1-928C-7DBE-CE8F9234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5" y="708929"/>
            <a:ext cx="5417380" cy="3079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F2FF0-F584-1BED-728E-F3E4E3CD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47" y="974464"/>
            <a:ext cx="4887747" cy="275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F160A-471A-A6B6-5969-EFABAB0BA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9" y="3724614"/>
            <a:ext cx="5186001" cy="2993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CE1DBD-07AC-DA10-CA44-ACB2EE4CB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180" y="3864908"/>
            <a:ext cx="5283014" cy="29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95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285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Disney + HotStar Data  Analysis </vt:lpstr>
      <vt:lpstr>PowerPoint Presentation</vt:lpstr>
      <vt:lpstr>PowerPoint Presentation</vt:lpstr>
      <vt:lpstr>Task 5</vt:lpstr>
      <vt:lpstr>PowerPoint Presentation</vt:lpstr>
      <vt:lpstr>PowerPoint Presentation</vt:lpstr>
      <vt:lpstr>PowerPoint Presentation</vt:lpstr>
      <vt:lpstr>Task 12</vt:lpstr>
      <vt:lpstr>Dashboard</vt:lpstr>
      <vt:lpstr>PowerPoint Presentation</vt:lpstr>
      <vt:lpstr>Understandings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Yashwanthini Aishwariya</dc:creator>
  <cp:lastModifiedBy>Yashwanthini Aishwariya</cp:lastModifiedBy>
  <cp:revision>2</cp:revision>
  <dcterms:created xsi:type="dcterms:W3CDTF">2025-01-19T10:05:39Z</dcterms:created>
  <dcterms:modified xsi:type="dcterms:W3CDTF">2025-01-19T21:43:31Z</dcterms:modified>
</cp:coreProperties>
</file>