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1" r:id="rId5"/>
    <p:sldId id="262" r:id="rId6"/>
    <p:sldId id="263" r:id="rId7"/>
    <p:sldId id="264" r:id="rId8"/>
    <p:sldId id="265" r:id="rId9"/>
    <p:sldId id="260" r:id="rId10"/>
    <p:sldId id="257" r:id="rId11"/>
    <p:sldId id="258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usiness.adobe.com/in/industries/manufacturin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dobe.com/in/sig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usiness.adobe.com/in/industries/retai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obe.com/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55A4-25ED-BFE5-1769-77A8815F7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06" y="1151698"/>
            <a:ext cx="10136188" cy="2509213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SEO Audit &amp; Optimization For Organic Traffic Growth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80D87-C761-8359-D5D5-3DFEA1064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Yashwanthini Aishwariya B</a:t>
            </a:r>
          </a:p>
        </p:txBody>
      </p:sp>
    </p:spTree>
    <p:extLst>
      <p:ext uri="{BB962C8B-B14F-4D97-AF65-F5344CB8AC3E}">
        <p14:creationId xmlns:p14="http://schemas.microsoft.com/office/powerpoint/2010/main" val="15939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615-DFF6-F2AB-7A00-DE19D99C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30719"/>
            <a:ext cx="10364451" cy="1596177"/>
          </a:xfrm>
        </p:spPr>
        <p:txBody>
          <a:bodyPr>
            <a:normAutofit/>
          </a:bodyPr>
          <a:lstStyle/>
          <a:p>
            <a:r>
              <a:rPr lang="en-US" sz="31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</a:t>
            </a:r>
            <a:r>
              <a:rPr lang="en-US" sz="31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https://business.Adobe.Com/in/industries/manufacturing.Html</a:t>
            </a:r>
            <a:br>
              <a:rPr lang="en-US" sz="3600" b="0" i="0" dirty="0"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E3364-EE08-6AA6-0565-1CB9318F16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405260" y="3122694"/>
            <a:ext cx="4476980" cy="17521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174FD-FF6A-BCFB-3425-E74795E4A97D}"/>
              </a:ext>
            </a:extLst>
          </p:cNvPr>
          <p:cNvSpPr txBox="1"/>
          <p:nvPr/>
        </p:nvSpPr>
        <p:spPr>
          <a:xfrm>
            <a:off x="309760" y="2326896"/>
            <a:ext cx="67697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keyword - manufacturing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ctr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keyword and meta description are optimized with proper keyword</a:t>
            </a:r>
          </a:p>
          <a:p>
            <a:pPr rtl="0" fontAlgn="ctr">
              <a:lnSpc>
                <a:spcPct val="150000"/>
              </a:lnSpc>
              <a:buFont typeface="+mj-lt"/>
              <a:buAutoNum type="arabicPeriod" startAt="2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 keywords are used in content and headings.</a:t>
            </a:r>
          </a:p>
          <a:p>
            <a:pPr rtl="0" fontAlgn="ctr">
              <a:lnSpc>
                <a:spcPct val="150000"/>
              </a:lnSpc>
              <a:buFont typeface="+mj-lt"/>
              <a:buAutoNum type="arabicPeriod" startAt="2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usage of 3 internal links</a:t>
            </a:r>
          </a:p>
          <a:p>
            <a:pPr rtl="0" fontAlgn="ctr">
              <a:lnSpc>
                <a:spcPct val="150000"/>
              </a:lnSpc>
              <a:buFont typeface="+mj-lt"/>
              <a:buAutoNum type="arabicPeriod" startAt="2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are optimized properly</a:t>
            </a:r>
          </a:p>
          <a:p>
            <a:pPr marL="0" marR="0"/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8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663D-BE40-19A1-DE30-A774CA02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Adobe acrobat sign </a:t>
            </a:r>
            <a:r>
              <a:rPr lang="en-US" sz="2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https://www.Adobe.Com/in/sign.Html</a:t>
            </a: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4CED-EA82-096E-70F2-E034973DB1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826" y="2367092"/>
            <a:ext cx="5527500" cy="2276215"/>
          </a:xfrm>
        </p:spPr>
        <p:txBody>
          <a:bodyPr>
            <a:normAutofit fontScale="25000" lnSpcReduction="20000"/>
          </a:bodyPr>
          <a:lstStyle/>
          <a:p>
            <a:pPr rtl="0" fontAlgn="ctr">
              <a:buFont typeface="+mj-lt"/>
              <a:buAutoNum type="arabicPeriod"/>
            </a:pPr>
            <a:r>
              <a:rPr lang="en-US" sz="96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keyword -  Adobe acrobat sign</a:t>
            </a:r>
          </a:p>
          <a:p>
            <a:pPr marL="457200" lvl="1" indent="0">
              <a:buNone/>
            </a:pPr>
            <a:r>
              <a:rPr lang="en-US" sz="9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keyword and meta description are optimized with proper keyword</a:t>
            </a:r>
            <a:endParaRPr lang="en-US" sz="9400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ctr">
              <a:buFont typeface="+mj-lt"/>
              <a:buAutoNum type="arabicPeriod" startAt="2"/>
            </a:pPr>
            <a:r>
              <a:rPr lang="en-US" sz="96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Keyword is used more than 5 times.</a:t>
            </a:r>
          </a:p>
          <a:p>
            <a:pPr marL="0" indent="0" rtl="0" fontAlgn="ctr">
              <a:buNone/>
            </a:pPr>
            <a:r>
              <a:rPr lang="en-US" sz="96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page is overstuffed with keywords</a:t>
            </a:r>
          </a:p>
          <a:p>
            <a:pPr marL="0" indent="0" rtl="0" fontAlgn="ctr">
              <a:buNone/>
            </a:pPr>
            <a:r>
              <a:rPr lang="en-IN" sz="96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Usage of 2 internal links</a:t>
            </a:r>
          </a:p>
          <a:p>
            <a:pPr marL="0" indent="0" rtl="0" fontAlgn="ctr">
              <a:buNone/>
            </a:pPr>
            <a:r>
              <a:rPr lang="en-IN" sz="9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96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are optimized properly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01C59-6E05-5F59-1E53-02AD5B01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4693"/>
            <a:ext cx="5527500" cy="1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7136-0B77-8F69-E899-F9D0C3EC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756609" cy="1596177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 - </a:t>
            </a:r>
            <a:r>
              <a:rPr lang="en-IN" sz="2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Https://business.Adobe.Com/in/industries/retail.Html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5B10E-1892-2837-D8E6-19E3B74B36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938666" y="2774311"/>
            <a:ext cx="4834761" cy="19821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EE18D-37C4-AE6B-07DA-7D1F8BEA09E0}"/>
              </a:ext>
            </a:extLst>
          </p:cNvPr>
          <p:cNvSpPr txBox="1"/>
          <p:nvPr/>
        </p:nvSpPr>
        <p:spPr>
          <a:xfrm>
            <a:off x="577516" y="2661189"/>
            <a:ext cx="6096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buFont typeface="+mj-lt"/>
              <a:buAutoNum type="arabicPeriod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keyword : retail</a:t>
            </a:r>
          </a:p>
          <a:p>
            <a:pPr marL="342900" marR="0"/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keyword and meta description are optimized with proper keyword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ctr">
              <a:buFont typeface="+mj-lt"/>
              <a:buAutoNum type="arabicPeriod" startAt="2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 is used more than 5 times. </a:t>
            </a:r>
          </a:p>
          <a:p>
            <a:pPr lvl="1" fontAlgn="ctr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page is overstuffed with keywords</a:t>
            </a:r>
          </a:p>
          <a:p>
            <a:pPr rtl="0" fontAlgn="ctr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There is neither internal or external link.</a:t>
            </a:r>
          </a:p>
          <a:p>
            <a:pPr rtl="0" font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are optimized properly</a:t>
            </a:r>
          </a:p>
          <a:p>
            <a:pPr marL="342900" marR="0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6C13-78E4-EF71-9D72-0CDB76D6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507" y="366602"/>
            <a:ext cx="5019885" cy="73320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9B0A8-7612-A159-9251-2689DC20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359" y="1155972"/>
            <a:ext cx="3989526" cy="222055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E78FE1-E97E-3290-CB47-A52A35FA1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03134"/>
              </p:ext>
            </p:extLst>
          </p:nvPr>
        </p:nvGraphicFramePr>
        <p:xfrm>
          <a:off x="408232" y="1798983"/>
          <a:ext cx="5768009" cy="3474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68009">
                  <a:extLst>
                    <a:ext uri="{9D8B030D-6E8A-4147-A177-3AD203B41FA5}">
                      <a16:colId xmlns:a16="http://schemas.microsoft.com/office/drawing/2014/main" val="3854912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Extremely Low Performance Grade (F-1)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Page Size (-1.0B)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 Load Time (-0.00 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Requests (-1)</a:t>
                      </a:r>
                    </a:p>
                    <a:p>
                      <a:pPr lvl="1"/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Compression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 Server Response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Minify CSS and JavaScript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060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1419C8-1E4C-0CB2-DE2D-501AF3CFA714}"/>
              </a:ext>
            </a:extLst>
          </p:cNvPr>
          <p:cNvSpPr txBox="1"/>
          <p:nvPr/>
        </p:nvSpPr>
        <p:spPr>
          <a:xfrm>
            <a:off x="8464205" y="548539"/>
            <a:ext cx="2270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2BD47-4EF6-B8BF-A2C7-21591682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28" y="3794843"/>
            <a:ext cx="4295464" cy="2353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D43BF9-19C1-D513-F639-35D6382140E7}"/>
              </a:ext>
            </a:extLst>
          </p:cNvPr>
          <p:cNvSpPr txBox="1"/>
          <p:nvPr/>
        </p:nvSpPr>
        <p:spPr>
          <a:xfrm>
            <a:off x="9042850" y="3392857"/>
            <a:ext cx="1134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11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26744-1CC1-6CB8-372D-10E9CE73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49" y="1906863"/>
            <a:ext cx="5432732" cy="304427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7DA89A-A7AC-176E-2B54-9635D6E8D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95017"/>
              </p:ext>
            </p:extLst>
          </p:nvPr>
        </p:nvGraphicFramePr>
        <p:xfrm>
          <a:off x="328719" y="1885484"/>
          <a:ext cx="4819751" cy="3474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819751">
                  <a:extLst>
                    <a:ext uri="{9D8B030D-6E8A-4147-A177-3AD203B41FA5}">
                      <a16:colId xmlns:a16="http://schemas.microsoft.com/office/drawing/2014/main" val="3854912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Moderate Performance Grade (C-76)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large Page Size (2.4 MB)</a:t>
                      </a:r>
                    </a:p>
                    <a:p>
                      <a:pPr marL="285750" indent="-285750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Load Time (1.00 s)</a:t>
                      </a:r>
                    </a:p>
                    <a:p>
                      <a:pPr marL="285750" indent="-285750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Requests (41)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image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Leverage browser caching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Optimize the server configuration and use CDN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0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77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334B-96AA-1AA0-8F91-96433AC9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226" y="320344"/>
            <a:ext cx="6381547" cy="51454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5A0DF-A597-31A0-3077-6C4C9DD21A58}"/>
              </a:ext>
            </a:extLst>
          </p:cNvPr>
          <p:cNvSpPr txBox="1"/>
          <p:nvPr/>
        </p:nvSpPr>
        <p:spPr>
          <a:xfrm>
            <a:off x="3047171" y="1008030"/>
            <a:ext cx="6762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content strategy plan based on keyword research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19AFA-F326-DFC7-459A-9E89BBADC70A}"/>
              </a:ext>
            </a:extLst>
          </p:cNvPr>
          <p:cNvSpPr txBox="1"/>
          <p:nvPr/>
        </p:nvSpPr>
        <p:spPr>
          <a:xfrm>
            <a:off x="434837" y="2462311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supply chain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small and medium-sized manufacturers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and assurance in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automation in manufacturing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5BC40-B491-C544-A6D5-5B934C2B97A3}"/>
              </a:ext>
            </a:extLst>
          </p:cNvPr>
          <p:cNvSpPr txBox="1"/>
          <p:nvPr/>
        </p:nvSpPr>
        <p:spPr>
          <a:xfrm>
            <a:off x="434837" y="4372642"/>
            <a:ext cx="6393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Creating, Editing, and Sharing PDFs with Adobe Acrobat DC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Securing Your Documents with Adobe Acrobat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Document Workflows with Adobe Acrobat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Using Adobe Acrobat Sign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Common Adobe Acrobat Issues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9D69F-4BAD-B715-F521-A6A70A423A2F}"/>
              </a:ext>
            </a:extLst>
          </p:cNvPr>
          <p:cNvSpPr txBox="1"/>
          <p:nvPr/>
        </p:nvSpPr>
        <p:spPr>
          <a:xfrm>
            <a:off x="6347277" y="2462311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Operations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Experience Management in Chain Stores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Analytics: Leveraging Data to Drive Growth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Social Media on Retail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In-Store Marketing and Promotions</a:t>
            </a:r>
          </a:p>
        </p:txBody>
      </p:sp>
    </p:spTree>
    <p:extLst>
      <p:ext uri="{BB962C8B-B14F-4D97-AF65-F5344CB8AC3E}">
        <p14:creationId xmlns:p14="http://schemas.microsoft.com/office/powerpoint/2010/main" val="324479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83700C-4FC3-CFCB-8F4A-779B12D80EEF}"/>
              </a:ext>
            </a:extLst>
          </p:cNvPr>
          <p:cNvSpPr txBox="1">
            <a:spLocks/>
          </p:cNvSpPr>
          <p:nvPr/>
        </p:nvSpPr>
        <p:spPr>
          <a:xfrm>
            <a:off x="2905226" y="320344"/>
            <a:ext cx="6381547" cy="51454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80E5E-F299-6BBD-CA23-C026D94614E7}"/>
              </a:ext>
            </a:extLst>
          </p:cNvPr>
          <p:cNvSpPr txBox="1"/>
          <p:nvPr/>
        </p:nvSpPr>
        <p:spPr>
          <a:xfrm>
            <a:off x="2905226" y="1057697"/>
            <a:ext cx="6762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 page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and strategy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17512A-DFAA-2AE3-435A-A410B29E2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61" y="1742171"/>
            <a:ext cx="10654747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Competitor Analysis: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competitors' backlink profiles and identify opportunities to outperform them.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current backlink profile to identify toxic or low-quality backlinks.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Creation Strategy: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high-quality, informative, and engaging content that is optimized for search engines 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ocus on creating content that is shareable and linkable.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Building Strategy: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systematic approach to building high-quality backlinks from authoritative websites.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 guest posting, outreach, and broken link building.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6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3A2E23-5F21-1ED9-7CF4-3BC0D9D5A410}"/>
              </a:ext>
            </a:extLst>
          </p:cNvPr>
          <p:cNvSpPr txBox="1"/>
          <p:nvPr/>
        </p:nvSpPr>
        <p:spPr>
          <a:xfrm>
            <a:off x="758687" y="1124417"/>
            <a:ext cx="10674626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Brand Building Strategy: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building a strong brand reputation through social media, public relations, and online reviews.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with the audience on social media and respond to comments and messages promptly.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Analysis: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the website's performance using tools like Google Analytics and Google Search Console.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the backlink profile and identify any negative backlinks.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Backlink Audit: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analyze the keyword rankings and make necessary adjustments to the SEO strategy.</a:t>
            </a:r>
          </a:p>
        </p:txBody>
      </p:sp>
    </p:spTree>
    <p:extLst>
      <p:ext uri="{BB962C8B-B14F-4D97-AF65-F5344CB8AC3E}">
        <p14:creationId xmlns:p14="http://schemas.microsoft.com/office/powerpoint/2010/main" val="337574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42F2-0A4D-0A3E-806A-E364AD599B63}"/>
              </a:ext>
            </a:extLst>
          </p:cNvPr>
          <p:cNvSpPr txBox="1"/>
          <p:nvPr/>
        </p:nvSpPr>
        <p:spPr>
          <a:xfrm>
            <a:off x="3047172" y="471316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Deliverables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924DB-2063-E96F-33FF-D4229DC6EB61}"/>
              </a:ext>
            </a:extLst>
          </p:cNvPr>
          <p:cNvSpPr txBox="1"/>
          <p:nvPr/>
        </p:nvSpPr>
        <p:spPr>
          <a:xfrm>
            <a:off x="325507" y="1495048"/>
            <a:ext cx="1021991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Performance of the selected website is analysed based on the SEO audit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Identified the relevant keyword with high search volume 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On page website audit is done for three different pages of the website and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Semrush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as tool, through which the used keywords, meta descriptions and images are analysed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Technical SEO audit is done to analyse the website’s performance and recommendations are provided to overcome the identified issues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Topics are listed as a strategic plan to improve the content 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 page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and strategy are stated to improve the ranking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9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E3937-26BD-C1CA-E4C4-65A8876B8251}"/>
              </a:ext>
            </a:extLst>
          </p:cNvPr>
          <p:cNvSpPr txBox="1"/>
          <p:nvPr/>
        </p:nvSpPr>
        <p:spPr>
          <a:xfrm>
            <a:off x="3116746" y="2905780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7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A084-9D66-FC4F-4CBB-BF54EEF690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3287" y="1224092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company is Adobe (</a:t>
            </a: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https://www.adobe.com/in/</a:t>
            </a: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 the SEO audit project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is a renowned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multinational computer software company headquartered 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jose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California.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leading provider of creative, marketing, and document management solutions.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is synonymous with innovation and has played a pivotal role in shaping the digital landscape.  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6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5A5AAC8-1C4F-38E9-2148-F58C7FB82CE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78735" y="1481263"/>
            <a:ext cx="5337312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Photoshop: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Industry-standard image editing software.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Illustrator: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Vector graphics editor for creating logos, illustrations, and artwork.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Premiere Pro: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 video editing software.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Effects: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Motion graphics and visual effects software.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Page layout and publishing software.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UX/UI design tool.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09B99-76EB-6994-895D-93CF10863EDC}"/>
              </a:ext>
            </a:extLst>
          </p:cNvPr>
          <p:cNvSpPr txBox="1"/>
          <p:nvPr/>
        </p:nvSpPr>
        <p:spPr>
          <a:xfrm>
            <a:off x="5816047" y="1481262"/>
            <a:ext cx="6097656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Animation software.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Lightroom: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Photo editing and organization software.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Audio editing and mixing software.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Dreamweaver: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development software.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3D design and rendering software.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Acrobat Pro DC: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PDF creation, editing, and signing software.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Adobe Express: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All-in-one design, video, photo, and PDF app.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Adobe Firefly: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AI-powered creative tools.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78A39-38DB-4958-D84E-578F2FA22A49}"/>
              </a:ext>
            </a:extLst>
          </p:cNvPr>
          <p:cNvSpPr txBox="1"/>
          <p:nvPr/>
        </p:nvSpPr>
        <p:spPr>
          <a:xfrm>
            <a:off x="3415746" y="527154"/>
            <a:ext cx="609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services of the company</a:t>
            </a:r>
          </a:p>
        </p:txBody>
      </p:sp>
    </p:spTree>
    <p:extLst>
      <p:ext uri="{BB962C8B-B14F-4D97-AF65-F5344CB8AC3E}">
        <p14:creationId xmlns:p14="http://schemas.microsoft.com/office/powerpoint/2010/main" val="344736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3619-3A27-1887-D6D5-12423D20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912" y="439409"/>
            <a:ext cx="8494176" cy="6823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F1B1D-72B1-B61D-FAF2-C830C3EA49D2}"/>
              </a:ext>
            </a:extLst>
          </p:cNvPr>
          <p:cNvSpPr txBox="1"/>
          <p:nvPr/>
        </p:nvSpPr>
        <p:spPr>
          <a:xfrm>
            <a:off x="1160317" y="103087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audit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AB609-2CF4-B86F-E488-D95EDE71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6" y="1856365"/>
            <a:ext cx="6149672" cy="3241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E0513D-9776-606B-F90B-D53334DE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90" y="1576632"/>
            <a:ext cx="4744066" cy="3244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03476-D3E5-18E1-DFC4-E519CFC6F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490" y="4821435"/>
            <a:ext cx="4744066" cy="11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9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6D7B17-E33A-62AE-0ED3-3F627667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4" y="811326"/>
            <a:ext cx="4144405" cy="2353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673134-E615-BB07-BC6D-0C7CFFD4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64" y="3846444"/>
            <a:ext cx="4005619" cy="23658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8A1040-EB03-C5AD-0547-39AF69CF5557}"/>
              </a:ext>
            </a:extLst>
          </p:cNvPr>
          <p:cNvSpPr txBox="1"/>
          <p:nvPr/>
        </p:nvSpPr>
        <p:spPr>
          <a:xfrm>
            <a:off x="467139" y="884583"/>
            <a:ext cx="64703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performance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long time to load the main content and there exists the visual stability issues. Performance is better 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effectively communicates the core web vitals assessment in a simple and easy-to-understand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color-coded bars and icons makes it easy to quickly identify the performance metrics.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good performance, accessibility, SEO and best practices</a:t>
            </a:r>
          </a:p>
          <a:p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doesn't provide any context about the specific website being assessed or the industry it belongs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shows a snapshot of performance data. It's unclear how the website's performance has changed over 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effectLst/>
              <a:latin typeface="Calibri" panose="020F0502020204030204" pitchFamily="34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1933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760F-F27F-32DC-D526-ED2513C7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6C671-2C4D-3179-6882-FBC9FDA77727}"/>
              </a:ext>
            </a:extLst>
          </p:cNvPr>
          <p:cNvSpPr txBox="1"/>
          <p:nvPr/>
        </p:nvSpPr>
        <p:spPr>
          <a:xfrm>
            <a:off x="713133" y="2052399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D1EFE9-E00D-E46E-E3EC-C10618E3C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21718"/>
              </p:ext>
            </p:extLst>
          </p:nvPr>
        </p:nvGraphicFramePr>
        <p:xfrm>
          <a:off x="1468508" y="2813436"/>
          <a:ext cx="8870396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5849">
                  <a:extLst>
                    <a:ext uri="{9D8B030D-6E8A-4147-A177-3AD203B41FA5}">
                      <a16:colId xmlns:a16="http://schemas.microsoft.com/office/drawing/2014/main" val="1378019737"/>
                    </a:ext>
                  </a:extLst>
                </a:gridCol>
                <a:gridCol w="4827748">
                  <a:extLst>
                    <a:ext uri="{9D8B030D-6E8A-4147-A177-3AD203B41FA5}">
                      <a16:colId xmlns:a16="http://schemas.microsoft.com/office/drawing/2014/main" val="3024152151"/>
                    </a:ext>
                  </a:extLst>
                </a:gridCol>
                <a:gridCol w="2956799">
                  <a:extLst>
                    <a:ext uri="{9D8B030D-6E8A-4147-A177-3AD203B41FA5}">
                      <a16:colId xmlns:a16="http://schemas.microsoft.com/office/drawing/2014/main" val="274055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9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Lace manufacturers </a:t>
                      </a:r>
                      <a:r>
                        <a:rPr lang="en-I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9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9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570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34ECEE-A5F4-C422-C98B-542AE660CC93}"/>
              </a:ext>
            </a:extLst>
          </p:cNvPr>
          <p:cNvSpPr txBox="1"/>
          <p:nvPr/>
        </p:nvSpPr>
        <p:spPr>
          <a:xfrm>
            <a:off x="713133" y="1533381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 Research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8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C7505-2C21-8203-1D3C-58EC19D4C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58E6-D319-1CD8-14D1-E5F99E6B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765EC-974C-B5AF-A8F8-3D5A0AAD9C12}"/>
              </a:ext>
            </a:extLst>
          </p:cNvPr>
          <p:cNvSpPr txBox="1"/>
          <p:nvPr/>
        </p:nvSpPr>
        <p:spPr>
          <a:xfrm>
            <a:off x="802585" y="162425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Acrobat sign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7A17B6-CC78-F1C0-D397-1490E64B8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90553"/>
              </p:ext>
            </p:extLst>
          </p:nvPr>
        </p:nvGraphicFramePr>
        <p:xfrm>
          <a:off x="1544982" y="2316480"/>
          <a:ext cx="8127999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1018">
                  <a:extLst>
                    <a:ext uri="{9D8B030D-6E8A-4147-A177-3AD203B41FA5}">
                      <a16:colId xmlns:a16="http://schemas.microsoft.com/office/drawing/2014/main" val="1378019737"/>
                    </a:ext>
                  </a:extLst>
                </a:gridCol>
                <a:gridCol w="4677648">
                  <a:extLst>
                    <a:ext uri="{9D8B030D-6E8A-4147-A177-3AD203B41FA5}">
                      <a16:colId xmlns:a16="http://schemas.microsoft.com/office/drawing/2014/main" val="30241521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055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9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Adobe acrobat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Adobe acrobat sign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Acrobat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9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Signing in adobe acrobat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9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Signing into adobe acrobat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5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8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16F1F-14DC-2353-7550-5D5EEBE24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348C-DA42-8DD6-010E-3C63CD49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983" y="387686"/>
            <a:ext cx="6302034" cy="461666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07B8F-F805-92D4-D83B-3B7EE242DD46}"/>
              </a:ext>
            </a:extLst>
          </p:cNvPr>
          <p:cNvSpPr txBox="1"/>
          <p:nvPr/>
        </p:nvSpPr>
        <p:spPr>
          <a:xfrm>
            <a:off x="1051063" y="849352"/>
            <a:ext cx="1065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56A137-E5CA-7216-8D76-73E4DEC80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58236"/>
              </p:ext>
            </p:extLst>
          </p:nvPr>
        </p:nvGraphicFramePr>
        <p:xfrm>
          <a:off x="2032000" y="1420759"/>
          <a:ext cx="8127999" cy="2656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1018">
                  <a:extLst>
                    <a:ext uri="{9D8B030D-6E8A-4147-A177-3AD203B41FA5}">
                      <a16:colId xmlns:a16="http://schemas.microsoft.com/office/drawing/2014/main" val="1378019737"/>
                    </a:ext>
                  </a:extLst>
                </a:gridCol>
                <a:gridCol w="4677648">
                  <a:extLst>
                    <a:ext uri="{9D8B030D-6E8A-4147-A177-3AD203B41FA5}">
                      <a16:colId xmlns:a16="http://schemas.microsoft.com/office/drawing/2014/main" val="30241521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055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SEARCH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9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Chain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Retail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9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9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merchandising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570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F40861-BAD1-515E-846C-F7D668A0B37F}"/>
              </a:ext>
            </a:extLst>
          </p:cNvPr>
          <p:cNvSpPr txBox="1"/>
          <p:nvPr/>
        </p:nvSpPr>
        <p:spPr>
          <a:xfrm>
            <a:off x="795130" y="4621696"/>
            <a:ext cx="10098157" cy="156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Competitor analysis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like Autodesk,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affinity are considered as its main competitors which use optimized keywords in their pages.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keywords are optimized based on the content used in it.</a:t>
            </a:r>
          </a:p>
        </p:txBody>
      </p:sp>
    </p:spTree>
    <p:extLst>
      <p:ext uri="{BB962C8B-B14F-4D97-AF65-F5344CB8AC3E}">
        <p14:creationId xmlns:p14="http://schemas.microsoft.com/office/powerpoint/2010/main" val="114529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935D-1516-C34A-13D4-0B4E8CEA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A6540-5D64-2E8B-99D1-64FFC6B1AB33}"/>
              </a:ext>
            </a:extLst>
          </p:cNvPr>
          <p:cNvSpPr txBox="1"/>
          <p:nvPr/>
        </p:nvSpPr>
        <p:spPr>
          <a:xfrm>
            <a:off x="1359817" y="2049486"/>
            <a:ext cx="6935771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pages in adobe website are: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anufacturing</a:t>
            </a:r>
            <a:endParaRPr lang="en-IN" sz="3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Adobe Acrobat sign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59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621</TotalTime>
  <Words>1101</Words>
  <Application>Microsoft Office PowerPoint</Application>
  <PresentationFormat>Widescreen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Tw Cen MT</vt:lpstr>
      <vt:lpstr>Droplet</vt:lpstr>
      <vt:lpstr>Comprehensive SEO Audit &amp; Optimization For Organic Traffic Growth</vt:lpstr>
      <vt:lpstr>PowerPoint Presentation</vt:lpstr>
      <vt:lpstr>PowerPoint Presentation</vt:lpstr>
      <vt:lpstr>Task -1</vt:lpstr>
      <vt:lpstr>PowerPoint Presentation</vt:lpstr>
      <vt:lpstr>Task 2</vt:lpstr>
      <vt:lpstr>Task 2</vt:lpstr>
      <vt:lpstr>Task 2</vt:lpstr>
      <vt:lpstr>Task 3</vt:lpstr>
      <vt:lpstr>Manufacturing https://business.Adobe.Com/in/industries/manufacturing.Html </vt:lpstr>
      <vt:lpstr>Adobe acrobat sign https://www.Adobe.Com/in/sign.Html</vt:lpstr>
      <vt:lpstr>Retail - Https://business.Adobe.Com/in/industries/retail.Html</vt:lpstr>
      <vt:lpstr>Task - 4</vt:lpstr>
      <vt:lpstr>PowerPoint Presentation</vt:lpstr>
      <vt:lpstr>Task-5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Yashwanthini Aishwariya</dc:creator>
  <cp:lastModifiedBy>Yashwanthini Aishwariya</cp:lastModifiedBy>
  <cp:revision>19</cp:revision>
  <dcterms:created xsi:type="dcterms:W3CDTF">2024-11-25T13:25:20Z</dcterms:created>
  <dcterms:modified xsi:type="dcterms:W3CDTF">2024-12-01T11:58:51Z</dcterms:modified>
</cp:coreProperties>
</file>