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6C2B-A774-BD4A-F3BF-35AF69127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Swiggy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8BDEC-85F3-28D1-1B0A-7108A204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1167" y="4544868"/>
            <a:ext cx="8144134" cy="1117687"/>
          </a:xfrm>
        </p:spPr>
        <p:txBody>
          <a:bodyPr/>
          <a:lstStyle/>
          <a:p>
            <a:r>
              <a:rPr lang="en-IN" dirty="0"/>
              <a:t>-YASHWANTHINI AISHWARIYA B</a:t>
            </a:r>
          </a:p>
        </p:txBody>
      </p:sp>
    </p:spTree>
    <p:extLst>
      <p:ext uri="{BB962C8B-B14F-4D97-AF65-F5344CB8AC3E}">
        <p14:creationId xmlns:p14="http://schemas.microsoft.com/office/powerpoint/2010/main" val="343213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BF01-821A-5C06-8205-D3B3D625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9: Cuisine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F9D88-D26B-3DB0-F043-B2A52B29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96" y="2118926"/>
            <a:ext cx="8932750" cy="2550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66E77-201C-6C7B-1587-A46E930DDABA}"/>
              </a:ext>
            </a:extLst>
          </p:cNvPr>
          <p:cNvSpPr txBox="1"/>
          <p:nvPr/>
        </p:nvSpPr>
        <p:spPr>
          <a:xfrm>
            <a:off x="1329179" y="5156462"/>
            <a:ext cx="893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types with higher average ratings might be perceived as high  quality or more </a:t>
            </a:r>
            <a:r>
              <a:rPr lang="en-IN" dirty="0" err="1"/>
              <a:t>populat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2198-0294-D895-A083-0754145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10: Area wise restaurant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AAE9C-1886-B477-FF5D-B0C89C77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7" y="2331006"/>
            <a:ext cx="9807790" cy="1950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5DB32A-AE3D-C02C-4F11-7411E75625AB}"/>
              </a:ext>
            </a:extLst>
          </p:cNvPr>
          <p:cNvSpPr txBox="1"/>
          <p:nvPr/>
        </p:nvSpPr>
        <p:spPr>
          <a:xfrm>
            <a:off x="1357460" y="4958499"/>
            <a:ext cx="94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 demand exists in area with higher concentration of restaurants</a:t>
            </a:r>
          </a:p>
        </p:txBody>
      </p:sp>
    </p:spTree>
    <p:extLst>
      <p:ext uri="{BB962C8B-B14F-4D97-AF65-F5344CB8AC3E}">
        <p14:creationId xmlns:p14="http://schemas.microsoft.com/office/powerpoint/2010/main" val="69840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C154-70EB-7496-295B-B9E8753D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11: Correlation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598C4-BCE0-2FEA-C5E1-7DD6AB66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3" y="2137171"/>
            <a:ext cx="7279371" cy="3160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D6267-BE50-6DC6-DDDF-4FBB31B28E72}"/>
              </a:ext>
            </a:extLst>
          </p:cNvPr>
          <p:cNvSpPr txBox="1"/>
          <p:nvPr/>
        </p:nvSpPr>
        <p:spPr>
          <a:xfrm>
            <a:off x="7861955" y="2422689"/>
            <a:ext cx="36293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All the factors shows positive correlation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High priced restaurants tend to have a higher number of total rating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Restaurant with high price tend to have longer delivery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Restaurants with longer delivery time tend to have a higher number of total ratings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9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A9E7-C6BE-B9AC-13E1-846B53AE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12: Customer Feedback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35CF5-D803-43DE-C2A6-B8399C11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25" y="2304952"/>
            <a:ext cx="6744284" cy="224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40285D-77C8-209C-C901-22D107FD034B}"/>
              </a:ext>
            </a:extLst>
          </p:cNvPr>
          <p:cNvSpPr txBox="1"/>
          <p:nvPr/>
        </p:nvSpPr>
        <p:spPr>
          <a:xfrm>
            <a:off x="1791093" y="4889857"/>
            <a:ext cx="86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Cities with a higher count of “good” feedback likely have higher customer satisfaction levels</a:t>
            </a:r>
          </a:p>
        </p:txBody>
      </p:sp>
    </p:spTree>
    <p:extLst>
      <p:ext uri="{BB962C8B-B14F-4D97-AF65-F5344CB8AC3E}">
        <p14:creationId xmlns:p14="http://schemas.microsoft.com/office/powerpoint/2010/main" val="26541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3C84-B29D-ECDB-A74A-906E2263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13: Geographical Mapping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33E3D-EA6A-8AD6-7639-16858B3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3" y="2045747"/>
            <a:ext cx="4694327" cy="4237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D1393-EC8C-B443-B5B9-EC702385A188}"/>
              </a:ext>
            </a:extLst>
          </p:cNvPr>
          <p:cNvSpPr txBox="1"/>
          <p:nvPr/>
        </p:nvSpPr>
        <p:spPr>
          <a:xfrm>
            <a:off x="5957740" y="3157979"/>
            <a:ext cx="5156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shows the sum of price in each location</a:t>
            </a:r>
          </a:p>
          <a:p>
            <a:r>
              <a:rPr lang="en-IN" dirty="0"/>
              <a:t>The darker shows the highest price and the light shows the less price</a:t>
            </a:r>
          </a:p>
        </p:txBody>
      </p:sp>
    </p:spTree>
    <p:extLst>
      <p:ext uri="{BB962C8B-B14F-4D97-AF65-F5344CB8AC3E}">
        <p14:creationId xmlns:p14="http://schemas.microsoft.com/office/powerpoint/2010/main" val="55688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45EF-1BF4-1C00-A7D6-51ADF3B3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14: Business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94C68-02DE-0DD4-D993-252D555055D7}"/>
              </a:ext>
            </a:extLst>
          </p:cNvPr>
          <p:cNvSpPr txBox="1"/>
          <p:nvPr/>
        </p:nvSpPr>
        <p:spPr>
          <a:xfrm>
            <a:off x="652020" y="2411402"/>
            <a:ext cx="11122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Restaurant in higher price ranges may cater to niche market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Factors like traffic, population and restaurant distribution within the city could influence delivery times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Analyze price sensitivity for different food types and areas to optimize the pricing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Competitive landscape for different food types helps in framing target market and pricing strategies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Cities with a higher proportion of “bad” and “neutral” feedback might need to focus on improvement</a:t>
            </a:r>
          </a:p>
        </p:txBody>
      </p:sp>
    </p:spTree>
    <p:extLst>
      <p:ext uri="{BB962C8B-B14F-4D97-AF65-F5344CB8AC3E}">
        <p14:creationId xmlns:p14="http://schemas.microsoft.com/office/powerpoint/2010/main" val="182565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46B6-8C7A-C163-CB54-6C1ACF19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FBFDE-2D8B-D74C-6B71-2B538EE2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1" y="2109373"/>
            <a:ext cx="4215665" cy="2255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E537D-EC2D-FABF-D6AB-83FB0E2D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01" y="2125048"/>
            <a:ext cx="1208514" cy="903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373D2-ADDD-BBFC-AAFE-E04A6A386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365" y="2140323"/>
            <a:ext cx="4187972" cy="2353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98D6-C4E0-2CA7-F81A-B3C6A2D59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15" y="4634466"/>
            <a:ext cx="4393435" cy="2091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39472-E18B-2420-C821-4E2D7ACBE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365" y="4680948"/>
            <a:ext cx="4306061" cy="2091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1D58B-AAC6-C08E-70BA-C27167749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8952" y="2140323"/>
            <a:ext cx="2882608" cy="26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1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A823-4B70-7F81-DF52-31F2E14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1: Top 10 area with restaurants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80FCC-E87A-0B29-CBF3-33F2EC49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0" y="2103772"/>
            <a:ext cx="4564060" cy="3410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45795-838A-100E-D133-748CA3567E52}"/>
              </a:ext>
            </a:extLst>
          </p:cNvPr>
          <p:cNvSpPr txBox="1"/>
          <p:nvPr/>
        </p:nvSpPr>
        <p:spPr>
          <a:xfrm>
            <a:off x="5335571" y="2516957"/>
            <a:ext cx="663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area which has highest no. of restaurant is Rohini</a:t>
            </a:r>
          </a:p>
          <a:p>
            <a:r>
              <a:rPr lang="en-IN" dirty="0"/>
              <a:t>The area which has lowest no. of restaurant is </a:t>
            </a:r>
            <a:r>
              <a:rPr lang="en-IN" dirty="0" err="1"/>
              <a:t>Bidhannagar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7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5DEF-73D4-F82B-27D6-164A66A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Task 2: </a:t>
            </a:r>
            <a:r>
              <a:rPr lang="en-IN" sz="2500" b="1" dirty="0">
                <a:effectLst/>
              </a:rPr>
              <a:t>Most Popular Food Types Served by Swiggy Restaurants in Each City</a:t>
            </a:r>
            <a:endParaRPr lang="en-IN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421CE-718F-6E98-0FBC-F43C577D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53" y="2360662"/>
            <a:ext cx="3102637" cy="3744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5715-4DBE-399E-A5CE-218B116ECF6D}"/>
              </a:ext>
            </a:extLst>
          </p:cNvPr>
          <p:cNvSpPr txBox="1"/>
          <p:nvPr/>
        </p:nvSpPr>
        <p:spPr>
          <a:xfrm>
            <a:off x="5222449" y="3007151"/>
            <a:ext cx="562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People in India mostly like to have Indian dishes</a:t>
            </a:r>
          </a:p>
        </p:txBody>
      </p:sp>
    </p:spTree>
    <p:extLst>
      <p:ext uri="{BB962C8B-B14F-4D97-AF65-F5344CB8AC3E}">
        <p14:creationId xmlns:p14="http://schemas.microsoft.com/office/powerpoint/2010/main" val="40728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300F-1D6D-D7AA-A142-CEFABEDC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3: Top rated Swiggy restaurants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8CD11-958C-0806-7484-DB8AE8EE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2417281"/>
            <a:ext cx="5111588" cy="38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B21-2A17-6631-6FF3-004E7EFF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4: Correlation of factors affecting average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D2D69-05CE-A7B0-92B0-82E6556C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3" y="2081293"/>
            <a:ext cx="10701108" cy="3236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8C702-DA35-E8C8-DE07-9CD8BC35C84F}"/>
              </a:ext>
            </a:extLst>
          </p:cNvPr>
          <p:cNvSpPr txBox="1"/>
          <p:nvPr/>
        </p:nvSpPr>
        <p:spPr>
          <a:xfrm>
            <a:off x="149142" y="5496743"/>
            <a:ext cx="3772409" cy="107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Price Vs Average rating  has positive correlation </a:t>
            </a:r>
          </a:p>
          <a:p>
            <a:r>
              <a:rPr lang="en-IN" sz="1600" dirty="0"/>
              <a:t>If Price increases then average rating tend to increase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D2A7F-D13A-AEA5-F05F-25ABC0C1639E}"/>
              </a:ext>
            </a:extLst>
          </p:cNvPr>
          <p:cNvSpPr txBox="1"/>
          <p:nvPr/>
        </p:nvSpPr>
        <p:spPr>
          <a:xfrm>
            <a:off x="4113113" y="5443052"/>
            <a:ext cx="377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Total rating Vs Average rating  has positive correlation.</a:t>
            </a:r>
          </a:p>
          <a:p>
            <a:r>
              <a:rPr lang="en-IN" sz="1600" dirty="0"/>
              <a:t>This indicates that restaurants with a higher number of ratings generally have better average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3FDE-C5EC-EBE7-8641-43EB2E0847F4}"/>
              </a:ext>
            </a:extLst>
          </p:cNvPr>
          <p:cNvSpPr txBox="1"/>
          <p:nvPr/>
        </p:nvSpPr>
        <p:spPr>
          <a:xfrm>
            <a:off x="8154070" y="5496743"/>
            <a:ext cx="3772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Delivery time Vs Average rating  has very strong positive correlation </a:t>
            </a:r>
          </a:p>
          <a:p>
            <a:r>
              <a:rPr lang="en-IN" sz="1600" dirty="0"/>
              <a:t>The restaurants with faster delivery times tend to have average ratings</a:t>
            </a:r>
          </a:p>
        </p:txBody>
      </p:sp>
    </p:spTree>
    <p:extLst>
      <p:ext uri="{BB962C8B-B14F-4D97-AF65-F5344CB8AC3E}">
        <p14:creationId xmlns:p14="http://schemas.microsoft.com/office/powerpoint/2010/main" val="41146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1F43-B30A-0F66-C3A3-C07E082B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5: Correlation between restaurant price and average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E3BF4-76A9-8CBC-C34D-435F7BAC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5" y="2165277"/>
            <a:ext cx="3213438" cy="4188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AB774-2EA3-5A4E-34E3-DD16FB78292B}"/>
              </a:ext>
            </a:extLst>
          </p:cNvPr>
          <p:cNvSpPr txBox="1"/>
          <p:nvPr/>
        </p:nvSpPr>
        <p:spPr>
          <a:xfrm>
            <a:off x="5693790" y="2828041"/>
            <a:ext cx="482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has a very strong positive correlation</a:t>
            </a:r>
          </a:p>
          <a:p>
            <a:r>
              <a:rPr lang="en-IN" dirty="0"/>
              <a:t>The price increases, the average ratings tend to increase </a:t>
            </a:r>
          </a:p>
        </p:txBody>
      </p:sp>
    </p:spTree>
    <p:extLst>
      <p:ext uri="{BB962C8B-B14F-4D97-AF65-F5344CB8AC3E}">
        <p14:creationId xmlns:p14="http://schemas.microsoft.com/office/powerpoint/2010/main" val="372917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68B2-FA07-0FF6-067C-993B1E1F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6: City wise restaurant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CA49D-3A43-AD5B-5C4F-FAC82516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06" y="2353345"/>
            <a:ext cx="3921065" cy="368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A59A2-CC4E-D2F2-2AB7-6B9497D99295}"/>
              </a:ext>
            </a:extLst>
          </p:cNvPr>
          <p:cNvSpPr txBox="1"/>
          <p:nvPr/>
        </p:nvSpPr>
        <p:spPr>
          <a:xfrm>
            <a:off x="6202837" y="2601798"/>
            <a:ext cx="481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Chennai and Kolkata has the highest count</a:t>
            </a:r>
          </a:p>
          <a:p>
            <a:r>
              <a:rPr lang="en-IN" dirty="0"/>
              <a:t>Delhi and Surat has the lowest count</a:t>
            </a:r>
          </a:p>
        </p:txBody>
      </p:sp>
    </p:spTree>
    <p:extLst>
      <p:ext uri="{BB962C8B-B14F-4D97-AF65-F5344CB8AC3E}">
        <p14:creationId xmlns:p14="http://schemas.microsoft.com/office/powerpoint/2010/main" val="23608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7D8D-A1A3-71AF-4C6F-CDB9B36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7: Price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45A9C-EFFC-9650-24CE-27D09BCC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02" y="2082543"/>
            <a:ext cx="5364602" cy="4195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1BEA6-9B47-F4D5-5275-A8262C4DDC64}"/>
              </a:ext>
            </a:extLst>
          </p:cNvPr>
          <p:cNvSpPr txBox="1"/>
          <p:nvPr/>
        </p:nvSpPr>
        <p:spPr>
          <a:xfrm>
            <a:off x="6749592" y="2724346"/>
            <a:ext cx="4751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restaurants in lower price bins indicate the higher demand which leads the highest delivery time</a:t>
            </a:r>
          </a:p>
          <a:p>
            <a:endParaRPr lang="en-IN" dirty="0"/>
          </a:p>
          <a:p>
            <a:r>
              <a:rPr lang="en-IN" dirty="0"/>
              <a:t>Lower price ranges likely have higher competition locally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35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C742-4081-4A9D-B229-31943FD7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8: Delivery time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452B7-51B9-FEF7-CEFA-4D65489F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2" y="2494154"/>
            <a:ext cx="6309907" cy="3208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25BF9-B951-5E67-04F7-A56365BF4D2A}"/>
              </a:ext>
            </a:extLst>
          </p:cNvPr>
          <p:cNvSpPr txBox="1"/>
          <p:nvPr/>
        </p:nvSpPr>
        <p:spPr>
          <a:xfrm>
            <a:off x="7381188" y="2884602"/>
            <a:ext cx="4477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Cities with higher number of restaurants experiences longer delivery time due to demand and logistics challenges</a:t>
            </a:r>
          </a:p>
          <a:p>
            <a:endParaRPr lang="en-IN" dirty="0"/>
          </a:p>
          <a:p>
            <a:r>
              <a:rPr lang="en-IN" dirty="0"/>
              <a:t>This chart helps to optimize the routes and identify the areas for improvement in delivery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872151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</TotalTime>
  <Words>464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Berlin</vt:lpstr>
      <vt:lpstr>Swiggy Analysis</vt:lpstr>
      <vt:lpstr>Task 1: Top 10 area with restaurants</vt:lpstr>
      <vt:lpstr>Task 2: Most Popular Food Types Served by Swiggy Restaurants in Each City</vt:lpstr>
      <vt:lpstr>Task 3: Top rated Swiggy restaurants</vt:lpstr>
      <vt:lpstr>Task 4: Correlation of factors affecting average ratings</vt:lpstr>
      <vt:lpstr>Task 5: Correlation between restaurant price and average rating</vt:lpstr>
      <vt:lpstr>Task 6: City wise restaurant count</vt:lpstr>
      <vt:lpstr>Task 7: Price Analysis</vt:lpstr>
      <vt:lpstr>Task 8: Delivery time Analysis</vt:lpstr>
      <vt:lpstr>Task 9: Cuisine Analysis</vt:lpstr>
      <vt:lpstr>Task 10: Area wise restaurant analysis</vt:lpstr>
      <vt:lpstr>Task 11: Correlation Analysis</vt:lpstr>
      <vt:lpstr>Task 12: Customer Feedback Analysis</vt:lpstr>
      <vt:lpstr>Task 13: Geographical Mapping</vt:lpstr>
      <vt:lpstr>Task 14: Business Recommendations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Yashwanthini Aishwariya</dc:creator>
  <cp:lastModifiedBy>Yashwanthini Aishwariya</cp:lastModifiedBy>
  <cp:revision>1</cp:revision>
  <dcterms:created xsi:type="dcterms:W3CDTF">2024-12-29T18:11:36Z</dcterms:created>
  <dcterms:modified xsi:type="dcterms:W3CDTF">2024-12-29T19:51:00Z</dcterms:modified>
</cp:coreProperties>
</file>