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37A9-C3F0-20C6-2601-93720EC74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036" y="1376987"/>
            <a:ext cx="8689976" cy="250921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Uber Data Analysis and Visualization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2BC97-D0C9-8F86-1004-AB407C224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-Yashwanthini </a:t>
            </a:r>
            <a:r>
              <a:rPr lang="en-IN" dirty="0" err="1"/>
              <a:t>aishwariya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37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B05C17-6A8D-8E8F-334C-3B22E8927277}"/>
              </a:ext>
            </a:extLst>
          </p:cNvPr>
          <p:cNvSpPr txBox="1"/>
          <p:nvPr/>
        </p:nvSpPr>
        <p:spPr>
          <a:xfrm>
            <a:off x="1265549" y="701453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Calibri" panose="020F0502020204030204" pitchFamily="34" charset="0"/>
              </a:rPr>
              <a:t>Task 8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2A041-E342-76AE-140C-2A441AF5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76" y="1392556"/>
            <a:ext cx="6668609" cy="38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8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A6AE40-FEAC-9109-9759-29B9F5D78373}"/>
              </a:ext>
            </a:extLst>
          </p:cNvPr>
          <p:cNvSpPr txBox="1"/>
          <p:nvPr/>
        </p:nvSpPr>
        <p:spPr>
          <a:xfrm>
            <a:off x="1322110" y="73916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Calibri" panose="020F0502020204030204" pitchFamily="34" charset="0"/>
              </a:rPr>
              <a:t>Task 9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F9173-3FA7-648B-4DDF-A5C5DACED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81" y="1044665"/>
            <a:ext cx="8211909" cy="2384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C719DB-7C7E-20D6-460A-882204CB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346" y="3734505"/>
            <a:ext cx="7811177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9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6D5DD0-EEC4-1B0F-75AF-B461C8D33746}"/>
              </a:ext>
            </a:extLst>
          </p:cNvPr>
          <p:cNvSpPr txBox="1"/>
          <p:nvPr/>
        </p:nvSpPr>
        <p:spPr>
          <a:xfrm>
            <a:off x="1284403" y="692026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Calibri" panose="020F0502020204030204" pitchFamily="34" charset="0"/>
              </a:rPr>
              <a:t>Task 10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8C0F3-1689-99B6-4F77-7F32BDAB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36" y="1471385"/>
            <a:ext cx="4639007" cy="391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7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9523CC-294D-E267-19B2-EBC7B9B66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41" y="918708"/>
            <a:ext cx="5555980" cy="2510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28C31B-A9D5-0695-8F98-54978EED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390" y="1000875"/>
            <a:ext cx="5037055" cy="2385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9C15E1-67ED-1E70-8578-20385F929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393" y="3543138"/>
            <a:ext cx="5140051" cy="3026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61D968-FEF3-10DE-8E1E-AB68F5F4E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41" y="3615382"/>
            <a:ext cx="5298671" cy="29539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7CAC5C-4DCC-E009-DADF-6A0161160CE8}"/>
              </a:ext>
            </a:extLst>
          </p:cNvPr>
          <p:cNvSpPr txBox="1"/>
          <p:nvPr/>
        </p:nvSpPr>
        <p:spPr>
          <a:xfrm>
            <a:off x="5030251" y="271519"/>
            <a:ext cx="18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65522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4A6236-5A75-2473-8C8E-4E333D88C54C}"/>
              </a:ext>
            </a:extLst>
          </p:cNvPr>
          <p:cNvSpPr txBox="1"/>
          <p:nvPr/>
        </p:nvSpPr>
        <p:spPr>
          <a:xfrm>
            <a:off x="1463512" y="1031391"/>
            <a:ext cx="95847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Loading and Structuring</a:t>
            </a:r>
          </a:p>
          <a:p>
            <a:pPr rtl="0" fontAlgn="ctr"/>
            <a:r>
              <a:rPr lang="en-IN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JSON data into Excel for initial structuring and exploration.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 fontAlgn="ctr"/>
            <a:r>
              <a:rPr lang="en-IN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Cleaning and Preprocessing</a:t>
            </a:r>
            <a:endParaRPr lang="en-IN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ctr"/>
            <a:r>
              <a:rPr lang="en-IN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Handled missing values, duplicates, and clean date/time formats.</a:t>
            </a:r>
            <a:endParaRPr lang="en-IN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 fontAlgn="ctr"/>
            <a:r>
              <a:rPr lang="en-IN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Created new features such as </a:t>
            </a:r>
            <a:r>
              <a:rPr lang="en-IN" dirty="0" err="1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travel_mode</a:t>
            </a:r>
            <a:r>
              <a:rPr lang="en-IN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based on business rules:</a:t>
            </a:r>
            <a:endParaRPr lang="en-IN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Passenger count &lt; 4: "Uber Go"</a:t>
            </a:r>
            <a:endParaRPr lang="en-IN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Passenger count &gt; 4: "Uber XUV"</a:t>
            </a:r>
            <a:endParaRPr lang="en-IN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Higher-than-average fare prices for the above categories: "Uber Premium</a:t>
            </a:r>
            <a:r>
              <a:rPr lang="en-IN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B9C86-47B2-EF65-263E-43660A6A66E5}"/>
              </a:ext>
            </a:extLst>
          </p:cNvPr>
          <p:cNvSpPr txBox="1"/>
          <p:nvPr/>
        </p:nvSpPr>
        <p:spPr>
          <a:xfrm>
            <a:off x="1018092" y="3339715"/>
            <a:ext cx="90968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rtl="0" fontAlgn="ctr"/>
            <a:r>
              <a:rPr lang="en-IN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Database Integration</a:t>
            </a:r>
            <a:endParaRPr lang="en-IN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ctr"/>
            <a:r>
              <a:rPr lang="en-IN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Push the cleaned dataset to an SQL database (MySQL/PostgreSQL).</a:t>
            </a:r>
            <a:endParaRPr lang="en-IN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3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C294D2-3DA6-6F36-84C2-92247D476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215" y="1009582"/>
            <a:ext cx="5875529" cy="2118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219E27-D5B8-880D-9802-FEAC000A8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226" y="3853151"/>
            <a:ext cx="4886362" cy="2187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FE9AF4-FC1A-0D7B-CB10-8CC914FD1FCF}"/>
              </a:ext>
            </a:extLst>
          </p:cNvPr>
          <p:cNvSpPr txBox="1"/>
          <p:nvPr/>
        </p:nvSpPr>
        <p:spPr>
          <a:xfrm>
            <a:off x="1246695" y="647264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effectLst/>
                <a:latin typeface="Calibri" panose="020F0502020204030204" pitchFamily="34" charset="0"/>
              </a:rPr>
              <a:t>Task 1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377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2564BB-0F69-46C2-193E-FE86CC0B3591}"/>
              </a:ext>
            </a:extLst>
          </p:cNvPr>
          <p:cNvSpPr txBox="1"/>
          <p:nvPr/>
        </p:nvSpPr>
        <p:spPr>
          <a:xfrm>
            <a:off x="1086440" y="654318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Calibri" panose="020F0502020204030204" pitchFamily="34" charset="0"/>
              </a:rPr>
              <a:t>Task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26728-917B-C611-4A04-2328A8048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378" y="1565058"/>
            <a:ext cx="6689282" cy="391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4CA809-A66E-46D7-D541-307C8C9A27DF}"/>
              </a:ext>
            </a:extLst>
          </p:cNvPr>
          <p:cNvSpPr txBox="1"/>
          <p:nvPr/>
        </p:nvSpPr>
        <p:spPr>
          <a:xfrm>
            <a:off x="1350391" y="692026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Calibri" panose="020F0502020204030204" pitchFamily="34" charset="0"/>
              </a:rPr>
              <a:t>Task 3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B002E-A17E-8AAC-A49D-DCE533A7C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68" y="1914594"/>
            <a:ext cx="7393565" cy="302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3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50CB23-DB74-CFA5-F670-49609E1A8793}"/>
              </a:ext>
            </a:extLst>
          </p:cNvPr>
          <p:cNvSpPr txBox="1"/>
          <p:nvPr/>
        </p:nvSpPr>
        <p:spPr>
          <a:xfrm>
            <a:off x="1143001" y="701453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Calibri" panose="020F0502020204030204" pitchFamily="34" charset="0"/>
              </a:rPr>
              <a:t>Task 4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E25E6-F041-5F7A-AF40-BCC1919DE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80" y="1672587"/>
            <a:ext cx="6750200" cy="375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2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8FCCA1-A217-3494-6010-07AF91665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337" y="1684391"/>
            <a:ext cx="6258469" cy="3662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D17383-573D-7082-869C-6E726C33068B}"/>
              </a:ext>
            </a:extLst>
          </p:cNvPr>
          <p:cNvSpPr txBox="1"/>
          <p:nvPr/>
        </p:nvSpPr>
        <p:spPr>
          <a:xfrm>
            <a:off x="1472939" y="73916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Calibri" panose="020F0502020204030204" pitchFamily="34" charset="0"/>
              </a:rPr>
              <a:t>Task 5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0732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DA5330-5441-4DC8-83EB-5F14D38DE06A}"/>
              </a:ext>
            </a:extLst>
          </p:cNvPr>
          <p:cNvSpPr txBox="1"/>
          <p:nvPr/>
        </p:nvSpPr>
        <p:spPr>
          <a:xfrm>
            <a:off x="1406952" y="79572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Calibri" panose="020F0502020204030204" pitchFamily="34" charset="0"/>
              </a:rPr>
              <a:t>Task 6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40351-F021-66FD-0819-735775BE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136" y="1759348"/>
            <a:ext cx="6572034" cy="333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1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4799F8-E8AC-A023-C266-5C253D6644CE}"/>
              </a:ext>
            </a:extLst>
          </p:cNvPr>
          <p:cNvSpPr txBox="1"/>
          <p:nvPr/>
        </p:nvSpPr>
        <p:spPr>
          <a:xfrm>
            <a:off x="1416377" y="871136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Calibri" panose="020F0502020204030204" pitchFamily="34" charset="0"/>
              </a:rPr>
              <a:t>Task 7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92CD7-00DE-DC83-50A0-5482CFC5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358" y="2217488"/>
            <a:ext cx="7557283" cy="315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129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</TotalTime>
  <Words>123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Roboto Mono</vt:lpstr>
      <vt:lpstr>Tw Cen MT</vt:lpstr>
      <vt:lpstr>Droplet</vt:lpstr>
      <vt:lpstr>Uber Data Analysis and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Yashwanthini Aishwariya</dc:creator>
  <cp:lastModifiedBy>Yashwanthini Aishwariya</cp:lastModifiedBy>
  <cp:revision>1</cp:revision>
  <dcterms:created xsi:type="dcterms:W3CDTF">2025-02-23T20:50:59Z</dcterms:created>
  <dcterms:modified xsi:type="dcterms:W3CDTF">2025-02-23T21:08:45Z</dcterms:modified>
</cp:coreProperties>
</file>