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F1751-D730-4896-B997-3962161512F9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0D8B3-7CAB-455F-AC15-48C9349D7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4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0D8B3-7CAB-455F-AC15-48C9349D705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93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7CBCD-8500-104B-4F27-C5D1F2A66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359" y="1722400"/>
            <a:ext cx="8915399" cy="2262781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TCS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9CDC0-35E3-E2B0-4085-1C9BF4C11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9494" y="4683111"/>
            <a:ext cx="3566489" cy="416789"/>
          </a:xfrm>
        </p:spPr>
        <p:txBody>
          <a:bodyPr/>
          <a:lstStyle/>
          <a:p>
            <a:r>
              <a:rPr lang="en-IN" dirty="0"/>
              <a:t>-Yashwanthini Aishwariya</a:t>
            </a:r>
          </a:p>
        </p:txBody>
      </p:sp>
    </p:spTree>
    <p:extLst>
      <p:ext uri="{BB962C8B-B14F-4D97-AF65-F5344CB8AC3E}">
        <p14:creationId xmlns:p14="http://schemas.microsoft.com/office/powerpoint/2010/main" val="7186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926C5-C39C-41C9-317E-16E09404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0386" y="2651692"/>
            <a:ext cx="4294894" cy="77730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488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F4806-7FBE-1360-E18E-47E95C8A6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096" y="437930"/>
            <a:ext cx="8911687" cy="12808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-1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1E9A7-15AC-AA3C-D095-BCE350E0C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18820"/>
            <a:ext cx="8915400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Tata Consultancy Services (TCS)</a:t>
            </a:r>
            <a: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leading global IT services, consulting, and business solutions company.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Headquartered in Mumbai, India, TCS offers a wide range of services and solutions, including application development, maintenance, infrastructure services, business process outsourcing, and consulting.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Known for its strong focus on innovation and customer satisfaction, TCS serves clients across various industries, including banking, financial services, insurance, healthcare, retail, and manufacturing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7F6C31-FFA7-2A44-1944-C74AA8A30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939" y="606390"/>
            <a:ext cx="1569856" cy="6553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5FDFB7-2195-714F-2BBB-F0979E80599F}"/>
              </a:ext>
            </a:extLst>
          </p:cNvPr>
          <p:cNvSpPr txBox="1"/>
          <p:nvPr/>
        </p:nvSpPr>
        <p:spPr>
          <a:xfrm>
            <a:off x="5941116" y="5928444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Day 1: Project understanding, company selection, and product descriptions.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04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D356-EFEE-A8E4-0AB7-47E5529BC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048" y="435574"/>
            <a:ext cx="8911687" cy="12808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-2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and service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44358-8848-1DB0-159C-1E30341C3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534" y="1933280"/>
            <a:ext cx="11123627" cy="3884459"/>
          </a:xfrm>
        </p:spPr>
        <p:txBody>
          <a:bodyPr>
            <a:normAutofit/>
          </a:bodyPr>
          <a:lstStyle/>
          <a:p>
            <a:pPr algn="just"/>
            <a:r>
              <a:rPr lang="en-I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Consultancy: </a:t>
            </a: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 strategic consulting services to help clients transform their businesses and achieve their goals. </a:t>
            </a:r>
            <a:endParaRPr lang="en-I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Cloud:</a:t>
            </a:r>
            <a: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 a comprehensive range of cloud services, including cloud migration, cloud infrastructure management, and cloud application development. </a:t>
            </a:r>
          </a:p>
          <a:p>
            <a:pPr algn="just"/>
            <a:r>
              <a:rPr lang="en-I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Cognitive business operation: </a:t>
            </a: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TCS's cognitive business operation services leverage AI and automation to optimize business processes, improve decision-making, and enhance customer experiences.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Cybersecurity: </a:t>
            </a:r>
            <a: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TCS offers comprehensive cybersecurity services to protect clients' digital assets. </a:t>
            </a:r>
          </a:p>
          <a:p>
            <a:pPr algn="just"/>
            <a:r>
              <a:rPr lang="en-I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ERP: </a:t>
            </a:r>
            <a: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TCS offers comprehensive ERP services to help clients optimize their business processes and improve efficiency.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</a:endParaRPr>
          </a:p>
          <a:p>
            <a:endParaRPr lang="en-IN" dirty="0"/>
          </a:p>
          <a:p>
            <a:endParaRPr lang="en-IN" sz="1800" b="1" dirty="0">
              <a:effectLst/>
              <a:latin typeface="Calibri" panose="020F0502020204030204" pitchFamily="34" charset="0"/>
            </a:endParaRPr>
          </a:p>
          <a:p>
            <a:endParaRPr lang="en-IN" b="0" dirty="0"/>
          </a:p>
          <a:p>
            <a:endParaRPr lang="en-IN" sz="1800" b="1" dirty="0">
              <a:effectLst/>
              <a:latin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21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60DDD-E4A4-11AE-DB04-AD51D286E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694" y="369587"/>
            <a:ext cx="8911687" cy="12808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– 3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platform Identification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DF5B37-A95D-C586-C962-D1C3DC163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5408" y="2152454"/>
            <a:ext cx="3339339" cy="3778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B83567-1466-6D87-A23B-4A2771586FE2}"/>
              </a:ext>
            </a:extLst>
          </p:cNvPr>
          <p:cNvSpPr txBox="1"/>
          <p:nvPr/>
        </p:nvSpPr>
        <p:spPr>
          <a:xfrm>
            <a:off x="2592925" y="2592371"/>
            <a:ext cx="438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is made on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CMS platform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E24BE-DF1C-F130-2E54-8B5661DF7EAE}"/>
              </a:ext>
            </a:extLst>
          </p:cNvPr>
          <p:cNvSpPr txBox="1"/>
          <p:nvPr/>
        </p:nvSpPr>
        <p:spPr>
          <a:xfrm>
            <a:off x="7163627" y="6248015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Day 2: Website platform identification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65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B6E6-EBD3-2AAC-FE12-CE9E61F5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4508" y="186789"/>
            <a:ext cx="8911687" cy="12808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-4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9A509-C6D8-F435-A2F1-BA44C7C5E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595" y="1540189"/>
            <a:ext cx="8915400" cy="3777622"/>
          </a:xfrm>
        </p:spPr>
        <p:txBody>
          <a:bodyPr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  <a:p>
            <a:pPr marL="800100" lvl="2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friendly but font issues exists.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page</a:t>
            </a:r>
          </a:p>
          <a:p>
            <a:pPr marL="800100" lvl="2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is good and font is readable but slow loading exists.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Careers page</a:t>
            </a:r>
          </a:p>
          <a:p>
            <a:pPr marL="800100" lvl="2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but overlayer issue exists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page</a:t>
            </a:r>
          </a:p>
          <a:p>
            <a:pPr marL="800100" lvl="2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with different font size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us</a:t>
            </a:r>
          </a:p>
          <a:p>
            <a:pPr marL="800100" lvl="2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Layouts and response is good but readability issues exists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us</a:t>
            </a:r>
          </a:p>
          <a:p>
            <a:pPr marL="800100" lvl="2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in responsiveness, layout, font size but interaction can be better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5CA33-AA20-ABD0-C574-80E96F64EF05}"/>
              </a:ext>
            </a:extLst>
          </p:cNvPr>
          <p:cNvSpPr txBox="1"/>
          <p:nvPr/>
        </p:nvSpPr>
        <p:spPr>
          <a:xfrm>
            <a:off x="7893595" y="6301879"/>
            <a:ext cx="3784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Day 3: responsive design testing.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163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B6E6-EBD3-2AAC-FE12-CE9E61F5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037" y="306333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-5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Mistakes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9A509-C6D8-F435-A2F1-BA44C7C5E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202" y="2774045"/>
            <a:ext cx="8915400" cy="3777622"/>
          </a:xfrm>
        </p:spPr>
        <p:txBody>
          <a:bodyPr>
            <a:normAutofit/>
          </a:bodyPr>
          <a:lstStyle/>
          <a:p>
            <a:pPr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ptimized images can reduce slow loading</a:t>
            </a:r>
          </a:p>
          <a:p>
            <a:pPr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Usage a consistent font family and size throughout the website.</a:t>
            </a:r>
          </a:p>
          <a:p>
            <a:pPr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vercome layer issues by ensuring that website's content is accessible to search engines.</a:t>
            </a:r>
          </a:p>
          <a:p>
            <a:pPr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sage of proper line space and fonts makes readability</a:t>
            </a:r>
          </a:p>
          <a:p>
            <a:pPr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nteraction can made to pay the attention of the 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241AB0-CE51-EE9C-419D-5C95E916BDBB}"/>
              </a:ext>
            </a:extLst>
          </p:cNvPr>
          <p:cNvSpPr txBox="1"/>
          <p:nvPr/>
        </p:nvSpPr>
        <p:spPr>
          <a:xfrm>
            <a:off x="1999037" y="1888246"/>
            <a:ext cx="3785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</a:t>
            </a:r>
            <a:r>
              <a:rPr lang="en-IN" sz="3200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E853EE-9731-1950-D39F-9CEAD7F356D1}"/>
              </a:ext>
            </a:extLst>
          </p:cNvPr>
          <p:cNvSpPr txBox="1"/>
          <p:nvPr/>
        </p:nvSpPr>
        <p:spPr>
          <a:xfrm>
            <a:off x="4363278" y="6182335"/>
            <a:ext cx="7685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Day 4: Identify website design mistakes and compile best practices list.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52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85EB-8C59-7B05-D3EC-C375BFAF3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4508" y="946778"/>
            <a:ext cx="8911687" cy="12808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- 6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Best practices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A382A-AC05-8771-6328-1891ABCD2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of clean layout with clear font and text sizes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images helps in fast loading speed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Clearly defined CTA helps the users to experience more about the website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Fresh and updated content must be followed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design must be responsive and mobile friendly to provide the experience for users on all devices</a:t>
            </a:r>
          </a:p>
        </p:txBody>
      </p:sp>
    </p:spTree>
    <p:extLst>
      <p:ext uri="{BB962C8B-B14F-4D97-AF65-F5344CB8AC3E}">
        <p14:creationId xmlns:p14="http://schemas.microsoft.com/office/powerpoint/2010/main" val="1056627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E560B-4BCC-75D3-0629-770BBE29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-7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 page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66BF5-3130-BF37-5B92-9F689BFEB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https://tcs-47780822.hubspotpagebuilder.com/-temporary-slug-b6eea64d-aad9-4318-8bcc-1b23afe492d5?hs_preview=SdQmAaCF-181456740907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: lead generation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features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loading speed with mobile friendly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Readable fonts with appropriate size and layouts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pictured are used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 call to action is used with proper visibility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is optimized.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9F3BC-2A39-5F5A-1E10-8A19811F0879}"/>
              </a:ext>
            </a:extLst>
          </p:cNvPr>
          <p:cNvSpPr txBox="1"/>
          <p:nvPr/>
        </p:nvSpPr>
        <p:spPr>
          <a:xfrm>
            <a:off x="6096000" y="6139822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Day  5, 6, 7: Landing page design and creation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1170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94B7F-6770-FE5E-F9C9-A9A09811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5A8C9-1678-136B-CFD0-BE58E49F4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this is a hands on projects, experienced many granularities about the digital marketing field with respect to the task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gave an overview about the website’s framework that are used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about the landing page leveraged my action by creating it an enhancement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mistakes were identified in the website and that could be rectified by the stated suggestion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BCFF46-55CF-C72E-2C9F-5C911F41E600}"/>
              </a:ext>
            </a:extLst>
          </p:cNvPr>
          <p:cNvSpPr txBox="1"/>
          <p:nvPr/>
        </p:nvSpPr>
        <p:spPr>
          <a:xfrm>
            <a:off x="5506278" y="5704917"/>
            <a:ext cx="6790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Day 8: Presentation preparation and final report submission.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050813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303</TotalTime>
  <Words>591</Words>
  <Application>Microsoft Office PowerPoint</Application>
  <PresentationFormat>Widescreen</PresentationFormat>
  <Paragraphs>69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Wisp</vt:lpstr>
      <vt:lpstr>TCS company</vt:lpstr>
      <vt:lpstr>Task -1 Introduction</vt:lpstr>
      <vt:lpstr>Task -2  Product and service description</vt:lpstr>
      <vt:lpstr>Task – 3 Website platform Identification</vt:lpstr>
      <vt:lpstr>Task -4 Responsive design testing</vt:lpstr>
      <vt:lpstr>Task -5 Website Mistakes identification</vt:lpstr>
      <vt:lpstr>Task - 6 Website Best practices list</vt:lpstr>
      <vt:lpstr>Task -7 landing page design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Yashwanthini Aishwariya</dc:creator>
  <cp:lastModifiedBy>Yashwanthini Aishwariya</cp:lastModifiedBy>
  <cp:revision>3</cp:revision>
  <dcterms:created xsi:type="dcterms:W3CDTF">2024-10-20T09:56:48Z</dcterms:created>
  <dcterms:modified xsi:type="dcterms:W3CDTF">2024-10-20T20:22:57Z</dcterms:modified>
</cp:coreProperties>
</file>