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Lst>
  <p:notesMasterIdLst>
    <p:notesMasterId r:id="rId13"/>
  </p:notesMasterIdLst>
  <p:sldIdLst>
    <p:sldId id="278" r:id="rId2"/>
    <p:sldId id="257" r:id="rId3"/>
    <p:sldId id="258" r:id="rId4"/>
    <p:sldId id="259" r:id="rId5"/>
    <p:sldId id="279" r:id="rId6"/>
    <p:sldId id="265" r:id="rId7"/>
    <p:sldId id="266" r:id="rId8"/>
    <p:sldId id="267" r:id="rId9"/>
    <p:sldId id="268" r:id="rId10"/>
    <p:sldId id="277" r:id="rId11"/>
    <p:sldId id="273"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4660"/>
  </p:normalViewPr>
  <p:slideViewPr>
    <p:cSldViewPr snapToGrid="0">
      <p:cViewPr varScale="1">
        <p:scale>
          <a:sx n="103" d="100"/>
          <a:sy n="103" d="100"/>
        </p:scale>
        <p:origin x="835"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06d1d6d118_6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g306d1d6d118_6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306d1d6d118_6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g306d1d6d118_6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06d1d6d118_6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g306d1d6d118_6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06d1d6d118_6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g306d1d6d118_6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4115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06d1d6d118_6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g306d1d6d118_6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306d1d6d118_6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g306d1d6d118_6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306d1d6d118_6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g306d1d6d118_6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306d1d6d118_6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g306d1d6d118_6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306d1d6d118_6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7" name="Google Shape;237;g306d1d6d118_6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571500"/>
            <a:ext cx="6856214" cy="40005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952697" y="571500"/>
            <a:ext cx="2193989" cy="40005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02386" y="973836"/>
            <a:ext cx="5486400" cy="2441448"/>
          </a:xfrm>
        </p:spPr>
        <p:txBody>
          <a:bodyPr anchor="b">
            <a:normAutofit/>
          </a:bodyPr>
          <a:lstStyle>
            <a:lvl1pPr algn="l">
              <a:defRPr sz="4425" spc="-75"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825011" y="3502685"/>
            <a:ext cx="5486400" cy="685800"/>
          </a:xfrm>
        </p:spPr>
        <p:txBody>
          <a:bodyPr anchor="t">
            <a:normAutofit/>
          </a:bodyPr>
          <a:lstStyle>
            <a:lvl1pPr marL="0" indent="0" algn="l">
              <a:buNone/>
              <a:defRPr sz="1650" cap="none" spc="0" baseline="0">
                <a:solidFill>
                  <a:schemeClr val="accent1">
                    <a:lumMod val="20000"/>
                    <a:lumOff val="80000"/>
                  </a:schemeClr>
                </a:solidFill>
              </a:defRPr>
            </a:lvl1pPr>
            <a:lvl2pPr marL="342900" indent="0" algn="ctr">
              <a:buNone/>
              <a:defRPr sz="1650"/>
            </a:lvl2pPr>
            <a:lvl3pPr marL="685800" indent="0" algn="ctr">
              <a:buNone/>
              <a:defRPr sz="165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40140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03767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5750" y="742950"/>
            <a:ext cx="2114550" cy="37147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00934" y="651510"/>
            <a:ext cx="5486400" cy="384048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438801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type="picTx">
  <p:cSld name="1_Picture with Caption">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Play"/>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8" name="Google Shape;58;p14"/>
          <p:cNvSpPr>
            <a:spLocks noGrp="1"/>
          </p:cNvSpPr>
          <p:nvPr>
            <p:ph type="pic" idx="2"/>
          </p:nvPr>
        </p:nvSpPr>
        <p:spPr>
          <a:xfrm>
            <a:off x="3887391" y="740569"/>
            <a:ext cx="4629150" cy="3655219"/>
          </a:xfrm>
          <a:prstGeom prst="rect">
            <a:avLst/>
          </a:prstGeom>
          <a:noFill/>
          <a:ln>
            <a:noFill/>
          </a:ln>
        </p:spPr>
      </p:sp>
      <p:sp>
        <p:nvSpPr>
          <p:cNvPr id="59" name="Google Shape;59;p14"/>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60" name="Google Shape;60;p1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1" name="Google Shape;61;p1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2" name="Google Shape;62;p1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097000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77324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00934" y="973836"/>
            <a:ext cx="5486400" cy="2441448"/>
          </a:xfrm>
        </p:spPr>
        <p:txBody>
          <a:bodyPr anchor="b">
            <a:normAutofit/>
          </a:bodyPr>
          <a:lstStyle>
            <a:lvl1pPr>
              <a:defRPr sz="4425" b="0" spc="-75"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914650" y="3504438"/>
            <a:ext cx="5486400" cy="685800"/>
          </a:xfrm>
        </p:spPr>
        <p:txBody>
          <a:bodyPr anchor="t">
            <a:normAutofit/>
          </a:bodyPr>
          <a:lstStyle>
            <a:lvl1pPr marL="0" indent="0">
              <a:buNone/>
              <a:defRPr sz="1650" cap="none" spc="0" baseline="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69598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00934" y="651510"/>
            <a:ext cx="2606040" cy="3840480"/>
          </a:xfrm>
        </p:spPr>
        <p:txBody>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63590" y="651510"/>
            <a:ext cx="2606040" cy="3840480"/>
          </a:xfrm>
        </p:spPr>
        <p:txBody>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64592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00934" y="767690"/>
            <a:ext cx="2606040" cy="605790"/>
          </a:xfrm>
        </p:spPr>
        <p:txBody>
          <a:bodyPr anchor="b">
            <a:normAutofit/>
          </a:bodyPr>
          <a:lstStyle>
            <a:lvl1pPr marL="0" indent="0">
              <a:spcBef>
                <a:spcPts val="0"/>
              </a:spcBef>
              <a:buNone/>
              <a:defRPr sz="1500" b="1">
                <a:solidFill>
                  <a:schemeClr val="tx1">
                    <a:lumMod val="65000"/>
                    <a:lumOff val="3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2900934" y="1448202"/>
            <a:ext cx="2606040" cy="3017520"/>
          </a:xfrm>
        </p:spPr>
        <p:txBody>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63847" y="767690"/>
            <a:ext cx="2606040" cy="609878"/>
          </a:xfrm>
        </p:spPr>
        <p:txBody>
          <a:bodyPr anchor="b">
            <a:normAutofit/>
          </a:bodyPr>
          <a:lstStyle>
            <a:lvl1pPr marL="0" indent="0">
              <a:spcBef>
                <a:spcPts val="0"/>
              </a:spcBef>
              <a:buNone/>
              <a:defRPr sz="1500" b="1">
                <a:solidFill>
                  <a:schemeClr val="tx1">
                    <a:lumMod val="65000"/>
                    <a:lumOff val="3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5863847" y="1448202"/>
            <a:ext cx="2606040" cy="3017520"/>
          </a:xfrm>
        </p:spPr>
        <p:txBody>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95072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86287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82545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 y="857250"/>
            <a:ext cx="2125980" cy="1783080"/>
          </a:xfrm>
        </p:spPr>
        <p:txBody>
          <a:bodyPr anchor="b">
            <a:normAutofit/>
          </a:bodyPr>
          <a:lstStyle>
            <a:lvl1pPr>
              <a:defRPr sz="2400" b="0" baseline="0"/>
            </a:lvl1pPr>
          </a:lstStyle>
          <a:p>
            <a:r>
              <a:rPr lang="en-US"/>
              <a:t>Click to edit Master title style</a:t>
            </a:r>
            <a:endParaRPr lang="en-US" dirty="0"/>
          </a:p>
        </p:txBody>
      </p:sp>
      <p:sp>
        <p:nvSpPr>
          <p:cNvPr id="3" name="Content Placeholder 2"/>
          <p:cNvSpPr>
            <a:spLocks noGrp="1"/>
          </p:cNvSpPr>
          <p:nvPr>
            <p:ph idx="1"/>
          </p:nvPr>
        </p:nvSpPr>
        <p:spPr>
          <a:xfrm>
            <a:off x="2900934" y="651510"/>
            <a:ext cx="5486400" cy="3840480"/>
          </a:xfrm>
        </p:spPr>
        <p:txBody>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2024" y="2620632"/>
            <a:ext cx="2125980" cy="1741493"/>
          </a:xfrm>
        </p:spPr>
        <p:txBody>
          <a:bodyPr anchor="t">
            <a:normAutofit/>
          </a:bodyPr>
          <a:lstStyle>
            <a:lvl1pPr marL="0" indent="0">
              <a:lnSpc>
                <a:spcPct val="100000"/>
              </a:lnSpc>
              <a:buNone/>
              <a:defRPr sz="1050">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8" name="Date Placeholder 7"/>
          <p:cNvSpPr>
            <a:spLocks noGrp="1"/>
          </p:cNvSpPr>
          <p:nvPr>
            <p:ph type="dt" sz="half" idx="10"/>
          </p:nvPr>
        </p:nvSpPr>
        <p:spPr/>
        <p:txBody>
          <a:bodyPr/>
          <a:lstStyle/>
          <a:p>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31636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 y="857250"/>
            <a:ext cx="2125980" cy="1783080"/>
          </a:xfrm>
        </p:spPr>
        <p:txBody>
          <a:bodyPr anchor="b">
            <a:normAutofit/>
          </a:bodyPr>
          <a:lstStyle>
            <a:lvl1pP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677983" y="575564"/>
            <a:ext cx="6086423" cy="3998214"/>
          </a:xfrm>
          <a:solidFill>
            <a:schemeClr val="bg1">
              <a:lumMod val="75000"/>
            </a:schemeClr>
          </a:solidFill>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92024" y="2619756"/>
            <a:ext cx="2125980" cy="1741932"/>
          </a:xfrm>
        </p:spPr>
        <p:txBody>
          <a:bodyPr anchor="t">
            <a:normAutofit/>
          </a:bodyPr>
          <a:lstStyle>
            <a:lvl1pPr marL="0" indent="0">
              <a:lnSpc>
                <a:spcPct val="100000"/>
              </a:lnSpc>
              <a:buNone/>
              <a:defRPr sz="1050">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8" name="Date Placeholder 7"/>
          <p:cNvSpPr>
            <a:spLocks noGrp="1"/>
          </p:cNvSpPr>
          <p:nvPr>
            <p:ph type="dt" sz="half" idx="10"/>
          </p:nvPr>
        </p:nvSpPr>
        <p:spPr/>
        <p:txBody>
          <a:bodyPr/>
          <a:lstStyle/>
          <a:p>
            <a:endParaRPr lang="en-IN"/>
          </a:p>
        </p:txBody>
      </p:sp>
      <p:sp>
        <p:nvSpPr>
          <p:cNvPr id="9" name="Footer Placeholder 8"/>
          <p:cNvSpPr>
            <a:spLocks noGrp="1"/>
          </p:cNvSpPr>
          <p:nvPr>
            <p:ph type="ftr" sz="quarter" idx="11"/>
          </p:nvPr>
        </p:nvSpPr>
        <p:spPr>
          <a:xfrm>
            <a:off x="2624326" y="4767263"/>
            <a:ext cx="4433638" cy="273844"/>
          </a:xfrm>
        </p:spPr>
        <p:txBody>
          <a:bodyPr/>
          <a:lstStyle/>
          <a:p>
            <a:endParaRPr lang="en-IN"/>
          </a:p>
        </p:txBody>
      </p:sp>
      <p:sp>
        <p:nvSpPr>
          <p:cNvPr id="10" name="Slide Number Placeholder 9"/>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862055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569214"/>
            <a:ext cx="2582693" cy="39982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89689" y="842878"/>
            <a:ext cx="2210612" cy="345088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8861898" y="569214"/>
            <a:ext cx="288036" cy="3998214"/>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2901951" y="648081"/>
            <a:ext cx="5486400" cy="384048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96849" y="4767263"/>
            <a:ext cx="2057400" cy="273844"/>
          </a:xfrm>
          <a:prstGeom prst="rect">
            <a:avLst/>
          </a:prstGeom>
        </p:spPr>
        <p:txBody>
          <a:bodyPr vert="horz" lIns="91440" tIns="45720" rIns="91440" bIns="45720" rtlCol="0" anchor="ctr"/>
          <a:lstStyle>
            <a:lvl1pPr algn="l">
              <a:defRPr sz="825">
                <a:solidFill>
                  <a:schemeClr val="tx1">
                    <a:lumMod val="50000"/>
                    <a:lumOff val="50000"/>
                  </a:schemeClr>
                </a:solidFill>
              </a:defRPr>
            </a:lvl1pPr>
          </a:lstStyle>
          <a:p>
            <a:fld id="{5586B75A-687E-405C-8A0B-8D00578BA2C3}" type="datetimeFigureOut">
              <a:rPr lang="en-US" dirty="0"/>
              <a:pPr/>
              <a:t>10/2/2024</a:t>
            </a:fld>
            <a:endParaRPr lang="en-US" dirty="0"/>
          </a:p>
        </p:txBody>
      </p:sp>
      <p:sp>
        <p:nvSpPr>
          <p:cNvPr id="5" name="Footer Placeholder 4"/>
          <p:cNvSpPr>
            <a:spLocks noGrp="1"/>
          </p:cNvSpPr>
          <p:nvPr>
            <p:ph type="ftr" sz="quarter" idx="3"/>
          </p:nvPr>
        </p:nvSpPr>
        <p:spPr>
          <a:xfrm>
            <a:off x="2901951" y="4767263"/>
            <a:ext cx="4433638" cy="273844"/>
          </a:xfrm>
          <a:prstGeom prst="rect">
            <a:avLst/>
          </a:prstGeom>
        </p:spPr>
        <p:txBody>
          <a:bodyPr vert="horz" lIns="91440" tIns="45720" rIns="91440" bIns="45720" rtlCol="0" anchor="ctr"/>
          <a:lstStyle>
            <a:lvl1pPr algn="l">
              <a:defRPr sz="825">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7975602" y="4767263"/>
            <a:ext cx="1148195" cy="273844"/>
          </a:xfrm>
          <a:prstGeom prst="rect">
            <a:avLst/>
          </a:prstGeom>
        </p:spPr>
        <p:txBody>
          <a:bodyPr vert="horz" lIns="91440" tIns="45720" rIns="91440" bIns="45720" rtlCol="0" anchor="ctr"/>
          <a:lstStyle>
            <a:lvl1pPr algn="r">
              <a:defRPr sz="900" b="1">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2612309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sldNum="0" hdr="0" ftr="0" dt="0"/>
  <p:txStyles>
    <p:titleStyle>
      <a:lvl1pPr algn="l" defTabSz="685800" rtl="0" eaLnBrk="1" latinLnBrk="0" hangingPunct="1">
        <a:lnSpc>
          <a:spcPct val="90000"/>
        </a:lnSpc>
        <a:spcBef>
          <a:spcPct val="0"/>
        </a:spcBef>
        <a:buNone/>
        <a:defRPr sz="2700" kern="1200" spc="-45" baseline="0">
          <a:solidFill>
            <a:srgbClr val="FFFFFF"/>
          </a:solidFill>
          <a:latin typeface="+mj-lt"/>
          <a:ea typeface="+mj-ea"/>
          <a:cs typeface="+mj-cs"/>
        </a:defRPr>
      </a:lvl1pPr>
    </p:titleStyle>
    <p:bodyStyle>
      <a:lvl1pPr marL="137160" indent="-137160" algn="l" defTabSz="685800" rtl="0" eaLnBrk="1" latinLnBrk="0" hangingPunct="1">
        <a:lnSpc>
          <a:spcPct val="90000"/>
        </a:lnSpc>
        <a:spcBef>
          <a:spcPts val="900"/>
        </a:spcBef>
        <a:buClr>
          <a:schemeClr val="accent1"/>
        </a:buClr>
        <a:buFont typeface="Wingdings 2" pitchFamily="18" charset="2"/>
        <a:buChar char=""/>
        <a:defRPr sz="1500" kern="1200">
          <a:solidFill>
            <a:schemeClr val="tx1">
              <a:lumMod val="65000"/>
              <a:lumOff val="35000"/>
            </a:schemeClr>
          </a:solidFill>
          <a:latin typeface="+mn-lt"/>
          <a:ea typeface="+mn-ea"/>
          <a:cs typeface="+mn-cs"/>
        </a:defRPr>
      </a:lvl1pPr>
      <a:lvl2pPr marL="514350" indent="-137160" algn="l" defTabSz="685800" rtl="0" eaLnBrk="1" latinLnBrk="0" hangingPunct="1">
        <a:lnSpc>
          <a:spcPct val="90000"/>
        </a:lnSpc>
        <a:spcBef>
          <a:spcPts val="188"/>
        </a:spcBef>
        <a:spcAft>
          <a:spcPts val="188"/>
        </a:spcAft>
        <a:buClr>
          <a:schemeClr val="accent1"/>
        </a:buClr>
        <a:buFont typeface="Wingdings 2" pitchFamily="18" charset="2"/>
        <a:buChar char=""/>
        <a:defRPr sz="1350" kern="1200">
          <a:solidFill>
            <a:schemeClr val="tx1">
              <a:lumMod val="65000"/>
              <a:lumOff val="35000"/>
            </a:schemeClr>
          </a:solidFill>
          <a:latin typeface="+mn-lt"/>
          <a:ea typeface="+mn-ea"/>
          <a:cs typeface="+mn-cs"/>
        </a:defRPr>
      </a:lvl2pPr>
      <a:lvl3pPr marL="857250" indent="-137160" algn="l" defTabSz="685800" rtl="0" eaLnBrk="1" latinLnBrk="0" hangingPunct="1">
        <a:lnSpc>
          <a:spcPct val="90000"/>
        </a:lnSpc>
        <a:spcBef>
          <a:spcPts val="188"/>
        </a:spcBef>
        <a:spcAft>
          <a:spcPts val="188"/>
        </a:spcAft>
        <a:buClr>
          <a:schemeClr val="accent1"/>
        </a:buClr>
        <a:buFont typeface="Wingdings 2" pitchFamily="18" charset="2"/>
        <a:buChar char=""/>
        <a:defRPr sz="1200" kern="1200">
          <a:solidFill>
            <a:schemeClr val="tx1">
              <a:lumMod val="65000"/>
              <a:lumOff val="35000"/>
            </a:schemeClr>
          </a:solidFill>
          <a:latin typeface="+mn-lt"/>
          <a:ea typeface="+mn-ea"/>
          <a:cs typeface="+mn-cs"/>
        </a:defRPr>
      </a:lvl3pPr>
      <a:lvl4pPr marL="1200150" indent="-13716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4pPr>
      <a:lvl5pPr marL="1543050" indent="-13716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5pPr>
      <a:lvl6pPr marL="18859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6pPr>
      <a:lvl7pPr marL="22288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7pPr>
      <a:lvl8pPr marL="25717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8pPr>
      <a:lvl9pPr marL="29146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F9D9E5A7-F790-DE4D-0A2E-77E78D7A4E3C}"/>
              </a:ext>
            </a:extLst>
          </p:cNvPr>
          <p:cNvSpPr>
            <a:spLocks noGrp="1"/>
          </p:cNvSpPr>
          <p:nvPr>
            <p:ph type="subTitle" idx="1"/>
          </p:nvPr>
        </p:nvSpPr>
        <p:spPr>
          <a:xfrm>
            <a:off x="1381813" y="775153"/>
            <a:ext cx="5476187" cy="413568"/>
          </a:xfrm>
        </p:spPr>
        <p:txBody>
          <a:bodyPr>
            <a:normAutofit/>
          </a:bodyPr>
          <a:lstStyle/>
          <a:p>
            <a:r>
              <a:rPr lang="en" sz="1800" u="none" dirty="0">
                <a:solidFill>
                  <a:schemeClr val="bg1"/>
                </a:solidFill>
                <a:latin typeface="Times New Roman"/>
                <a:ea typeface="Times New Roman"/>
                <a:cs typeface="Times New Roman"/>
                <a:sym typeface="Times New Roman"/>
              </a:rPr>
              <a:t>SRM INSTITUTE OF SCIENCE AND TECHNOLOGY</a:t>
            </a:r>
            <a:endParaRPr lang="en-IN" sz="1800" dirty="0">
              <a:solidFill>
                <a:schemeClr val="bg1"/>
              </a:solidFill>
            </a:endParaRPr>
          </a:p>
        </p:txBody>
      </p:sp>
      <p:pic>
        <p:nvPicPr>
          <p:cNvPr id="7" name="Picture 6">
            <a:extLst>
              <a:ext uri="{FF2B5EF4-FFF2-40B4-BE49-F238E27FC236}">
                <a16:creationId xmlns:a16="http://schemas.microsoft.com/office/drawing/2014/main" id="{FE5CD85E-5A2C-9921-60C9-7B10EB0093D8}"/>
              </a:ext>
            </a:extLst>
          </p:cNvPr>
          <p:cNvPicPr>
            <a:picLocks noChangeAspect="1"/>
          </p:cNvPicPr>
          <p:nvPr/>
        </p:nvPicPr>
        <p:blipFill>
          <a:blip r:embed="rId2"/>
          <a:stretch>
            <a:fillRect/>
          </a:stretch>
        </p:blipFill>
        <p:spPr>
          <a:xfrm>
            <a:off x="-223519" y="645892"/>
            <a:ext cx="1767892" cy="781029"/>
          </a:xfrm>
          <a:prstGeom prst="rect">
            <a:avLst/>
          </a:prstGeom>
        </p:spPr>
      </p:pic>
      <p:sp>
        <p:nvSpPr>
          <p:cNvPr id="8" name="Google Shape;133;p25">
            <a:extLst>
              <a:ext uri="{FF2B5EF4-FFF2-40B4-BE49-F238E27FC236}">
                <a16:creationId xmlns:a16="http://schemas.microsoft.com/office/drawing/2014/main" id="{8A41CCCE-7C5D-D59E-94BA-CEC2D054F0D0}"/>
              </a:ext>
            </a:extLst>
          </p:cNvPr>
          <p:cNvSpPr txBox="1"/>
          <p:nvPr/>
        </p:nvSpPr>
        <p:spPr>
          <a:xfrm>
            <a:off x="162560" y="1556182"/>
            <a:ext cx="6695439" cy="2971967"/>
          </a:xfrm>
          <a:prstGeom prst="rect">
            <a:avLst/>
          </a:prstGeom>
          <a:noFill/>
          <a:ln>
            <a:noFill/>
          </a:ln>
        </p:spPr>
        <p:txBody>
          <a:bodyPr spcFirstLastPara="1" wrap="square" lIns="0" tIns="9525" rIns="0" bIns="0" anchor="t" anchorCtr="0">
            <a:spAutoFit/>
          </a:bodyPr>
          <a:lstStyle/>
          <a:p>
            <a:pPr marL="292100" marR="0" lvl="0" indent="0" algn="ctr" rtl="0">
              <a:spcBef>
                <a:spcPts val="0"/>
              </a:spcBef>
              <a:spcAft>
                <a:spcPts val="0"/>
              </a:spcAft>
              <a:buNone/>
            </a:pPr>
            <a:r>
              <a:rPr lang="en" sz="2400" b="1" i="0" u="none" strike="noStrike" cap="none" dirty="0">
                <a:solidFill>
                  <a:schemeClr val="bg1"/>
                </a:solidFill>
                <a:latin typeface="Times New Roman"/>
                <a:ea typeface="Times New Roman"/>
                <a:cs typeface="Times New Roman"/>
                <a:sym typeface="Times New Roman"/>
              </a:rPr>
              <a:t>21CSC202J – </a:t>
            </a:r>
            <a:r>
              <a:rPr lang="en" sz="2800" b="1" i="0" u="none" strike="noStrike" cap="none" dirty="0">
                <a:solidFill>
                  <a:schemeClr val="bg1"/>
                </a:solidFill>
                <a:latin typeface="Times New Roman"/>
                <a:ea typeface="Times New Roman"/>
                <a:cs typeface="Times New Roman"/>
                <a:sym typeface="Times New Roman"/>
              </a:rPr>
              <a:t>Operating System</a:t>
            </a:r>
          </a:p>
          <a:p>
            <a:pPr marL="292100" marR="0" lvl="0" indent="0" algn="ctr" rtl="0">
              <a:spcBef>
                <a:spcPts val="0"/>
              </a:spcBef>
              <a:spcAft>
                <a:spcPts val="0"/>
              </a:spcAft>
              <a:buNone/>
            </a:pPr>
            <a:endParaRPr lang="en" sz="2800" b="1" dirty="0">
              <a:solidFill>
                <a:schemeClr val="bg1"/>
              </a:solidFill>
              <a:latin typeface="Times New Roman"/>
              <a:ea typeface="Times New Roman"/>
              <a:cs typeface="Times New Roman"/>
              <a:sym typeface="Times New Roman"/>
            </a:endParaRPr>
          </a:p>
          <a:p>
            <a:pPr marL="292100" marR="0" lvl="0" indent="0" algn="ctr" rtl="0">
              <a:spcBef>
                <a:spcPts val="0"/>
              </a:spcBef>
              <a:spcAft>
                <a:spcPts val="0"/>
              </a:spcAft>
              <a:buNone/>
            </a:pPr>
            <a:r>
              <a:rPr lang="en-US" sz="2800" b="1" i="0" u="none" strike="noStrike" cap="none" dirty="0">
                <a:solidFill>
                  <a:schemeClr val="bg1"/>
                </a:solidFill>
                <a:latin typeface="Times New Roman"/>
                <a:ea typeface="Times New Roman"/>
                <a:cs typeface="Times New Roman"/>
                <a:sym typeface="Times New Roman"/>
              </a:rPr>
              <a:t>VIRTUAL MANAGEMENT SYSTEM</a:t>
            </a:r>
            <a:endParaRPr sz="1800" b="0" i="0" u="none" strike="noStrike" cap="none" dirty="0">
              <a:solidFill>
                <a:schemeClr val="bg1"/>
              </a:solidFill>
              <a:latin typeface="Times New Roman"/>
              <a:ea typeface="Times New Roman"/>
              <a:cs typeface="Times New Roman"/>
              <a:sym typeface="Times New Roman"/>
            </a:endParaRPr>
          </a:p>
          <a:p>
            <a:pPr marL="12700" marR="0" lvl="0" indent="0" rtl="0">
              <a:spcBef>
                <a:spcPts val="1700"/>
              </a:spcBef>
              <a:spcAft>
                <a:spcPts val="0"/>
              </a:spcAft>
              <a:buNone/>
            </a:pPr>
            <a:r>
              <a:rPr lang="en" sz="1800" b="0" i="0" u="none" strike="noStrike" cap="none" dirty="0">
                <a:solidFill>
                  <a:schemeClr val="bg1"/>
                </a:solidFill>
                <a:latin typeface="Times New Roman"/>
                <a:ea typeface="Times New Roman"/>
                <a:cs typeface="Times New Roman"/>
                <a:sym typeface="Times New Roman"/>
              </a:rPr>
              <a:t>                                       (ODD Sem 2024-2025)</a:t>
            </a:r>
          </a:p>
          <a:p>
            <a:pPr marL="12700" marR="0" lvl="0" indent="0" algn="ctr" rtl="0">
              <a:spcBef>
                <a:spcPts val="1700"/>
              </a:spcBef>
              <a:spcAft>
                <a:spcPts val="0"/>
              </a:spcAft>
              <a:buNone/>
            </a:pPr>
            <a:r>
              <a:rPr lang="en" sz="2400" b="1" dirty="0">
                <a:solidFill>
                  <a:schemeClr val="bg1"/>
                </a:solidFill>
                <a:latin typeface="Times New Roman"/>
                <a:ea typeface="Times New Roman"/>
                <a:cs typeface="Times New Roman"/>
                <a:sym typeface="Times New Roman"/>
              </a:rPr>
              <a:t>BATCH 10</a:t>
            </a:r>
          </a:p>
          <a:p>
            <a:pPr marL="12700" marR="0" lvl="0" indent="0" algn="ctr" rtl="0">
              <a:spcBef>
                <a:spcPts val="1700"/>
              </a:spcBef>
              <a:spcAft>
                <a:spcPts val="0"/>
              </a:spcAft>
              <a:buNone/>
            </a:pPr>
            <a:r>
              <a:rPr lang="en" sz="2400" b="1" i="0" u="none" strike="noStrike" cap="none" dirty="0">
                <a:solidFill>
                  <a:schemeClr val="bg1"/>
                </a:solidFill>
                <a:latin typeface="Times New Roman"/>
                <a:ea typeface="Times New Roman"/>
                <a:cs typeface="Times New Roman"/>
                <a:sym typeface="Times New Roman"/>
              </a:rPr>
              <a:t>CSE C</a:t>
            </a:r>
            <a:endParaRPr sz="2400" b="1" i="0" u="none" strike="noStrike" cap="none" dirty="0">
              <a:solidFill>
                <a:schemeClr val="bg1"/>
              </a:solidFill>
              <a:latin typeface="Times New Roman"/>
              <a:ea typeface="Times New Roman"/>
              <a:cs typeface="Times New Roman"/>
              <a:sym typeface="Times New Roman"/>
            </a:endParaRPr>
          </a:p>
        </p:txBody>
      </p:sp>
      <p:sp>
        <p:nvSpPr>
          <p:cNvPr id="9" name="Subtitle 4">
            <a:extLst>
              <a:ext uri="{FF2B5EF4-FFF2-40B4-BE49-F238E27FC236}">
                <a16:creationId xmlns:a16="http://schemas.microsoft.com/office/drawing/2014/main" id="{D4021A02-FD50-AF58-5169-5EB5A0081FD6}"/>
              </a:ext>
            </a:extLst>
          </p:cNvPr>
          <p:cNvSpPr txBox="1">
            <a:spLocks/>
          </p:cNvSpPr>
          <p:nvPr/>
        </p:nvSpPr>
        <p:spPr>
          <a:xfrm>
            <a:off x="6857999" y="702504"/>
            <a:ext cx="2418080" cy="3969567"/>
          </a:xfrm>
          <a:prstGeom prst="rect">
            <a:avLst/>
          </a:prstGeom>
        </p:spPr>
        <p:txBody>
          <a:bodyPr vert="horz" lIns="91440" tIns="45720" rIns="91440" bIns="45720" rtlCol="0" anchor="t">
            <a:normAutofit/>
          </a:bodyPr>
          <a:lstStyle>
            <a:lvl1pPr marL="0" indent="0" algn="l" defTabSz="685800" rtl="0" eaLnBrk="1" latinLnBrk="0" hangingPunct="1">
              <a:lnSpc>
                <a:spcPct val="90000"/>
              </a:lnSpc>
              <a:spcBef>
                <a:spcPts val="900"/>
              </a:spcBef>
              <a:buClr>
                <a:schemeClr val="accent1"/>
              </a:buClr>
              <a:buFont typeface="Wingdings 2" pitchFamily="18" charset="2"/>
              <a:buNone/>
              <a:defRPr sz="1650" kern="1200" cap="none" spc="0" baseline="0">
                <a:solidFill>
                  <a:schemeClr val="accent1">
                    <a:lumMod val="20000"/>
                    <a:lumOff val="80000"/>
                  </a:schemeClr>
                </a:solidFill>
                <a:latin typeface="+mn-lt"/>
                <a:ea typeface="+mn-ea"/>
                <a:cs typeface="+mn-cs"/>
              </a:defRPr>
            </a:lvl1pPr>
            <a:lvl2pPr marL="342900" indent="0" algn="ctr" defTabSz="685800" rtl="0" eaLnBrk="1" latinLnBrk="0" hangingPunct="1">
              <a:lnSpc>
                <a:spcPct val="90000"/>
              </a:lnSpc>
              <a:spcBef>
                <a:spcPts val="188"/>
              </a:spcBef>
              <a:spcAft>
                <a:spcPts val="188"/>
              </a:spcAft>
              <a:buClr>
                <a:schemeClr val="accent1"/>
              </a:buClr>
              <a:buFont typeface="Wingdings 2" pitchFamily="18" charset="2"/>
              <a:buNone/>
              <a:defRPr sz="1650" kern="1200">
                <a:solidFill>
                  <a:schemeClr val="tx1">
                    <a:lumMod val="65000"/>
                    <a:lumOff val="35000"/>
                  </a:schemeClr>
                </a:solidFill>
                <a:latin typeface="+mn-lt"/>
                <a:ea typeface="+mn-ea"/>
                <a:cs typeface="+mn-cs"/>
              </a:defRPr>
            </a:lvl2pPr>
            <a:lvl3pPr marL="685800" indent="0" algn="ctr" defTabSz="685800" rtl="0" eaLnBrk="1" latinLnBrk="0" hangingPunct="1">
              <a:lnSpc>
                <a:spcPct val="90000"/>
              </a:lnSpc>
              <a:spcBef>
                <a:spcPts val="188"/>
              </a:spcBef>
              <a:spcAft>
                <a:spcPts val="188"/>
              </a:spcAft>
              <a:buClr>
                <a:schemeClr val="accent1"/>
              </a:buClr>
              <a:buFont typeface="Wingdings 2" pitchFamily="18" charset="2"/>
              <a:buNone/>
              <a:defRPr sz="1650" kern="1200">
                <a:solidFill>
                  <a:schemeClr val="tx1">
                    <a:lumMod val="65000"/>
                    <a:lumOff val="35000"/>
                  </a:schemeClr>
                </a:solidFill>
                <a:latin typeface="+mn-lt"/>
                <a:ea typeface="+mn-ea"/>
                <a:cs typeface="+mn-cs"/>
              </a:defRPr>
            </a:lvl3pPr>
            <a:lvl4pPr marL="1028700" indent="0" algn="ctr" defTabSz="685800" rtl="0" eaLnBrk="1" latinLnBrk="0" hangingPunct="1">
              <a:lnSpc>
                <a:spcPct val="90000"/>
              </a:lnSpc>
              <a:spcBef>
                <a:spcPts val="188"/>
              </a:spcBef>
              <a:spcAft>
                <a:spcPts val="188"/>
              </a:spcAft>
              <a:buClr>
                <a:schemeClr val="accent1"/>
              </a:buClr>
              <a:buFont typeface="Wingdings 2" pitchFamily="18" charset="2"/>
              <a:buNone/>
              <a:defRPr sz="1500" kern="1200">
                <a:solidFill>
                  <a:schemeClr val="tx1">
                    <a:lumMod val="65000"/>
                    <a:lumOff val="35000"/>
                  </a:schemeClr>
                </a:solidFill>
                <a:latin typeface="+mn-lt"/>
                <a:ea typeface="+mn-ea"/>
                <a:cs typeface="+mn-cs"/>
              </a:defRPr>
            </a:lvl4pPr>
            <a:lvl5pPr marL="1371600" indent="0" algn="ctr" defTabSz="685800" rtl="0" eaLnBrk="1" latinLnBrk="0" hangingPunct="1">
              <a:lnSpc>
                <a:spcPct val="90000"/>
              </a:lnSpc>
              <a:spcBef>
                <a:spcPts val="188"/>
              </a:spcBef>
              <a:spcAft>
                <a:spcPts val="188"/>
              </a:spcAft>
              <a:buClr>
                <a:schemeClr val="accent1"/>
              </a:buClr>
              <a:buFont typeface="Wingdings 2" pitchFamily="18" charset="2"/>
              <a:buNone/>
              <a:defRPr sz="1500" kern="1200">
                <a:solidFill>
                  <a:schemeClr val="tx1">
                    <a:lumMod val="65000"/>
                    <a:lumOff val="35000"/>
                  </a:schemeClr>
                </a:solidFill>
                <a:latin typeface="+mn-lt"/>
                <a:ea typeface="+mn-ea"/>
                <a:cs typeface="+mn-cs"/>
              </a:defRPr>
            </a:lvl5pPr>
            <a:lvl6pPr marL="1714500" indent="0" algn="ctr" defTabSz="685800" rtl="0" eaLnBrk="1" latinLnBrk="0" hangingPunct="1">
              <a:lnSpc>
                <a:spcPct val="90000"/>
              </a:lnSpc>
              <a:spcBef>
                <a:spcPts val="188"/>
              </a:spcBef>
              <a:spcAft>
                <a:spcPts val="188"/>
              </a:spcAft>
              <a:buClr>
                <a:schemeClr val="accent1"/>
              </a:buClr>
              <a:buFont typeface="Wingdings 2" pitchFamily="18" charset="2"/>
              <a:buNone/>
              <a:defRPr sz="1500" kern="1200">
                <a:solidFill>
                  <a:schemeClr val="tx1">
                    <a:lumMod val="65000"/>
                    <a:lumOff val="35000"/>
                  </a:schemeClr>
                </a:solidFill>
                <a:latin typeface="+mn-lt"/>
                <a:ea typeface="+mn-ea"/>
                <a:cs typeface="+mn-cs"/>
              </a:defRPr>
            </a:lvl6pPr>
            <a:lvl7pPr marL="2057400" indent="0" algn="ctr" defTabSz="685800" rtl="0" eaLnBrk="1" latinLnBrk="0" hangingPunct="1">
              <a:lnSpc>
                <a:spcPct val="90000"/>
              </a:lnSpc>
              <a:spcBef>
                <a:spcPts val="188"/>
              </a:spcBef>
              <a:spcAft>
                <a:spcPts val="188"/>
              </a:spcAft>
              <a:buClr>
                <a:schemeClr val="accent1"/>
              </a:buClr>
              <a:buFont typeface="Wingdings 2" pitchFamily="18" charset="2"/>
              <a:buNone/>
              <a:defRPr sz="1500" kern="1200">
                <a:solidFill>
                  <a:schemeClr val="tx1">
                    <a:lumMod val="65000"/>
                    <a:lumOff val="35000"/>
                  </a:schemeClr>
                </a:solidFill>
                <a:latin typeface="+mn-lt"/>
                <a:ea typeface="+mn-ea"/>
                <a:cs typeface="+mn-cs"/>
              </a:defRPr>
            </a:lvl7pPr>
            <a:lvl8pPr marL="2400300" indent="0" algn="ctr" defTabSz="685800" rtl="0" eaLnBrk="1" latinLnBrk="0" hangingPunct="1">
              <a:lnSpc>
                <a:spcPct val="90000"/>
              </a:lnSpc>
              <a:spcBef>
                <a:spcPts val="188"/>
              </a:spcBef>
              <a:spcAft>
                <a:spcPts val="188"/>
              </a:spcAft>
              <a:buClr>
                <a:schemeClr val="accent1"/>
              </a:buClr>
              <a:buFont typeface="Wingdings 2" pitchFamily="18" charset="2"/>
              <a:buNone/>
              <a:defRPr sz="1500" kern="1200">
                <a:solidFill>
                  <a:schemeClr val="tx1">
                    <a:lumMod val="65000"/>
                    <a:lumOff val="35000"/>
                  </a:schemeClr>
                </a:solidFill>
                <a:latin typeface="+mn-lt"/>
                <a:ea typeface="+mn-ea"/>
                <a:cs typeface="+mn-cs"/>
              </a:defRPr>
            </a:lvl8pPr>
            <a:lvl9pPr marL="2743200" indent="0" algn="ctr" defTabSz="685800" rtl="0" eaLnBrk="1" latinLnBrk="0" hangingPunct="1">
              <a:lnSpc>
                <a:spcPct val="90000"/>
              </a:lnSpc>
              <a:spcBef>
                <a:spcPts val="188"/>
              </a:spcBef>
              <a:spcAft>
                <a:spcPts val="188"/>
              </a:spcAft>
              <a:buClr>
                <a:schemeClr val="accent1"/>
              </a:buClr>
              <a:buFont typeface="Wingdings 2" pitchFamily="18" charset="2"/>
              <a:buNone/>
              <a:defRPr sz="1500" kern="1200">
                <a:solidFill>
                  <a:schemeClr val="tx1">
                    <a:lumMod val="65000"/>
                    <a:lumOff val="35000"/>
                  </a:schemeClr>
                </a:solidFill>
                <a:latin typeface="+mn-lt"/>
                <a:ea typeface="+mn-ea"/>
                <a:cs typeface="+mn-cs"/>
              </a:defRPr>
            </a:lvl9pPr>
          </a:lstStyle>
          <a:p>
            <a:r>
              <a:rPr lang="en" sz="2000" b="1" u="sng" dirty="0">
                <a:solidFill>
                  <a:schemeClr val="tx1"/>
                </a:solidFill>
                <a:latin typeface="Times New Roman" panose="02020603050405020304" pitchFamily="18" charset="0"/>
                <a:cs typeface="Times New Roman" panose="02020603050405020304" pitchFamily="18" charset="0"/>
                <a:sym typeface="Times New Roman"/>
              </a:rPr>
              <a:t>TEAM MEMBERS</a:t>
            </a:r>
          </a:p>
          <a:p>
            <a:r>
              <a:rPr lang="en" sz="1800" dirty="0">
                <a:solidFill>
                  <a:schemeClr val="tx1"/>
                </a:solidFill>
                <a:latin typeface="Times New Roman" panose="02020603050405020304" pitchFamily="18" charset="0"/>
                <a:cs typeface="Times New Roman" panose="02020603050405020304" pitchFamily="18" charset="0"/>
                <a:sym typeface="Times New Roman"/>
              </a:rPr>
              <a:t>BALAJEE E: </a:t>
            </a:r>
          </a:p>
          <a:p>
            <a:r>
              <a:rPr lang="en" sz="1800" dirty="0">
                <a:solidFill>
                  <a:schemeClr val="tx1"/>
                </a:solidFill>
                <a:latin typeface="Times New Roman" panose="02020603050405020304" pitchFamily="18" charset="0"/>
                <a:cs typeface="Times New Roman" panose="02020603050405020304" pitchFamily="18" charset="0"/>
                <a:sym typeface="Times New Roman"/>
              </a:rPr>
              <a:t>RA2311003020143</a:t>
            </a:r>
          </a:p>
          <a:p>
            <a:endParaRPr lang="en" sz="1800" dirty="0">
              <a:solidFill>
                <a:schemeClr val="tx1"/>
              </a:solidFill>
              <a:latin typeface="Times New Roman" panose="02020603050405020304" pitchFamily="18" charset="0"/>
              <a:cs typeface="Times New Roman" panose="02020603050405020304" pitchFamily="18" charset="0"/>
              <a:sym typeface="Times New Roman"/>
            </a:endParaRPr>
          </a:p>
          <a:p>
            <a:r>
              <a:rPr lang="en" sz="1800" dirty="0">
                <a:solidFill>
                  <a:schemeClr val="tx1"/>
                </a:solidFill>
                <a:latin typeface="Times New Roman" panose="02020603050405020304" pitchFamily="18" charset="0"/>
                <a:cs typeface="Times New Roman" panose="02020603050405020304" pitchFamily="18" charset="0"/>
                <a:sym typeface="Times New Roman"/>
              </a:rPr>
              <a:t>HARI V: </a:t>
            </a:r>
          </a:p>
          <a:p>
            <a:r>
              <a:rPr lang="en" sz="1800" dirty="0">
                <a:solidFill>
                  <a:schemeClr val="tx1"/>
                </a:solidFill>
                <a:latin typeface="Times New Roman" panose="02020603050405020304" pitchFamily="18" charset="0"/>
                <a:cs typeface="Times New Roman" panose="02020603050405020304" pitchFamily="18" charset="0"/>
                <a:sym typeface="Times New Roman"/>
              </a:rPr>
              <a:t>RA2311003020168</a:t>
            </a:r>
          </a:p>
          <a:p>
            <a:endParaRPr lang="en-IN" sz="1800" dirty="0">
              <a:solidFill>
                <a:schemeClr val="tx1"/>
              </a:solidFill>
              <a:latin typeface="Times New Roman" panose="02020603050405020304" pitchFamily="18" charset="0"/>
              <a:cs typeface="Times New Roman" panose="02020603050405020304" pitchFamily="18" charset="0"/>
            </a:endParaRPr>
          </a:p>
          <a:p>
            <a:r>
              <a:rPr lang="en-IN" sz="1800" dirty="0">
                <a:solidFill>
                  <a:schemeClr val="tx1"/>
                </a:solidFill>
                <a:latin typeface="Times New Roman" panose="02020603050405020304" pitchFamily="18" charset="0"/>
                <a:cs typeface="Times New Roman" panose="02020603050405020304" pitchFamily="18" charset="0"/>
              </a:rPr>
              <a:t>YASHWANTH R:</a:t>
            </a:r>
          </a:p>
          <a:p>
            <a:r>
              <a:rPr lang="en-IN" sz="1800" dirty="0">
                <a:solidFill>
                  <a:schemeClr val="tx1"/>
                </a:solidFill>
                <a:latin typeface="Times New Roman" panose="02020603050405020304" pitchFamily="18" charset="0"/>
                <a:cs typeface="Times New Roman" panose="02020603050405020304" pitchFamily="18" charset="0"/>
              </a:rPr>
              <a:t>RA2311003020173 </a:t>
            </a:r>
          </a:p>
          <a:p>
            <a:endParaRPr lang="en-IN" sz="1800" dirty="0">
              <a:solidFill>
                <a:schemeClr val="tx1"/>
              </a:solidFill>
            </a:endParaRPr>
          </a:p>
        </p:txBody>
      </p:sp>
    </p:spTree>
    <p:extLst>
      <p:ext uri="{BB962C8B-B14F-4D97-AF65-F5344CB8AC3E}">
        <p14:creationId xmlns:p14="http://schemas.microsoft.com/office/powerpoint/2010/main" val="2889407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7C2A44-E176-EB80-7AD6-FE8D7C8DAB43}"/>
              </a:ext>
            </a:extLst>
          </p:cNvPr>
          <p:cNvPicPr>
            <a:picLocks noChangeAspect="1"/>
          </p:cNvPicPr>
          <p:nvPr/>
        </p:nvPicPr>
        <p:blipFill>
          <a:blip r:embed="rId2"/>
          <a:stretch>
            <a:fillRect/>
          </a:stretch>
        </p:blipFill>
        <p:spPr>
          <a:xfrm>
            <a:off x="573106" y="155652"/>
            <a:ext cx="3277782" cy="4827006"/>
          </a:xfrm>
          <a:prstGeom prst="rect">
            <a:avLst/>
          </a:prstGeom>
        </p:spPr>
      </p:pic>
      <p:pic>
        <p:nvPicPr>
          <p:cNvPr id="7" name="Picture 6">
            <a:extLst>
              <a:ext uri="{FF2B5EF4-FFF2-40B4-BE49-F238E27FC236}">
                <a16:creationId xmlns:a16="http://schemas.microsoft.com/office/drawing/2014/main" id="{8186FAD3-6846-5DB1-DEC9-5176523E26B2}"/>
              </a:ext>
            </a:extLst>
          </p:cNvPr>
          <p:cNvPicPr>
            <a:picLocks noChangeAspect="1"/>
          </p:cNvPicPr>
          <p:nvPr/>
        </p:nvPicPr>
        <p:blipFill>
          <a:blip r:embed="rId3"/>
          <a:stretch>
            <a:fillRect/>
          </a:stretch>
        </p:blipFill>
        <p:spPr>
          <a:xfrm>
            <a:off x="4735493" y="150463"/>
            <a:ext cx="3422367" cy="4832195"/>
          </a:xfrm>
          <a:prstGeom prst="rect">
            <a:avLst/>
          </a:prstGeom>
        </p:spPr>
      </p:pic>
    </p:spTree>
    <p:extLst>
      <p:ext uri="{BB962C8B-B14F-4D97-AF65-F5344CB8AC3E}">
        <p14:creationId xmlns:p14="http://schemas.microsoft.com/office/powerpoint/2010/main" val="1165197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40" name="Google Shape;240;p42"/>
          <p:cNvSpPr txBox="1">
            <a:spLocks noGrp="1"/>
          </p:cNvSpPr>
          <p:nvPr>
            <p:ph type="title"/>
          </p:nvPr>
        </p:nvSpPr>
        <p:spPr>
          <a:xfrm>
            <a:off x="0" y="207466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000"/>
              <a:buFont typeface="Times New Roman"/>
              <a:buNone/>
            </a:pPr>
            <a:r>
              <a:rPr lang="en" sz="3000" u="sng" dirty="0">
                <a:latin typeface="Times New Roman"/>
                <a:ea typeface="Times New Roman"/>
                <a:cs typeface="Times New Roman"/>
                <a:sym typeface="Times New Roman"/>
              </a:rPr>
              <a:t>CONCLUSION</a:t>
            </a:r>
            <a:endParaRPr u="sng" dirty="0"/>
          </a:p>
        </p:txBody>
      </p:sp>
      <p:sp>
        <p:nvSpPr>
          <p:cNvPr id="239" name="Google Shape;239;p42"/>
          <p:cNvSpPr txBox="1">
            <a:spLocks noGrp="1"/>
          </p:cNvSpPr>
          <p:nvPr>
            <p:ph idx="1"/>
          </p:nvPr>
        </p:nvSpPr>
        <p:spPr>
          <a:xfrm>
            <a:off x="2773680" y="297657"/>
            <a:ext cx="5920740" cy="4487703"/>
          </a:xfrm>
          <a:prstGeom prst="rect">
            <a:avLst/>
          </a:prstGeom>
          <a:noFill/>
          <a:ln>
            <a:noFill/>
          </a:ln>
        </p:spPr>
        <p:txBody>
          <a:bodyPr spcFirstLastPara="1" wrap="square" lIns="68575" tIns="34275" rIns="68575" bIns="34275" anchor="t" anchorCtr="0">
            <a:noAutofit/>
          </a:bodyPr>
          <a:lstStyle/>
          <a:p>
            <a:pPr>
              <a:spcBef>
                <a:spcPts val="0"/>
              </a:spcBef>
              <a:buClr>
                <a:schemeClr val="dk1"/>
              </a:buClr>
              <a:buSzPts val="2100"/>
            </a:pPr>
            <a:endParaRPr dirty="0"/>
          </a:p>
          <a:p>
            <a:pPr>
              <a:spcBef>
                <a:spcPts val="800"/>
              </a:spcBef>
              <a:buClr>
                <a:schemeClr val="dk1"/>
              </a:buClr>
              <a:buSzPts val="2100"/>
            </a:pPr>
            <a:endParaRPr dirty="0"/>
          </a:p>
          <a:p>
            <a:pPr>
              <a:spcBef>
                <a:spcPts val="800"/>
              </a:spcBef>
              <a:buClr>
                <a:schemeClr val="dk1"/>
              </a:buClr>
              <a:buSzPts val="2100"/>
            </a:pPr>
            <a:endParaRPr dirty="0"/>
          </a:p>
          <a:p>
            <a:pPr marL="292100" indent="-285750">
              <a:spcBef>
                <a:spcPts val="800"/>
              </a:spcBef>
              <a:buClr>
                <a:schemeClr val="dk1"/>
              </a:buClr>
              <a:buSzPts val="2100"/>
            </a:pPr>
            <a:r>
              <a:rPr lang="en-US" dirty="0">
                <a:latin typeface="Times New Roman" panose="02020603050405020304" pitchFamily="18" charset="0"/>
                <a:cs typeface="Times New Roman" panose="02020603050405020304" pitchFamily="18" charset="0"/>
              </a:rPr>
              <a:t>In this project, we successfully developed a virtual memory manager that simulates the translation of logical addresses to physical addresses using a Translation Lookaside Buffer (TLB) and a page table. The implementation demonstrated the core concepts of virtual memory management, including address translation, caching strategies, and performance metrics</a:t>
            </a:r>
            <a:r>
              <a:rPr lang="en" dirty="0">
                <a:latin typeface="Times New Roman"/>
                <a:ea typeface="Times New Roman"/>
                <a:cs typeface="Times New Roman"/>
                <a:sym typeface="Times New Roman"/>
              </a:rPr>
              <a:t>.</a:t>
            </a:r>
            <a:endParaRPr dirty="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6"/>
          <p:cNvSpPr txBox="1">
            <a:spLocks noGrp="1"/>
          </p:cNvSpPr>
          <p:nvPr>
            <p:ph type="title"/>
          </p:nvPr>
        </p:nvSpPr>
        <p:spPr>
          <a:xfrm>
            <a:off x="178019" y="1917020"/>
            <a:ext cx="8144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000"/>
              <a:buFont typeface="Times New Roman"/>
              <a:buNone/>
            </a:pPr>
            <a:r>
              <a:rPr lang="en" sz="3000" u="sng" dirty="0">
                <a:latin typeface="Times New Roman"/>
                <a:ea typeface="Times New Roman"/>
                <a:cs typeface="Times New Roman"/>
                <a:sym typeface="Times New Roman"/>
              </a:rPr>
              <a:t>ABSTRACT</a:t>
            </a:r>
            <a:endParaRPr u="sng" dirty="0"/>
          </a:p>
        </p:txBody>
      </p:sp>
      <p:sp>
        <p:nvSpPr>
          <p:cNvPr id="147" name="Google Shape;147;p26"/>
          <p:cNvSpPr txBox="1">
            <a:spLocks noGrp="1"/>
          </p:cNvSpPr>
          <p:nvPr>
            <p:ph idx="1"/>
          </p:nvPr>
        </p:nvSpPr>
        <p:spPr>
          <a:xfrm>
            <a:off x="2616819" y="408878"/>
            <a:ext cx="6349162" cy="5290200"/>
          </a:xfrm>
          <a:prstGeom prst="rect">
            <a:avLst/>
          </a:prstGeom>
          <a:noFill/>
          <a:ln>
            <a:noFill/>
          </a:ln>
        </p:spPr>
        <p:txBody>
          <a:bodyPr spcFirstLastPara="1" wrap="square" lIns="68575" tIns="34275" rIns="68575" bIns="34275" anchor="t" anchorCtr="0">
            <a:normAutofit/>
          </a:bodyPr>
          <a:lstStyle/>
          <a:p>
            <a:pPr>
              <a:spcBef>
                <a:spcPts val="0"/>
              </a:spcBef>
              <a:buClr>
                <a:schemeClr val="dk1"/>
              </a:buClr>
              <a:buSzPts val="1100"/>
            </a:pPr>
            <a:endParaRPr lang="en-US" dirty="0">
              <a:latin typeface="Times New Roman"/>
              <a:ea typeface="Times New Roman"/>
              <a:cs typeface="Times New Roman"/>
              <a:sym typeface="Times New Roman"/>
            </a:endParaRPr>
          </a:p>
          <a:p>
            <a:pPr>
              <a:spcBef>
                <a:spcPts val="0"/>
              </a:spcBef>
              <a:buClr>
                <a:schemeClr val="dk1"/>
              </a:buClr>
              <a:buSzPts val="2100"/>
            </a:pPr>
            <a:r>
              <a:rPr lang="en-US" sz="1900" dirty="0">
                <a:latin typeface="Times New Roman" panose="02020603050405020304" pitchFamily="18" charset="0"/>
                <a:cs typeface="Times New Roman" panose="02020603050405020304" pitchFamily="18" charset="0"/>
              </a:rPr>
              <a:t>This project presents a simulation of a virtual memory manager that translates logical addresses to physical addresses using a Translation Lookaside Buffer (TLB) and a page table for a virtual address space of 65,536 bytes.</a:t>
            </a:r>
          </a:p>
          <a:p>
            <a:pPr>
              <a:spcBef>
                <a:spcPts val="0"/>
              </a:spcBef>
              <a:buClr>
                <a:schemeClr val="dk1"/>
              </a:buClr>
              <a:buSzPts val="2100"/>
            </a:pPr>
            <a:r>
              <a:rPr lang="en-US" sz="1900" dirty="0">
                <a:latin typeface="Times New Roman" panose="02020603050405020304" pitchFamily="18" charset="0"/>
                <a:cs typeface="Times New Roman" panose="02020603050405020304" pitchFamily="18" charset="0"/>
              </a:rPr>
              <a:t>The program reads logical addresses from an input file, performs address translation, and outputs the corresponding physical addresses along with the values stored at those addresses.</a:t>
            </a:r>
          </a:p>
          <a:p>
            <a:pPr>
              <a:spcBef>
                <a:spcPts val="0"/>
              </a:spcBef>
              <a:buClr>
                <a:schemeClr val="dk1"/>
              </a:buClr>
              <a:buSzPts val="2100"/>
            </a:pPr>
            <a:r>
              <a:rPr lang="en-US" sz="1900" dirty="0">
                <a:latin typeface="Times New Roman" panose="02020603050405020304" pitchFamily="18" charset="0"/>
                <a:cs typeface="Times New Roman" panose="02020603050405020304" pitchFamily="18" charset="0"/>
              </a:rPr>
              <a:t> The implementation employs a FIFO replacement strategy for the TLB, maintaining a fixed size, while also managing the page table entries.</a:t>
            </a:r>
          </a:p>
          <a:p>
            <a:pPr>
              <a:spcBef>
                <a:spcPts val="0"/>
              </a:spcBef>
              <a:buClr>
                <a:schemeClr val="dk1"/>
              </a:buClr>
              <a:buSzPts val="2100"/>
            </a:pPr>
            <a:r>
              <a:rPr lang="en-US" sz="1900" dirty="0">
                <a:latin typeface="Times New Roman" panose="02020603050405020304" pitchFamily="18" charset="0"/>
                <a:cs typeface="Times New Roman" panose="02020603050405020304" pitchFamily="18" charset="0"/>
              </a:rPr>
              <a:t>Through this simulation, the project aims to demonstrate the underlying mechanisms of virtual memory management and the importance of efficient address translation in operating systems.</a:t>
            </a:r>
            <a:endParaRPr lang="en-US" sz="1900" dirty="0">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7"/>
          <p:cNvSpPr txBox="1">
            <a:spLocks noGrp="1"/>
          </p:cNvSpPr>
          <p:nvPr>
            <p:ph type="title"/>
          </p:nvPr>
        </p:nvSpPr>
        <p:spPr>
          <a:xfrm>
            <a:off x="-1" y="846306"/>
            <a:ext cx="2564445" cy="3450887"/>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000"/>
              <a:buFont typeface="Times New Roman"/>
              <a:buNone/>
            </a:pPr>
            <a:r>
              <a:rPr lang="en" sz="2400" u="sng" dirty="0">
                <a:latin typeface="Times New Roman"/>
                <a:ea typeface="Times New Roman"/>
                <a:cs typeface="Times New Roman"/>
                <a:sym typeface="Times New Roman"/>
              </a:rPr>
              <a:t>INTRODUCTION </a:t>
            </a:r>
            <a:endParaRPr sz="2000" u="sng" dirty="0"/>
          </a:p>
        </p:txBody>
      </p:sp>
      <p:sp>
        <p:nvSpPr>
          <p:cNvPr id="153" name="Google Shape;153;p27"/>
          <p:cNvSpPr txBox="1">
            <a:spLocks noGrp="1"/>
          </p:cNvSpPr>
          <p:nvPr>
            <p:ph idx="1"/>
          </p:nvPr>
        </p:nvSpPr>
        <p:spPr>
          <a:xfrm>
            <a:off x="2901950" y="648080"/>
            <a:ext cx="5947409" cy="4137279"/>
          </a:xfrm>
          <a:prstGeom prst="rect">
            <a:avLst/>
          </a:prstGeom>
          <a:noFill/>
          <a:ln>
            <a:noFill/>
          </a:ln>
        </p:spPr>
        <p:txBody>
          <a:bodyPr spcFirstLastPara="1" wrap="square" lIns="68575" tIns="34275" rIns="68575" bIns="34275" anchor="t" anchorCtr="0">
            <a:normAutofit fontScale="92500" lnSpcReduction="10000"/>
          </a:bodyPr>
          <a:lstStyle/>
          <a:p>
            <a:r>
              <a:rPr lang="en-US" sz="2000" dirty="0">
                <a:latin typeface="Times New Roman" panose="02020603050405020304" pitchFamily="18" charset="0"/>
                <a:cs typeface="Times New Roman" panose="02020603050405020304" pitchFamily="18" charset="0"/>
              </a:rPr>
              <a:t>Efficient memory management is crucial for optimizing performance and resource utilization. Virtual memory is a foundational concept that enables systems to utilize memory more effectively by abstracting physical memory addresses. This abstraction allows applications to operate within their own memory spaces, promoting security and stability while enabling multitasking.</a:t>
            </a:r>
          </a:p>
          <a:p>
            <a:r>
              <a:rPr lang="en-US" sz="2000" dirty="0">
                <a:latin typeface="Times New Roman" panose="02020603050405020304" pitchFamily="18" charset="0"/>
                <a:cs typeface="Times New Roman" panose="02020603050405020304" pitchFamily="18" charset="0"/>
              </a:rPr>
              <a:t>The translation of logical addresses (used by applications) to physical addresses (used by the hardware) is a key aspect of virtual memory management. This translation process typically involves a hierarchical structure that includes a page table and a Translation Lookaside Buffer (TLB). The page table maintains the mapping between logical pages and physical frames, while the TLB acts as a cache for frequently accessed translations, significantly reducing lookup times.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8"/>
          <p:cNvSpPr txBox="1">
            <a:spLocks noGrp="1"/>
          </p:cNvSpPr>
          <p:nvPr>
            <p:ph type="title"/>
          </p:nvPr>
        </p:nvSpPr>
        <p:spPr>
          <a:xfrm>
            <a:off x="0" y="842878"/>
            <a:ext cx="2571319" cy="3450887"/>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000"/>
              <a:buFont typeface="Times New Roman"/>
              <a:buNone/>
            </a:pPr>
            <a:r>
              <a:rPr lang="en" sz="3000" u="sng" dirty="0">
                <a:latin typeface="Times New Roman"/>
                <a:ea typeface="Times New Roman"/>
                <a:cs typeface="Times New Roman"/>
                <a:sym typeface="Times New Roman"/>
              </a:rPr>
              <a:t>SCOPE </a:t>
            </a:r>
            <a:br>
              <a:rPr lang="en" sz="3000" u="sng" dirty="0">
                <a:latin typeface="Times New Roman"/>
                <a:ea typeface="Times New Roman"/>
                <a:cs typeface="Times New Roman"/>
                <a:sym typeface="Times New Roman"/>
              </a:rPr>
            </a:br>
            <a:r>
              <a:rPr lang="en" sz="3000" u="sng" dirty="0">
                <a:latin typeface="Times New Roman"/>
                <a:ea typeface="Times New Roman"/>
                <a:cs typeface="Times New Roman"/>
                <a:sym typeface="Times New Roman"/>
              </a:rPr>
              <a:t>AND MOTIVATION</a:t>
            </a:r>
            <a:endParaRPr u="sng" dirty="0"/>
          </a:p>
        </p:txBody>
      </p:sp>
      <p:sp>
        <p:nvSpPr>
          <p:cNvPr id="159" name="Google Shape;159;p28"/>
          <p:cNvSpPr txBox="1">
            <a:spLocks noGrp="1"/>
          </p:cNvSpPr>
          <p:nvPr>
            <p:ph idx="1"/>
          </p:nvPr>
        </p:nvSpPr>
        <p:spPr>
          <a:xfrm>
            <a:off x="2571319" y="501888"/>
            <a:ext cx="6313868" cy="4557791"/>
          </a:xfrm>
          <a:prstGeom prst="rect">
            <a:avLst/>
          </a:prstGeom>
          <a:noFill/>
          <a:ln>
            <a:noFill/>
          </a:ln>
        </p:spPr>
        <p:txBody>
          <a:bodyPr spcFirstLastPara="1" wrap="square" lIns="68575" tIns="34275" rIns="68575" bIns="34275" anchor="t" anchorCtr="0">
            <a:normAutofit/>
          </a:bodyPr>
          <a:lstStyle/>
          <a:p>
            <a:pPr marL="177800" lvl="0" indent="-38100" algn="ctr" rtl="0">
              <a:lnSpc>
                <a:spcPct val="90000"/>
              </a:lnSpc>
              <a:spcBef>
                <a:spcPts val="800"/>
              </a:spcBef>
              <a:spcAft>
                <a:spcPts val="0"/>
              </a:spcAft>
              <a:buClr>
                <a:schemeClr val="dk1"/>
              </a:buClr>
              <a:buSzPts val="2100"/>
              <a:buNone/>
            </a:pPr>
            <a:endParaRPr lang="en" dirty="0">
              <a:latin typeface="Times New Roman"/>
              <a:ea typeface="Times New Roman"/>
              <a:cs typeface="Times New Roman"/>
              <a:sym typeface="Times New Roman"/>
            </a:endParaRPr>
          </a:p>
          <a:p>
            <a:pPr marL="177800" lvl="0" indent="-38100" algn="ctr" rtl="0">
              <a:lnSpc>
                <a:spcPct val="90000"/>
              </a:lnSpc>
              <a:spcBef>
                <a:spcPts val="800"/>
              </a:spcBef>
              <a:spcAft>
                <a:spcPts val="0"/>
              </a:spcAft>
              <a:buClr>
                <a:schemeClr val="dk1"/>
              </a:buClr>
              <a:buSzPts val="2100"/>
              <a:buNone/>
            </a:pPr>
            <a:r>
              <a:rPr lang="en-US" sz="1900" dirty="0">
                <a:latin typeface="Times New Roman"/>
                <a:ea typeface="Times New Roman"/>
                <a:cs typeface="Times New Roman"/>
                <a:sym typeface="Times New Roman"/>
              </a:rPr>
              <a:t>Scope : Virtual memory addresses the limitations of physical memory in modern operating systems by managing the available memory more efficiently. It enables seamless execution of programs by extending the usable memory through disk storage and ensures that system performance remains optimal even with limited physical RAM.</a:t>
            </a:r>
          </a:p>
          <a:p>
            <a:pPr marL="177800" lvl="0" indent="-38100" algn="ctr" rtl="0">
              <a:lnSpc>
                <a:spcPct val="90000"/>
              </a:lnSpc>
              <a:spcBef>
                <a:spcPts val="800"/>
              </a:spcBef>
              <a:spcAft>
                <a:spcPts val="0"/>
              </a:spcAft>
              <a:buClr>
                <a:schemeClr val="dk1"/>
              </a:buClr>
              <a:buSzPts val="2100"/>
              <a:buNone/>
            </a:pPr>
            <a:r>
              <a:rPr lang="en-US" sz="1900" dirty="0">
                <a:latin typeface="Times New Roman"/>
                <a:ea typeface="Times New Roman"/>
                <a:cs typeface="Times New Roman"/>
                <a:sym typeface="Times New Roman"/>
              </a:rPr>
              <a:t>Motivation:  As applications become larger and more complex, the need for efficient memory management grows. Virtual memory was developed to allow systems to use a combination of physical RAM and disk storage, reducing the likelihood of system crashes due to memory shortages. It also supports running multiple processes without conflicts, by isolating memory spaces</a:t>
            </a:r>
            <a:r>
              <a:rPr lang="en-US" dirty="0">
                <a:latin typeface="Times New Roman"/>
                <a:ea typeface="Times New Roman"/>
                <a:cs typeface="Times New Roman"/>
                <a:sym typeface="Times New Roman"/>
              </a:rPr>
              <a:t>.</a:t>
            </a:r>
            <a:endParaRPr sz="1800" dirty="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4"/>
          <p:cNvSpPr txBox="1">
            <a:spLocks noGrp="1"/>
          </p:cNvSpPr>
          <p:nvPr>
            <p:ph type="title"/>
          </p:nvPr>
        </p:nvSpPr>
        <p:spPr>
          <a:xfrm>
            <a:off x="80010" y="1934171"/>
            <a:ext cx="3385261" cy="994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000"/>
              <a:buFont typeface="Times New Roman"/>
              <a:buNone/>
            </a:pPr>
            <a:r>
              <a:rPr lang="en" sz="2400" u="sng" dirty="0">
                <a:latin typeface="Times New Roman"/>
                <a:ea typeface="Times New Roman"/>
                <a:cs typeface="Times New Roman"/>
                <a:sym typeface="Times New Roman"/>
              </a:rPr>
              <a:t>ARCHITECTURE</a:t>
            </a:r>
            <a:br>
              <a:rPr lang="en" sz="2400" u="sng" dirty="0">
                <a:latin typeface="Times New Roman"/>
                <a:ea typeface="Times New Roman"/>
                <a:cs typeface="Times New Roman"/>
                <a:sym typeface="Times New Roman"/>
              </a:rPr>
            </a:br>
            <a:r>
              <a:rPr lang="en" sz="2400" u="sng" dirty="0">
                <a:latin typeface="Times New Roman"/>
                <a:ea typeface="Times New Roman"/>
                <a:cs typeface="Times New Roman"/>
                <a:sym typeface="Times New Roman"/>
              </a:rPr>
              <a:t>DIAGRAM</a:t>
            </a:r>
            <a:endParaRPr sz="2400" u="sng" dirty="0"/>
          </a:p>
        </p:txBody>
      </p:sp>
      <p:pic>
        <p:nvPicPr>
          <p:cNvPr id="4" name="Picture 3">
            <a:extLst>
              <a:ext uri="{FF2B5EF4-FFF2-40B4-BE49-F238E27FC236}">
                <a16:creationId xmlns:a16="http://schemas.microsoft.com/office/drawing/2014/main" id="{6A09A8AF-A608-B8CE-B7D0-2D5CE647AAD8}"/>
              </a:ext>
            </a:extLst>
          </p:cNvPr>
          <p:cNvPicPr>
            <a:picLocks noChangeAspect="1"/>
          </p:cNvPicPr>
          <p:nvPr/>
        </p:nvPicPr>
        <p:blipFill>
          <a:blip r:embed="rId3"/>
          <a:stretch>
            <a:fillRect/>
          </a:stretch>
        </p:blipFill>
        <p:spPr>
          <a:xfrm>
            <a:off x="3241288" y="159849"/>
            <a:ext cx="3385261" cy="4823801"/>
          </a:xfrm>
          <a:prstGeom prst="rect">
            <a:avLst/>
          </a:prstGeom>
        </p:spPr>
      </p:pic>
    </p:spTree>
    <p:extLst>
      <p:ext uri="{BB962C8B-B14F-4D97-AF65-F5344CB8AC3E}">
        <p14:creationId xmlns:p14="http://schemas.microsoft.com/office/powerpoint/2010/main" val="1326282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4"/>
          <p:cNvSpPr txBox="1">
            <a:spLocks noGrp="1"/>
          </p:cNvSpPr>
          <p:nvPr>
            <p:ph type="title"/>
          </p:nvPr>
        </p:nvSpPr>
        <p:spPr>
          <a:xfrm>
            <a:off x="80010" y="1934171"/>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000"/>
              <a:buFont typeface="Times New Roman"/>
              <a:buNone/>
            </a:pPr>
            <a:r>
              <a:rPr lang="en" sz="3000" u="sng" dirty="0">
                <a:latin typeface="Times New Roman"/>
                <a:ea typeface="Times New Roman"/>
                <a:cs typeface="Times New Roman"/>
                <a:sym typeface="Times New Roman"/>
              </a:rPr>
              <a:t>CODE</a:t>
            </a:r>
            <a:br>
              <a:rPr lang="en" sz="3000" u="sng" dirty="0">
                <a:latin typeface="Times New Roman"/>
                <a:ea typeface="Times New Roman"/>
                <a:cs typeface="Times New Roman"/>
                <a:sym typeface="Times New Roman"/>
              </a:rPr>
            </a:br>
            <a:r>
              <a:rPr lang="en" sz="3000" u="sng" dirty="0">
                <a:latin typeface="Times New Roman"/>
                <a:ea typeface="Times New Roman"/>
                <a:cs typeface="Times New Roman"/>
                <a:sym typeface="Times New Roman"/>
              </a:rPr>
              <a:t>SNIPPETS</a:t>
            </a:r>
            <a:endParaRPr u="sng" dirty="0"/>
          </a:p>
        </p:txBody>
      </p:sp>
      <p:pic>
        <p:nvPicPr>
          <p:cNvPr id="3" name="Picture 2">
            <a:extLst>
              <a:ext uri="{FF2B5EF4-FFF2-40B4-BE49-F238E27FC236}">
                <a16:creationId xmlns:a16="http://schemas.microsoft.com/office/drawing/2014/main" id="{9319EB9F-4AB3-619B-BB78-7B1D1E8FE9E8}"/>
              </a:ext>
            </a:extLst>
          </p:cNvPr>
          <p:cNvPicPr>
            <a:picLocks noChangeAspect="1"/>
          </p:cNvPicPr>
          <p:nvPr/>
        </p:nvPicPr>
        <p:blipFill>
          <a:blip r:embed="rId3"/>
          <a:stretch>
            <a:fillRect/>
          </a:stretch>
        </p:blipFill>
        <p:spPr>
          <a:xfrm>
            <a:off x="2826118" y="926255"/>
            <a:ext cx="5938741" cy="329099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pic>
        <p:nvPicPr>
          <p:cNvPr id="4" name="Picture 3">
            <a:extLst>
              <a:ext uri="{FF2B5EF4-FFF2-40B4-BE49-F238E27FC236}">
                <a16:creationId xmlns:a16="http://schemas.microsoft.com/office/drawing/2014/main" id="{7FD557FC-EBB9-B151-97C0-AAA1E09CDACA}"/>
              </a:ext>
            </a:extLst>
          </p:cNvPr>
          <p:cNvPicPr>
            <a:picLocks noChangeAspect="1"/>
          </p:cNvPicPr>
          <p:nvPr/>
        </p:nvPicPr>
        <p:blipFill>
          <a:blip r:embed="rId3"/>
          <a:stretch>
            <a:fillRect/>
          </a:stretch>
        </p:blipFill>
        <p:spPr>
          <a:xfrm>
            <a:off x="967140" y="644976"/>
            <a:ext cx="7209719" cy="385354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pic>
        <p:nvPicPr>
          <p:cNvPr id="3" name="Picture 2">
            <a:extLst>
              <a:ext uri="{FF2B5EF4-FFF2-40B4-BE49-F238E27FC236}">
                <a16:creationId xmlns:a16="http://schemas.microsoft.com/office/drawing/2014/main" id="{59469672-CE3E-B98A-BCA4-C51B1E46E496}"/>
              </a:ext>
            </a:extLst>
          </p:cNvPr>
          <p:cNvPicPr>
            <a:picLocks noChangeAspect="1"/>
          </p:cNvPicPr>
          <p:nvPr/>
        </p:nvPicPr>
        <p:blipFill>
          <a:blip r:embed="rId3"/>
          <a:stretch>
            <a:fillRect/>
          </a:stretch>
        </p:blipFill>
        <p:spPr>
          <a:xfrm>
            <a:off x="405408" y="612227"/>
            <a:ext cx="8333184" cy="391904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7"/>
          <p:cNvSpPr txBox="1">
            <a:spLocks noGrp="1"/>
          </p:cNvSpPr>
          <p:nvPr>
            <p:ph type="title"/>
          </p:nvPr>
        </p:nvSpPr>
        <p:spPr>
          <a:xfrm>
            <a:off x="270510" y="207466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000"/>
              <a:buFont typeface="Times New Roman"/>
              <a:buNone/>
            </a:pPr>
            <a:r>
              <a:rPr lang="en" sz="3000" u="sng" dirty="0">
                <a:latin typeface="Times New Roman"/>
                <a:ea typeface="Times New Roman"/>
                <a:cs typeface="Times New Roman"/>
                <a:sym typeface="Times New Roman"/>
              </a:rPr>
              <a:t>OUTPUT</a:t>
            </a:r>
            <a:endParaRPr u="sng" dirty="0"/>
          </a:p>
        </p:txBody>
      </p:sp>
      <p:pic>
        <p:nvPicPr>
          <p:cNvPr id="3" name="Picture 2">
            <a:extLst>
              <a:ext uri="{FF2B5EF4-FFF2-40B4-BE49-F238E27FC236}">
                <a16:creationId xmlns:a16="http://schemas.microsoft.com/office/drawing/2014/main" id="{FB9B6DFA-9870-FD8C-FCB9-65EFE522F270}"/>
              </a:ext>
            </a:extLst>
          </p:cNvPr>
          <p:cNvPicPr>
            <a:picLocks noChangeAspect="1"/>
          </p:cNvPicPr>
          <p:nvPr/>
        </p:nvPicPr>
        <p:blipFill>
          <a:blip r:embed="rId3"/>
          <a:stretch>
            <a:fillRect/>
          </a:stretch>
        </p:blipFill>
        <p:spPr>
          <a:xfrm>
            <a:off x="3062869" y="1153518"/>
            <a:ext cx="5436312" cy="2836463"/>
          </a:xfrm>
          <a:prstGeom prst="rect">
            <a:avLst/>
          </a:prstGeom>
        </p:spPr>
      </p:pic>
    </p:spTree>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467</Words>
  <Application>Microsoft Office PowerPoint</Application>
  <PresentationFormat>On-screen Show (16:9)</PresentationFormat>
  <Paragraphs>37</Paragraphs>
  <Slides>11</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Corbel</vt:lpstr>
      <vt:lpstr>Play</vt:lpstr>
      <vt:lpstr>Times New Roman</vt:lpstr>
      <vt:lpstr>Wingdings 2</vt:lpstr>
      <vt:lpstr>Frame</vt:lpstr>
      <vt:lpstr>PowerPoint Presentation</vt:lpstr>
      <vt:lpstr>ABSTRACT</vt:lpstr>
      <vt:lpstr>INTRODUCTION </vt:lpstr>
      <vt:lpstr>SCOPE  AND MOTIVATION</vt:lpstr>
      <vt:lpstr>ARCHITECTURE DIAGRAM</vt:lpstr>
      <vt:lpstr>CODE SNIPPETS</vt:lpstr>
      <vt:lpstr>PowerPoint Presentation</vt:lpstr>
      <vt:lpstr>PowerPoint Presentation</vt:lpstr>
      <vt:lpstr>OUTPUT</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4lf13 .</dc:creator>
  <cp:lastModifiedBy>Yashwanth Rajesh kumar</cp:lastModifiedBy>
  <cp:revision>5</cp:revision>
  <dcterms:modified xsi:type="dcterms:W3CDTF">2024-10-02T16:35:49Z</dcterms:modified>
</cp:coreProperties>
</file>