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84b3406f1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84b3406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84b3406f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84b3406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eb.engr.oregonstate.edu/~benl/Projects/prefetch_report/final.html" TargetMode="External"/><Relationship Id="rId4" Type="http://schemas.openxmlformats.org/officeDocument/2006/relationships/hyperlink" Target="http://vhosts.eecs.umich.edu/mibench/source.html" TargetMode="External"/><Relationship Id="rId5" Type="http://schemas.openxmlformats.org/officeDocument/2006/relationships/hyperlink" Target="http://www.ecs.umass.edu/ece/koren/architecture/Simplescalar/lab1.htm" TargetMode="External"/><Relationship Id="rId6" Type="http://schemas.openxmlformats.org/officeDocument/2006/relationships/hyperlink" Target="http://www.simplescalar.com/docs/hack_guide_v2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2335238" y="1"/>
            <a:ext cx="9829538" cy="19835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en-US" sz="4800" u="sng">
                <a:latin typeface="Calibri"/>
                <a:ea typeface="Calibri"/>
                <a:cs typeface="Calibri"/>
                <a:sym typeface="Calibri"/>
              </a:rPr>
              <a:t>Implementation and Comparison of Two Cache Prefetching Schemes</a:t>
            </a: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3076550" y="2848310"/>
            <a:ext cx="8131550" cy="3752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Members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Yashwanth Katta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Avinash Ayalasomayajula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Neel Kanjaria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guidance of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Sandip Ray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 Karthikeyan Rajasekaran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To Be Implemented: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Target Line Prefetching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Hybrid Prefetching ( Uses both Next Line and Target Line)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comparison has been established using a histogram.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It is quite evident that the prefetching schemes are quite advantageous over normal schemes.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Hybrid Prefetching has to be implemented.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References: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http://web.engr.oregonstate.edu/~benl/Projects/prefetch_report/final.html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42900" rtl="0" algn="l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http://vhosts.eecs.umich.edu/mibench/source.html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42900" rtl="0" algn="l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http://www.ecs.umass.edu/ece/koren/architecture/Simplescalar/lab1.htm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http://www.simplescalar.com/docs/hack_guide_v2.pdf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2592925" y="624110"/>
            <a:ext cx="8911687" cy="754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alibri"/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48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implementation of “Instruction Prefetching Schemes” using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Simplescalar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“Hybrid Prefetching”.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“Wrong Path Prefetching”.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both the above prefetching schemes on the basis of various cache parameters.</a:t>
            </a:r>
            <a:endParaRPr/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2592925" y="624110"/>
            <a:ext cx="8911687" cy="754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alibri"/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4800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speed vs memory latency.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demand for superscalar processors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data prefetching being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successfully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implemented, instruction prefetching is being extensively studied.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many theories, a few have been implemented and few are still being studied.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Next Line Prefetching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2591075" y="1905000"/>
            <a:ext cx="8911800" cy="4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Aim is to prefetch the next sequential address to the current address being fetched by the cache.[1]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introduce a variable called “prefetch_blk_count” in “cache create”, which allows the user to give the number of sequential addresses to be prefetched.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then introduce a function by the name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cache_prefetch_block”.  When the cache is accessed for an instruction “addr”, on a miss this “cache_prefetch_block” is also accessed and this function prefetches the next sequential addresses ( as many as specified by the user) into the cache.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Wrong Path Prefetching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Wrong Path Prefetching we prefetch two cache address.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first prefetch address is the next sequential address to the current cache block address being fetched by the cache.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second prefetch address is would be the target if the current instruction being fetched is a branch instruction.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combining the branch-prediction and the previously programmed ‘Next Line Prefetching’ we have implemented ‘Wrong Path Prefetching’.[1]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branch predictor is set to always taken, so that the branch target is always prefetched.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00" y="1112125"/>
            <a:ext cx="8441625" cy="548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>
            <p:ph type="title"/>
          </p:nvPr>
        </p:nvSpPr>
        <p:spPr>
          <a:xfrm>
            <a:off x="2144674" y="131985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No Prefetch VS Next Line</a:t>
            </a:r>
            <a:endParaRPr b="1"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150" y="349800"/>
            <a:ext cx="8517201" cy="61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826" y="1220050"/>
            <a:ext cx="8837649" cy="5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>
            <p:ph type="title"/>
          </p:nvPr>
        </p:nvSpPr>
        <p:spPr>
          <a:xfrm>
            <a:off x="2144674" y="131985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No Prefetch VS Wrong Path</a:t>
            </a:r>
            <a:endParaRPr b="1"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525" y="564375"/>
            <a:ext cx="9626400" cy="595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