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32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07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708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38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96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80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40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39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3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5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5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92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77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6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2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36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hwanthkumar1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9808973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Yashwanth Kumar 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https://github.com/yashwanthkumar13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03-08-2024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21705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https://github.com/yashwanthkumar13/Applied-Data-Science-Capstone---Final-Assignment/blob/main/Data%20wrangling%20.ipynb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</a:t>
            </a:r>
            <a:r>
              <a:rPr lang="en-IN" spc="-670" dirty="0"/>
              <a:t> </a:t>
            </a:r>
            <a:r>
              <a:rPr spc="-670" dirty="0"/>
              <a:t>D</a:t>
            </a:r>
            <a:r>
              <a:rPr lang="en-IN" spc="-670" dirty="0"/>
              <a:t> </a:t>
            </a:r>
            <a:r>
              <a:rPr spc="-670" dirty="0"/>
              <a:t>A </a:t>
            </a:r>
            <a:r>
              <a:rPr lang="en-IN" spc="-670" dirty="0"/>
              <a:t>  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https://github.com/yashwanthkumar13/Applied-Data-Science-Capstone---Final-Assignment/blob/main/EDA%20with%20Visualization.ipynb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</a:t>
            </a:r>
            <a:r>
              <a:rPr lang="en-IN" spc="-670" dirty="0"/>
              <a:t> </a:t>
            </a:r>
            <a:r>
              <a:rPr spc="-670" dirty="0"/>
              <a:t>D</a:t>
            </a:r>
            <a:r>
              <a:rPr lang="en-IN" spc="-670" dirty="0"/>
              <a:t> </a:t>
            </a:r>
            <a:r>
              <a:rPr spc="-670" dirty="0"/>
              <a:t>A </a:t>
            </a:r>
            <a:r>
              <a:rPr lang="en-IN" spc="-670" dirty="0"/>
              <a:t>  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</a:t>
            </a:r>
            <a:r>
              <a:rPr lang="en-IN" spc="-770" dirty="0"/>
              <a:t>  </a:t>
            </a:r>
            <a:r>
              <a:rPr spc="-770" dirty="0"/>
              <a:t>Q</a:t>
            </a:r>
            <a:r>
              <a:rPr lang="en-IN" spc="-770" dirty="0"/>
              <a:t>  </a:t>
            </a:r>
            <a:r>
              <a:rPr spc="-770" dirty="0"/>
              <a:t>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https://github.com/yashwanthkumar13/Applied-Data-Science-Capstone---Final-Assignment/blob/main/EDA%20with%20SQL.ipynb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https://github.com/yashwanthkumar13/Applied-Data-Science-Capstone---Final-Assignment/blob/main/Interactive%20Visual%20Analytics%20with%20Folium.ipynb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https://github.com/yashwanthkumar13/Applied-Data-Science-Capstone---Final-Assignment/blob/main/spacex_dash_app.py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5013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sng" dirty="0">
                <a:latin typeface="Carlito"/>
                <a:cs typeface="Carlito"/>
              </a:rPr>
              <a:t>https://github.com/yashwanthkumar13/Applied-Data-Science-Capstone---Final-Assignment/blob/main/Machine%20Learning%20Prediction.ipynb</a:t>
            </a:r>
            <a:endParaRPr sz="2000" u="sng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09601"/>
            <a:ext cx="8283402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2433980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0490" y="588439"/>
            <a:ext cx="6891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703529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80" y="1990977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IN" u="heavy" spc="-370" dirty="0">
                <a:uFill>
                  <a:solidFill>
                    <a:srgbClr val="7D7D7D"/>
                  </a:solidFill>
                </a:uFill>
              </a:rPr>
              <a:t>EXECUTIVE 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50" dirty="0">
                <a:uFill>
                  <a:solidFill>
                    <a:srgbClr val="7D7D7D"/>
                  </a:solidFill>
                </a:uFill>
              </a:rPr>
              <a:t>Color-Coded Launch Markers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7704666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50" dirty="0">
                <a:uFill>
                  <a:solidFill>
                    <a:srgbClr val="7D7D7D"/>
                  </a:solidFill>
                </a:uFill>
              </a:rPr>
              <a:t>Key Location</a:t>
            </a:r>
            <a:r>
              <a:rPr lang="en-IN" u="heavy" spc="-150" dirty="0">
                <a:uFill>
                  <a:solidFill>
                    <a:srgbClr val="7D7D7D"/>
                  </a:solidFill>
                </a:uFill>
              </a:rPr>
              <a:t> Proximities 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211089"/>
            <a:ext cx="8389620" cy="970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90425" y="3463413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3517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chemeClr val="accent1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solidFill>
                <a:schemeClr val="accent1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chemeClr val="accent1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solidFill>
                <a:schemeClr val="accent1"/>
              </a:solidFill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50" dirty="0">
                <a:uFill>
                  <a:solidFill>
                    <a:srgbClr val="7D7D7D"/>
                  </a:solidFill>
                </a:uFill>
              </a:rPr>
              <a:t>Highest Success Rate Launch Site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95842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Category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930399"/>
            <a:ext cx="11568046" cy="2825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11286066" cy="3815791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Predictive Analysis  (Classification)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10" marR="5080">
              <a:lnSpc>
                <a:spcPts val="8200"/>
              </a:lnSpc>
              <a:spcBef>
                <a:spcPts val="1540"/>
              </a:spcBef>
            </a:pPr>
            <a:endParaRPr lang="en-IN" spc="-425" dirty="0"/>
          </a:p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endParaRPr lang="en-IN"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816" y="555331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21336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258" cy="6858000"/>
            <a:chOff x="0" y="0"/>
            <a:chExt cx="4104258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https://github.com/yashwanthkumar13/Applied-Data-Science-Capstone---Final-Assignment/blob/main/Data%20Collection%20Api%20.ipynb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https://github.com/yashwanthkumar13/Applied-Data-Science-Capstone---Final-Assignment/blob/main/Data%20Collection%20with%20Web%20Scraping.ipynb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2755</Words>
  <Application>Microsoft Office PowerPoint</Application>
  <PresentationFormat>Widescreen</PresentationFormat>
  <Paragraphs>278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Bahnschrift Condensed</vt:lpstr>
      <vt:lpstr>Carlito</vt:lpstr>
      <vt:lpstr>Times New Roman</vt:lpstr>
      <vt:lpstr>Trebuchet MS</vt:lpstr>
      <vt:lpstr>Wingdings 3</vt:lpstr>
      <vt:lpstr>Facet</vt:lpstr>
      <vt:lpstr>PowerPoint Presentation</vt:lpstr>
      <vt:lpstr>Outline</vt:lpstr>
      <vt:lpstr>EXECUTIVE SUMMARY</vt:lpstr>
      <vt:lpstr>Introduction</vt:lpstr>
      <vt:lpstr>Methodology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 D A    with Data Visualization</vt:lpstr>
      <vt:lpstr>E D A    with S  Q  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</vt:lpstr>
      <vt:lpstr>Key Location Proximities </vt:lpstr>
      <vt:lpstr>Build a Dashboard with  Plotly Dash</vt:lpstr>
      <vt:lpstr>Successful Launches Across Launch Sites</vt:lpstr>
      <vt:lpstr>Highest Success Rate Launch Site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Yashwanth Kumar</cp:lastModifiedBy>
  <cp:revision>2</cp:revision>
  <dcterms:created xsi:type="dcterms:W3CDTF">2021-08-26T16:53:12Z</dcterms:created>
  <dcterms:modified xsi:type="dcterms:W3CDTF">2024-08-03T13:05:59Z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