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200" b="1">
                <a:solidFill>
                  <a:srgbClr val="00FF80"/>
                </a:solidFill>
              </a:defRPr>
            </a:pPr>
            <a:r>
              <a:t>📱 Data Analytics Bootcamp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🎯 Project: Analyzing Google Play Store App Trends using Python &amp; Power BI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👨‍🎓 *S. Yashwanth Raaj*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1st Year B.E CSE (AI &amp; ML)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Sri Sairam Engineering College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Presented as part of the DevTown Data Analytics Bootcamp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200" b="1">
                <a:solidFill>
                  <a:srgbClr val="00FF80"/>
                </a:solidFill>
              </a:defRPr>
            </a:pPr>
            <a:r>
              <a:t>🐍 What I Learnt in Python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✅ Cleaned real-world datasets using Pandas.</a:t>
            </a:r>
          </a:p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✅ Detected and handled missing values, duplicates, and outliers.</a:t>
            </a:r>
          </a:p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✅ Converted and formatted data types for accurate analysis.</a:t>
            </a:r>
          </a:p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✅ Created derived columns (like *isPaid*) to simplify analysis.</a:t>
            </a:r>
          </a:p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💡 Gained strong understanding of data preprocessing and manipulation.</a:t>
            </a:r>
          </a:p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📊 Visualized data using Matplotlib &amp; Seaborn to find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200" b="1">
                <a:solidFill>
                  <a:srgbClr val="00FF80"/>
                </a:solidFill>
              </a:defRPr>
            </a:pPr>
            <a:r>
              <a:t>📊 What I Learnt in Power BI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✅ Imported cleaned data into Power BI Web.</a:t>
            </a:r>
          </a:p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✅ Designed interactive dashboards using charts and KPIs.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📈 Used visuals like Bar, Donut, and Line charts to highlight insights.</a:t>
            </a:r>
          </a:p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💡 Learned to use slicers for dynamic filtering and analysis.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🧠 Improved my ability to present data clearly and professionally.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200" b="1">
                <a:solidFill>
                  <a:srgbClr val="00FF80"/>
                </a:solidFill>
              </a:defRPr>
            </a:pPr>
            <a:r>
              <a:t>💡 Key Insights from My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  <a:latin typeface="Calibri"/>
              </a:defRPr>
            </a:pPr>
            <a:r>
              <a:t>📊 Most popular categories: *Games*, *Education*, and *Tools*.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⭐ Paid apps do not always have higher ratings than free ones.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📈 Apps with more reviews tend to have more installs.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💬 Pricing has minimal effect on ratings but affects downloads.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📱 Data visualization helped me understand market trends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5486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200" b="1">
                <a:solidFill>
                  <a:srgbClr val="00FF80"/>
                </a:solidFill>
              </a:defRPr>
            </a:pPr>
            <a:r>
              <a:t>🙏 Reflection &amp; 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💭 This project helped me experience the full Data Analytics process —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from raw data cleaning to meaningful visualization.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📚 I learnt how to combine Python and Power BI for business insights.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💫 I feel more confident in using data tools to make data-driven decisions.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Thank You! ✨</a:t>
            </a:r>
          </a:p>
          <a:p>
            <a:pPr>
              <a:defRPr sz="2400">
                <a:solidFill>
                  <a:srgbClr val="FFFFFF"/>
                </a:solidFill>
                <a:latin typeface="Calibri"/>
              </a:defRPr>
            </a:pPr>
            <a:r>
              <a:t>— *S. Yashwanth Raaj*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