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Finding suitable locations to open a Cinema hall in Bengaluru, INDIA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Yashwanth 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6349365" cy="2748280"/>
          </a:xfrm>
        </p:spPr>
        <p:txBody>
          <a:bodyPr>
            <a:normAutofit/>
          </a:bodyPr>
          <a:p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Business Problem</a:t>
            </a:r>
            <a:br>
              <a:rPr lang="en-US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• The cinema hall should be located near a metro station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• Things to be considered: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Number of existing theatres in the area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Distance from each station to nearest cinema hall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Placeholder 6" descr="Screenshot (149)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189470" y="1019810"/>
            <a:ext cx="4166235" cy="319659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5" y="3355340"/>
            <a:ext cx="9886315" cy="2513965"/>
          </a:xfrm>
        </p:spPr>
        <p:txBody>
          <a:bodyPr>
            <a:normAutofit fontScale="80000"/>
          </a:bodyPr>
          <a:p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Data</a:t>
            </a:r>
            <a:endParaRPr lang="en-US"/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• Starting point: Majestic, Obtain its geospatial coordinates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• Using Foursquare API: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Find all metro stations in a radius of 35 km fromMajestic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Find existing theatres in a radius of 2km from each station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Calculate minimum distance from every station to a theatre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7405"/>
          </a:xfrm>
        </p:spPr>
        <p:txBody>
          <a:bodyPr>
            <a:normAutofit/>
          </a:bodyPr>
          <a:p>
            <a:r>
              <a:rPr 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Data Description, Transformation and Cleaning</a:t>
            </a:r>
            <a:br>
              <a:rPr lang="en-US" sz="3200"/>
            </a:br>
            <a:r>
              <a:rPr lang="en-US" sz="3200"/>
              <a:t>• 40 initial metro stations found</a:t>
            </a:r>
            <a:br>
              <a:rPr lang="en-US" sz="3200"/>
            </a:br>
            <a:br>
              <a:rPr lang="en-US" sz="3200"/>
            </a:b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• Out of the remaining 40 metro stations 38 found with theatres in their vicinity</a:t>
            </a:r>
            <a:br>
              <a:rPr lang="en-US" sz="32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No data for 2 stations (either non-existent data or no stations around these stations)</a:t>
            </a:r>
            <a:br>
              <a:rPr lang="en-US" sz="32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• Only theatres categories with description “Cinema hall” were </a:t>
            </a:r>
            <a:br>
              <a:rPr lang="en-US" sz="32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considered.</a:t>
            </a:r>
            <a:br>
              <a:rPr lang="en-US" sz="32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All other categories (Drama’, ‘Podium’, ‘Festival’ etc.) were excluded</a:t>
            </a:r>
            <a:br>
              <a:rPr lang="en-US" sz="32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• Data were normalized for the final calculations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  <a:endParaRPr 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400"/>
              <a:t> Machine Learning (K-Means clustering algorithm) was used to create clusters of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stations</a:t>
            </a:r>
            <a:endParaRPr lang="en-US" sz="2400"/>
          </a:p>
          <a:p>
            <a:r>
              <a:rPr lang="en-US" sz="2400"/>
              <a:t> 3 numbers of clusters were calculated based on the algorithm recommendation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(elbow method)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Content Placeholder 4" descr="Screenshot (155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638425"/>
            <a:ext cx="5181600" cy="2724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Results </a:t>
            </a:r>
            <a:b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Metro Stations Cluster Map</a:t>
            </a:r>
            <a:endParaRPr lang="en-US" sz="2400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Resul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5615" y="1691005"/>
            <a:ext cx="10681335" cy="4309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790" y="365125"/>
            <a:ext cx="11256010" cy="5736590"/>
          </a:xfrm>
        </p:spPr>
        <p:txBody>
          <a:bodyPr>
            <a:normAutofit fontScale="90000"/>
          </a:bodyPr>
          <a:p>
            <a:pPr algn="l"/>
            <a:r>
              <a:rPr lang="en-US" sz="3600" b="1" u="sng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2</a:t>
            </a:r>
            <a:br>
              <a:rPr lang="en-US" sz="3600" b="1" u="sng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US" sz="28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b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Cluster 1 – LOW potential (Red on the map)</a:t>
            </a:r>
            <a:br>
              <a:rPr lang="en-US" sz="2800"/>
            </a:br>
            <a:r>
              <a:rPr lang="en-US" sz="2800"/>
              <a:t>There are already many existing theatres in the area and the neares theatre is in most cases in a relatively short distance from the station. [7 metro stations]</a:t>
            </a:r>
            <a:br>
              <a:rPr lang="en-US" sz="2800"/>
            </a:br>
            <a:br>
              <a:rPr lang="en-US" sz="2800"/>
            </a:br>
            <a:r>
              <a:rPr lang="en-US" sz="2800" b="1" u="sng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Cluster 2 - AVERAGE potential (Orange on the map)</a:t>
            </a:r>
            <a:br>
              <a:rPr lang="en-US" sz="2800"/>
            </a:br>
            <a:r>
              <a:rPr lang="en-US" sz="2800"/>
              <a:t>Although not a prohibitive metro station to open a theatres in its vicinity, there is </a:t>
            </a:r>
            <a:br>
              <a:rPr lang="en-US" sz="2800"/>
            </a:br>
            <a:r>
              <a:rPr lang="en-US" sz="2800"/>
              <a:t>already a fair number of theatres in the area and the nearest one is not far from the </a:t>
            </a:r>
            <a:br>
              <a:rPr lang="en-US" sz="2800"/>
            </a:br>
            <a:r>
              <a:rPr lang="en-US" sz="2800"/>
              <a:t>metro station. [16 stations]</a:t>
            </a:r>
            <a:br>
              <a:rPr lang="en-US" sz="2800"/>
            </a:br>
            <a:br>
              <a:rPr lang="en-US" sz="2800"/>
            </a:br>
            <a:r>
              <a:rPr lang="en-US" sz="2800" b="1" u="sng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Cluster 3 - HIGH potential (Blue on the map</a:t>
            </a:r>
            <a:r>
              <a:rPr lang="en-US" sz="2800" b="1" u="sng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br>
              <a:rPr lang="en-US" sz="2800"/>
            </a:br>
            <a:r>
              <a:rPr lang="en-US" sz="2800"/>
              <a:t>There are not many already existing theatres in the area and the nearest theatres is in </a:t>
            </a:r>
            <a:br>
              <a:rPr lang="en-US" sz="2800"/>
            </a:br>
            <a:r>
              <a:rPr lang="en-US" sz="2800"/>
              <a:t>most cases relatively not in a short distance to the metro station. [4stations]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0290"/>
          </a:xfrm>
        </p:spPr>
        <p:txBody>
          <a:bodyPr>
            <a:normAutofit/>
          </a:bodyPr>
          <a:p>
            <a:r>
              <a:rPr lang="en-US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Discussion - Conclusion</a:t>
            </a:r>
            <a:br>
              <a:rPr lang="en-US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400"/>
            </a:br>
            <a:r>
              <a:rPr lang="en-US" sz="2400"/>
              <a:t>•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Possible areas that were not in the Foursquare database should also be examined 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 that it can be determined if it is just lack of data about these stations or indeed 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there are no theatress in the vicinity of the stations.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/>
              <a:t>•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 lot more factors can be considered when choosing an appropriate location. 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 u="sng">
                <a:latin typeface="Times New Roman" panose="02020603050405020304" charset="0"/>
                <a:cs typeface="Times New Roman" panose="02020603050405020304" charset="0"/>
              </a:rPr>
              <a:t>Some examples of extra factors can be: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	Population density in the area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	Number of businesses operating in the area to work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	Average age and household income in the area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	Property prices in the area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• The above results can be a good starting point for a prospective businessman 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that is interested in opening a theatres. Similar methodology can be used for other </a:t>
            </a:r>
            <a:br>
              <a:rPr 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types of businesses probably with customized criteria.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2635</Words>
  <Application>WPS Presentation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suitable locations to open a Cinema hall in Bengaluru, INDIA</dc:title>
  <dc:creator/>
  <cp:lastModifiedBy>Yashwanth.S</cp:lastModifiedBy>
  <cp:revision>2</cp:revision>
  <dcterms:created xsi:type="dcterms:W3CDTF">2020-05-05T13:30:35Z</dcterms:created>
  <dcterms:modified xsi:type="dcterms:W3CDTF">2020-05-05T13:35:41Z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