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5b9533cf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5b9533cf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5b9533cf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5b9533cf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b9533cf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b9533cf4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b9533cf4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b9533cf4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9533cf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9533cf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b9533cf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b9533cf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b9533cf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b9533cf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b9533cf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5b9533cf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b9533cf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b9533cf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b9533cf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b9533cf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5b9533cf4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5b9533cf4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326072"/>
            <a:ext cx="5361300" cy="19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Class CS 671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Computer Vision-Final Project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Knee OA Classification Using Bone Distance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720900" y="4050125"/>
            <a:ext cx="31551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Yashwanth Varre (U01758611)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Software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19150" y="1361425"/>
            <a:ext cx="7505700" cy="30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Weka ( Waikato Environment for Knowledge Analysis).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developed by University of Waikato, New Zealand.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75" y="2039700"/>
            <a:ext cx="2882048" cy="23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125" y="1926450"/>
            <a:ext cx="4082051" cy="27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819150" y="384625"/>
            <a:ext cx="75057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1"/>
          </p:nvPr>
        </p:nvSpPr>
        <p:spPr>
          <a:xfrm>
            <a:off x="819150" y="1203000"/>
            <a:ext cx="75057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00" y="1259425"/>
            <a:ext cx="5266524" cy="33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819150" y="13864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Survey on Exploration and Classification of Osteoarthritis Using Image Processing Techniques,International Journal of Scientific &amp; Engineering Research, Volume 7, Issue 6, June-2016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Measurement of Cartilage Thickness for Early Detection of Knee Osteoarthritis (KOA),Sanjeevakumar Kubakaddi # , Dr KM Ravikumar* Harini DG 2013 IEEE Point-of-Care Healthcare Technologies (PHT) Bangalore, India, 16 - 18 January, 2013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Knee Joint Cartilage Visualization and Quantification in Normal and Osteoarthritis,M. S. Mallikarjuna Swamy,Proceedings of 2010 International Conference on Systems in Medicine and Biology 16-18 December 2010, liT Kharagpur, India.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Weka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814425"/>
            <a:ext cx="75057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Osteoarthritis : Osteo - bone; ARTHROS- joint; ITIS - inflammation.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Osteoarthritis is a degenerative joint disease.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occurs when the smooth cartilage joint surface wears 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50" y="2690125"/>
            <a:ext cx="1435400" cy="16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100" y="2753350"/>
            <a:ext cx="1435400" cy="16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1932875" y="4336175"/>
            <a:ext cx="203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Femur and tibia bones with healthy cartilage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635950" y="4336175"/>
            <a:ext cx="118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Osteoarthritis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819150" y="1692375"/>
            <a:ext cx="7505700" cy="27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Some of the previous techniques are: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Artificial neural network  back propagation method for measuring the severity of Osteoarthritis.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Some of methods used cartilage thickness  as a main feature to measure Osteoarthritis.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Measuring the cartilage loss for a certain period of time.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165625"/>
            <a:ext cx="75057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165375" y="2024650"/>
            <a:ext cx="1187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317775" y="2177050"/>
            <a:ext cx="1187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194425" y="2074925"/>
            <a:ext cx="118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194425" y="2023450"/>
            <a:ext cx="118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78750" y="1351225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Input Dataset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674400" y="2678338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Distance feature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674400" y="3120688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CSV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678750" y="3549100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Weka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678750" y="4082950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17"/>
          <p:cNvCxnSpPr>
            <a:stCxn id="162" idx="2"/>
            <a:endCxn id="168" idx="0"/>
          </p:cNvCxnSpPr>
          <p:nvPr/>
        </p:nvCxnSpPr>
        <p:spPr>
          <a:xfrm>
            <a:off x="4572000" y="161462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7"/>
          <p:cNvCxnSpPr>
            <a:stCxn id="163" idx="2"/>
            <a:endCxn id="164" idx="0"/>
          </p:cNvCxnSpPr>
          <p:nvPr/>
        </p:nvCxnSpPr>
        <p:spPr>
          <a:xfrm>
            <a:off x="4567650" y="2941738"/>
            <a:ext cx="0" cy="1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7"/>
          <p:cNvCxnSpPr>
            <a:stCxn id="165" idx="2"/>
            <a:endCxn id="166" idx="0"/>
          </p:cNvCxnSpPr>
          <p:nvPr/>
        </p:nvCxnSpPr>
        <p:spPr>
          <a:xfrm>
            <a:off x="4572000" y="3812500"/>
            <a:ext cx="0" cy="27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7"/>
          <p:cNvCxnSpPr>
            <a:stCxn id="164" idx="2"/>
            <a:endCxn id="165" idx="0"/>
          </p:cNvCxnSpPr>
          <p:nvPr/>
        </p:nvCxnSpPr>
        <p:spPr>
          <a:xfrm>
            <a:off x="4567650" y="3384088"/>
            <a:ext cx="4500" cy="1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/>
          <p:nvPr/>
        </p:nvSpPr>
        <p:spPr>
          <a:xfrm>
            <a:off x="3674400" y="1809350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Canny edge detection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674400" y="2235963"/>
            <a:ext cx="1786500" cy="26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17"/>
          <p:cNvCxnSpPr>
            <a:stCxn id="172" idx="2"/>
            <a:endCxn id="173" idx="0"/>
          </p:cNvCxnSpPr>
          <p:nvPr/>
        </p:nvCxnSpPr>
        <p:spPr>
          <a:xfrm>
            <a:off x="4567650" y="2072750"/>
            <a:ext cx="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>
            <a:stCxn id="173" idx="2"/>
            <a:endCxn id="163" idx="0"/>
          </p:cNvCxnSpPr>
          <p:nvPr/>
        </p:nvCxnSpPr>
        <p:spPr>
          <a:xfrm>
            <a:off x="4567650" y="2499363"/>
            <a:ext cx="0" cy="1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819150" y="1353350"/>
            <a:ext cx="7505700" cy="3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contains segmented images of 3D knee MRI images.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MRI images are already segmented into binary images with U-net.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contains more than 30,000 images taken from the MRI’s of more than 190 patients.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575" y="2332075"/>
            <a:ext cx="15811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00" y="2332075"/>
            <a:ext cx="1549525" cy="1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2106775" y="4336175"/>
            <a:ext cx="153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3D Knee MRI image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4873075" y="4414800"/>
            <a:ext cx="19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MRI image after performing U-net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Dataset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819150" y="1543700"/>
            <a:ext cx="75057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0" y="1633950"/>
            <a:ext cx="6579901" cy="3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819150" y="453125"/>
            <a:ext cx="750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819150" y="1012925"/>
            <a:ext cx="7505700" cy="3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 				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150" y="2025525"/>
            <a:ext cx="1333275" cy="13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388" y="1980725"/>
            <a:ext cx="1518300" cy="1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675" y="929550"/>
            <a:ext cx="1288525" cy="1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150" y="3012625"/>
            <a:ext cx="1452875" cy="139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endCxn id="200" idx="1"/>
          </p:cNvCxnSpPr>
          <p:nvPr/>
        </p:nvCxnSpPr>
        <p:spPr>
          <a:xfrm>
            <a:off x="2515388" y="2721600"/>
            <a:ext cx="114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0"/>
          <p:cNvCxnSpPr>
            <a:stCxn id="200" idx="3"/>
            <a:endCxn id="201" idx="1"/>
          </p:cNvCxnSpPr>
          <p:nvPr/>
        </p:nvCxnSpPr>
        <p:spPr>
          <a:xfrm rot="10800000" flipH="1">
            <a:off x="5182688" y="1670400"/>
            <a:ext cx="1692900" cy="10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0"/>
          <p:cNvCxnSpPr>
            <a:stCxn id="200" idx="3"/>
            <a:endCxn id="202" idx="1"/>
          </p:cNvCxnSpPr>
          <p:nvPr/>
        </p:nvCxnSpPr>
        <p:spPr>
          <a:xfrm>
            <a:off x="5182688" y="2721600"/>
            <a:ext cx="17244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0"/>
          <p:cNvSpPr txBox="1"/>
          <p:nvPr/>
        </p:nvSpPr>
        <p:spPr>
          <a:xfrm>
            <a:off x="1182188" y="3683375"/>
            <a:ext cx="133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1) Input Image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756938" y="3683375"/>
            <a:ext cx="133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2)Edge Detection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7100446" y="2485950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4) Object 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761771" y="1044425"/>
            <a:ext cx="89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3) Object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819150" y="1547275"/>
            <a:ext cx="75057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the minimum distance between 3 and 4 will give us our desired feature.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6) Applying the steps 1-5 for all the images in the dataset.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7) Place the features in a vector and convert them to CSV file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A picture containing necklet&#10;&#10;Description automatically generated">
            <a:extLst>
              <a:ext uri="{FF2B5EF4-FFF2-40B4-BE49-F238E27FC236}">
                <a16:creationId xmlns:a16="http://schemas.microsoft.com/office/drawing/2014/main" id="{E58348B9-2456-4D9C-8FBF-44E36FE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798" y="2804170"/>
            <a:ext cx="2041991" cy="1870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Nunito</vt:lpstr>
      <vt:lpstr>Arial</vt:lpstr>
      <vt:lpstr>Shift</vt:lpstr>
      <vt:lpstr>Class CS 671 Computer Vision-Final Project Knee OA Classification Using Bone Distance  </vt:lpstr>
      <vt:lpstr>Contents</vt:lpstr>
      <vt:lpstr>Introduction</vt:lpstr>
      <vt:lpstr>Literature Review</vt:lpstr>
      <vt:lpstr>Block Diagram</vt:lpstr>
      <vt:lpstr>Dataset</vt:lpstr>
      <vt:lpstr>Screenshot of Dataset</vt:lpstr>
      <vt:lpstr>Methodology</vt:lpstr>
      <vt:lpstr>PowerPoint Presentation</vt:lpstr>
      <vt:lpstr>Weka Software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CS 671 Computer Vision-Final Project Knee OA Classification Using Bone Distance  </dc:title>
  <cp:lastModifiedBy>Varre, Mr. Yashwanth</cp:lastModifiedBy>
  <cp:revision>1</cp:revision>
  <dcterms:modified xsi:type="dcterms:W3CDTF">2021-04-30T21:09:39Z</dcterms:modified>
</cp:coreProperties>
</file>