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8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4" r:id="rId12"/>
    <p:sldId id="297" r:id="rId13"/>
    <p:sldId id="298" r:id="rId14"/>
    <p:sldId id="299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  <p:sldId id="310" r:id="rId24"/>
    <p:sldId id="311" r:id="rId25"/>
  </p:sldIdLst>
  <p:sldSz cx="12192000" cy="6858000"/>
  <p:notesSz cx="6858000" cy="9144000"/>
  <p:embeddedFontLst>
    <p:embeddedFont>
      <p:font typeface="Agency FB" panose="020B0503020202020204" pitchFamily="34" charset="0"/>
      <p:regular r:id="rId27"/>
      <p:bold r:id="rId28"/>
    </p:embeddedFont>
    <p:embeddedFont>
      <p:font typeface="Arial Black" panose="020B0A04020102020204" pitchFamily="34" charset="0"/>
      <p:bold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Gill Sans MT" panose="020B0502020104020203" pitchFamily="34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862" userDrawn="1">
          <p15:clr>
            <a:srgbClr val="9AA0A6"/>
          </p15:clr>
        </p15:guide>
        <p15:guide id="3" orient="horz" pos="15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5C0"/>
    <a:srgbClr val="837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C71F7-0FC4-49AE-9B09-25A48AC22C08}" v="55" dt="2024-07-25T12:10:36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pos="5862"/>
        <p:guide orient="horz" pos="15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Wardhan" userId="50a26892f110f5f9" providerId="LiveId" clId="{87CC71F7-0FC4-49AE-9B09-25A48AC22C08}"/>
    <pc:docChg chg="undo custSel addSld delSld modSld addSection delSection">
      <pc:chgData name="Yash Wardhan" userId="50a26892f110f5f9" providerId="LiveId" clId="{87CC71F7-0FC4-49AE-9B09-25A48AC22C08}" dt="2024-07-25T12:12:53.330" v="2586" actId="1076"/>
      <pc:docMkLst>
        <pc:docMk/>
      </pc:docMkLst>
      <pc:sldChg chg="addSp modSp mod">
        <pc:chgData name="Yash Wardhan" userId="50a26892f110f5f9" providerId="LiveId" clId="{87CC71F7-0FC4-49AE-9B09-25A48AC22C08}" dt="2024-07-25T10:15:37.349" v="1364" actId="1076"/>
        <pc:sldMkLst>
          <pc:docMk/>
          <pc:sldMk cId="0" sldId="256"/>
        </pc:sldMkLst>
        <pc:spChg chg="mod">
          <ac:chgData name="Yash Wardhan" userId="50a26892f110f5f9" providerId="LiveId" clId="{87CC71F7-0FC4-49AE-9B09-25A48AC22C08}" dt="2024-07-24T09:35:23.576" v="114" actId="1076"/>
          <ac:spMkLst>
            <pc:docMk/>
            <pc:sldMk cId="0" sldId="256"/>
            <ac:spMk id="2" creationId="{57110284-93E8-A1D5-53EA-A3EEE218FB66}"/>
          </ac:spMkLst>
        </pc:spChg>
        <pc:spChg chg="mod">
          <ac:chgData name="Yash Wardhan" userId="50a26892f110f5f9" providerId="LiveId" clId="{87CC71F7-0FC4-49AE-9B09-25A48AC22C08}" dt="2024-07-24T09:16:04.329" v="7" actId="14100"/>
          <ac:spMkLst>
            <pc:docMk/>
            <pc:sldMk cId="0" sldId="256"/>
            <ac:spMk id="97" creationId="{00000000-0000-0000-0000-000000000000}"/>
          </ac:spMkLst>
        </pc:spChg>
        <pc:picChg chg="mod">
          <ac:chgData name="Yash Wardhan" userId="50a26892f110f5f9" providerId="LiveId" clId="{87CC71F7-0FC4-49AE-9B09-25A48AC22C08}" dt="2024-07-24T09:16:10.160" v="10" actId="14100"/>
          <ac:picMkLst>
            <pc:docMk/>
            <pc:sldMk cId="0" sldId="256"/>
            <ac:picMk id="3" creationId="{433C32BF-40A7-BF0E-3429-1C5B2DE8CB60}"/>
          </ac:picMkLst>
        </pc:picChg>
        <pc:picChg chg="add mod">
          <ac:chgData name="Yash Wardhan" userId="50a26892f110f5f9" providerId="LiveId" clId="{87CC71F7-0FC4-49AE-9B09-25A48AC22C08}" dt="2024-07-25T10:15:37.349" v="1364" actId="1076"/>
          <ac:picMkLst>
            <pc:docMk/>
            <pc:sldMk cId="0" sldId="256"/>
            <ac:picMk id="5" creationId="{8D6940A6-E42D-EA5B-98D1-C91D0970D0F1}"/>
          </ac:picMkLst>
        </pc:picChg>
      </pc:sldChg>
      <pc:sldChg chg="addSp modSp mod">
        <pc:chgData name="Yash Wardhan" userId="50a26892f110f5f9" providerId="LiveId" clId="{87CC71F7-0FC4-49AE-9B09-25A48AC22C08}" dt="2024-07-25T10:15:49.240" v="1365" actId="1076"/>
        <pc:sldMkLst>
          <pc:docMk/>
          <pc:sldMk cId="0" sldId="260"/>
        </pc:sldMkLst>
        <pc:spChg chg="mod">
          <ac:chgData name="Yash Wardhan" userId="50a26892f110f5f9" providerId="LiveId" clId="{87CC71F7-0FC4-49AE-9B09-25A48AC22C08}" dt="2024-07-24T09:35:29.899" v="115" actId="1076"/>
          <ac:spMkLst>
            <pc:docMk/>
            <pc:sldMk cId="0" sldId="260"/>
            <ac:spMk id="2" creationId="{ED6BA42A-E7B7-7DA7-0F48-ABF55B40CF73}"/>
          </ac:spMkLst>
        </pc:spChg>
        <pc:spChg chg="mod">
          <ac:chgData name="Yash Wardhan" userId="50a26892f110f5f9" providerId="LiveId" clId="{87CC71F7-0FC4-49AE-9B09-25A48AC22C08}" dt="2024-07-24T09:15:44.297" v="1"/>
          <ac:spMkLst>
            <pc:docMk/>
            <pc:sldMk cId="0" sldId="260"/>
            <ac:spMk id="139" creationId="{00000000-0000-0000-0000-000000000000}"/>
          </ac:spMkLst>
        </pc:spChg>
        <pc:spChg chg="mod">
          <ac:chgData name="Yash Wardhan" userId="50a26892f110f5f9" providerId="LiveId" clId="{87CC71F7-0FC4-49AE-9B09-25A48AC22C08}" dt="2024-07-24T09:17:22.080" v="15" actId="20577"/>
          <ac:spMkLst>
            <pc:docMk/>
            <pc:sldMk cId="0" sldId="260"/>
            <ac:spMk id="140" creationId="{00000000-0000-0000-0000-000000000000}"/>
          </ac:spMkLst>
        </pc:spChg>
        <pc:picChg chg="add mod">
          <ac:chgData name="Yash Wardhan" userId="50a26892f110f5f9" providerId="LiveId" clId="{87CC71F7-0FC4-49AE-9B09-25A48AC22C08}" dt="2024-07-25T10:15:49.240" v="1365" actId="1076"/>
          <ac:picMkLst>
            <pc:docMk/>
            <pc:sldMk cId="0" sldId="260"/>
            <ac:picMk id="3" creationId="{00AD5BC7-362A-26E5-2763-9F4C42423C11}"/>
          </ac:picMkLst>
        </pc:picChg>
        <pc:picChg chg="mod">
          <ac:chgData name="Yash Wardhan" userId="50a26892f110f5f9" providerId="LiveId" clId="{87CC71F7-0FC4-49AE-9B09-25A48AC22C08}" dt="2024-07-24T09:16:43.955" v="12" actId="1076"/>
          <ac:picMkLst>
            <pc:docMk/>
            <pc:sldMk cId="0" sldId="260"/>
            <ac:picMk id="144" creationId="{E660DFF8-7718-D805-5D59-BFEB124EDB41}"/>
          </ac:picMkLst>
        </pc:picChg>
      </pc:sldChg>
      <pc:sldChg chg="addSp modSp mod">
        <pc:chgData name="Yash Wardhan" userId="50a26892f110f5f9" providerId="LiveId" clId="{87CC71F7-0FC4-49AE-9B09-25A48AC22C08}" dt="2024-07-25T10:15:33.200" v="1363" actId="1076"/>
        <pc:sldMkLst>
          <pc:docMk/>
          <pc:sldMk cId="0" sldId="261"/>
        </pc:sldMkLst>
        <pc:spChg chg="mod">
          <ac:chgData name="Yash Wardhan" userId="50a26892f110f5f9" providerId="LiveId" clId="{87CC71F7-0FC4-49AE-9B09-25A48AC22C08}" dt="2024-07-24T09:35:37.496" v="117" actId="1076"/>
          <ac:spMkLst>
            <pc:docMk/>
            <pc:sldMk cId="0" sldId="261"/>
            <ac:spMk id="2" creationId="{256C9FC7-FE71-5CA5-0D9F-C2817E6BE5A1}"/>
          </ac:spMkLst>
        </pc:spChg>
        <pc:spChg chg="mod">
          <ac:chgData name="Yash Wardhan" userId="50a26892f110f5f9" providerId="LiveId" clId="{87CC71F7-0FC4-49AE-9B09-25A48AC22C08}" dt="2024-07-24T09:15:44.453" v="4" actId="27636"/>
          <ac:spMkLst>
            <pc:docMk/>
            <pc:sldMk cId="0" sldId="261"/>
            <ac:spMk id="147" creationId="{00000000-0000-0000-0000-000000000000}"/>
          </ac:spMkLst>
        </pc:spChg>
        <pc:spChg chg="mod">
          <ac:chgData name="Yash Wardhan" userId="50a26892f110f5f9" providerId="LiveId" clId="{87CC71F7-0FC4-49AE-9B09-25A48AC22C08}" dt="2024-07-24T09:15:44.453" v="3" actId="27636"/>
          <ac:spMkLst>
            <pc:docMk/>
            <pc:sldMk cId="0" sldId="261"/>
            <ac:spMk id="148" creationId="{00000000-0000-0000-0000-000000000000}"/>
          </ac:spMkLst>
        </pc:spChg>
        <pc:picChg chg="add mod">
          <ac:chgData name="Yash Wardhan" userId="50a26892f110f5f9" providerId="LiveId" clId="{87CC71F7-0FC4-49AE-9B09-25A48AC22C08}" dt="2024-07-25T10:15:33.200" v="1363" actId="1076"/>
          <ac:picMkLst>
            <pc:docMk/>
            <pc:sldMk cId="0" sldId="261"/>
            <ac:picMk id="3" creationId="{A1CC99FC-09B9-33A8-7CB2-3AE3472A33A8}"/>
          </ac:picMkLst>
        </pc:picChg>
        <pc:picChg chg="mod">
          <ac:chgData name="Yash Wardhan" userId="50a26892f110f5f9" providerId="LiveId" clId="{87CC71F7-0FC4-49AE-9B09-25A48AC22C08}" dt="2024-07-25T09:29:01.036" v="893" actId="1076"/>
          <ac:picMkLst>
            <pc:docMk/>
            <pc:sldMk cId="0" sldId="261"/>
            <ac:picMk id="4" creationId="{00000000-0000-0000-0000-000000000000}"/>
          </ac:picMkLst>
        </pc:picChg>
      </pc:sldChg>
      <pc:sldChg chg="addSp delSp modSp mod">
        <pc:chgData name="Yash Wardhan" userId="50a26892f110f5f9" providerId="LiveId" clId="{87CC71F7-0FC4-49AE-9B09-25A48AC22C08}" dt="2024-07-25T10:15:56.614" v="1366" actId="1076"/>
        <pc:sldMkLst>
          <pc:docMk/>
          <pc:sldMk cId="0" sldId="262"/>
        </pc:sldMkLst>
        <pc:spChg chg="del mod">
          <ac:chgData name="Yash Wardhan" userId="50a26892f110f5f9" providerId="LiveId" clId="{87CC71F7-0FC4-49AE-9B09-25A48AC22C08}" dt="2024-07-24T09:18:33.286" v="21"/>
          <ac:spMkLst>
            <pc:docMk/>
            <pc:sldMk cId="0" sldId="262"/>
            <ac:spMk id="2" creationId="{3F48A779-5133-CEBD-5806-AAC5C71B3FFE}"/>
          </ac:spMkLst>
        </pc:spChg>
        <pc:spChg chg="mod">
          <ac:chgData name="Yash Wardhan" userId="50a26892f110f5f9" providerId="LiveId" clId="{87CC71F7-0FC4-49AE-9B09-25A48AC22C08}" dt="2024-07-24T09:19:16.364" v="30" actId="27636"/>
          <ac:spMkLst>
            <pc:docMk/>
            <pc:sldMk cId="0" sldId="262"/>
            <ac:spMk id="3" creationId="{00000000-0000-0000-0000-000000000000}"/>
          </ac:spMkLst>
        </pc:spChg>
        <pc:spChg chg="mod">
          <ac:chgData name="Yash Wardhan" userId="50a26892f110f5f9" providerId="LiveId" clId="{87CC71F7-0FC4-49AE-9B09-25A48AC22C08}" dt="2024-07-24T09:30:36.737" v="98" actId="1076"/>
          <ac:spMkLst>
            <pc:docMk/>
            <pc:sldMk cId="0" sldId="262"/>
            <ac:spMk id="4" creationId="{D51D8624-6934-29BC-0732-C7D65E8AEB0C}"/>
          </ac:spMkLst>
        </pc:spChg>
        <pc:spChg chg="mod">
          <ac:chgData name="Yash Wardhan" userId="50a26892f110f5f9" providerId="LiveId" clId="{87CC71F7-0FC4-49AE-9B09-25A48AC22C08}" dt="2024-07-24T09:30:48.562" v="99" actId="1076"/>
          <ac:spMkLst>
            <pc:docMk/>
            <pc:sldMk cId="0" sldId="262"/>
            <ac:spMk id="159" creationId="{00000000-0000-0000-0000-000000000000}"/>
          </ac:spMkLst>
        </pc:spChg>
        <pc:picChg chg="add mod">
          <ac:chgData name="Yash Wardhan" userId="50a26892f110f5f9" providerId="LiveId" clId="{87CC71F7-0FC4-49AE-9B09-25A48AC22C08}" dt="2024-07-25T10:15:56.614" v="1366" actId="1076"/>
          <ac:picMkLst>
            <pc:docMk/>
            <pc:sldMk cId="0" sldId="262"/>
            <ac:picMk id="2" creationId="{7C2A7130-BB9D-C6AA-5485-FC93BCDA7413}"/>
          </ac:picMkLst>
        </pc:picChg>
      </pc:sldChg>
      <pc:sldChg chg="addSp delSp modSp mod">
        <pc:chgData name="Yash Wardhan" userId="50a26892f110f5f9" providerId="LiveId" clId="{87CC71F7-0FC4-49AE-9B09-25A48AC22C08}" dt="2024-07-25T10:16:01.454" v="1367" actId="1076"/>
        <pc:sldMkLst>
          <pc:docMk/>
          <pc:sldMk cId="0" sldId="263"/>
        </pc:sldMkLst>
        <pc:spChg chg="del mod">
          <ac:chgData name="Yash Wardhan" userId="50a26892f110f5f9" providerId="LiveId" clId="{87CC71F7-0FC4-49AE-9B09-25A48AC22C08}" dt="2024-07-24T09:19:41.555" v="32" actId="478"/>
          <ac:spMkLst>
            <pc:docMk/>
            <pc:sldMk cId="0" sldId="263"/>
            <ac:spMk id="2" creationId="{21EF2BA8-7058-2A0A-9921-8B160A4FFDDD}"/>
          </ac:spMkLst>
        </pc:spChg>
        <pc:spChg chg="mod">
          <ac:chgData name="Yash Wardhan" userId="50a26892f110f5f9" providerId="LiveId" clId="{87CC71F7-0FC4-49AE-9B09-25A48AC22C08}" dt="2024-07-24T09:30:19.474" v="97" actId="1076"/>
          <ac:spMkLst>
            <pc:docMk/>
            <pc:sldMk cId="0" sldId="263"/>
            <ac:spMk id="3" creationId="{62AD6989-DB20-7175-ED48-093891E94882}"/>
          </ac:spMkLst>
        </pc:spChg>
        <pc:spChg chg="mod">
          <ac:chgData name="Yash Wardhan" userId="50a26892f110f5f9" providerId="LiveId" clId="{87CC71F7-0FC4-49AE-9B09-25A48AC22C08}" dt="2024-07-24T09:31:06.584" v="100" actId="1076"/>
          <ac:spMkLst>
            <pc:docMk/>
            <pc:sldMk cId="0" sldId="263"/>
            <ac:spMk id="166" creationId="{00000000-0000-0000-0000-000000000000}"/>
          </ac:spMkLst>
        </pc:spChg>
        <pc:spChg chg="mod">
          <ac:chgData name="Yash Wardhan" userId="50a26892f110f5f9" providerId="LiveId" clId="{87CC71F7-0FC4-49AE-9B09-25A48AC22C08}" dt="2024-07-24T09:26:38.170" v="56" actId="1076"/>
          <ac:spMkLst>
            <pc:docMk/>
            <pc:sldMk cId="0" sldId="263"/>
            <ac:spMk id="167" creationId="{00000000-0000-0000-0000-000000000000}"/>
          </ac:spMkLst>
        </pc:spChg>
        <pc:spChg chg="mod">
          <ac:chgData name="Yash Wardhan" userId="50a26892f110f5f9" providerId="LiveId" clId="{87CC71F7-0FC4-49AE-9B09-25A48AC22C08}" dt="2024-07-24T09:25:37.637" v="48" actId="27636"/>
          <ac:spMkLst>
            <pc:docMk/>
            <pc:sldMk cId="0" sldId="263"/>
            <ac:spMk id="169" creationId="{00000000-0000-0000-0000-000000000000}"/>
          </ac:spMkLst>
        </pc:spChg>
        <pc:picChg chg="add mod">
          <ac:chgData name="Yash Wardhan" userId="50a26892f110f5f9" providerId="LiveId" clId="{87CC71F7-0FC4-49AE-9B09-25A48AC22C08}" dt="2024-07-25T10:16:01.454" v="1367" actId="1076"/>
          <ac:picMkLst>
            <pc:docMk/>
            <pc:sldMk cId="0" sldId="263"/>
            <ac:picMk id="2" creationId="{A52412C1-A0C4-944A-BCBD-B2B634E44BBB}"/>
          </ac:picMkLst>
        </pc:picChg>
        <pc:picChg chg="mod">
          <ac:chgData name="Yash Wardhan" userId="50a26892f110f5f9" providerId="LiveId" clId="{87CC71F7-0FC4-49AE-9B09-25A48AC22C08}" dt="2024-07-24T09:26:42.074" v="57" actId="1076"/>
          <ac:picMkLst>
            <pc:docMk/>
            <pc:sldMk cId="0" sldId="263"/>
            <ac:picMk id="101" creationId="{00000000-0000-0000-0000-000000000000}"/>
          </ac:picMkLst>
        </pc:picChg>
      </pc:sldChg>
      <pc:sldChg chg="addSp delSp modSp mod delDesignElem">
        <pc:chgData name="Yash Wardhan" userId="50a26892f110f5f9" providerId="LiveId" clId="{87CC71F7-0FC4-49AE-9B09-25A48AC22C08}" dt="2024-07-25T10:18:22.404" v="1386" actId="20577"/>
        <pc:sldMkLst>
          <pc:docMk/>
          <pc:sldMk cId="0" sldId="264"/>
        </pc:sldMkLst>
        <pc:spChg chg="del mod">
          <ac:chgData name="Yash Wardhan" userId="50a26892f110f5f9" providerId="LiveId" clId="{87CC71F7-0FC4-49AE-9B09-25A48AC22C08}" dt="2024-07-24T09:26:49.575" v="60"/>
          <ac:spMkLst>
            <pc:docMk/>
            <pc:sldMk cId="0" sldId="264"/>
            <ac:spMk id="2" creationId="{5EE7007C-F810-15B0-1C8A-60226DFB7ACF}"/>
          </ac:spMkLst>
        </pc:spChg>
        <pc:spChg chg="mod">
          <ac:chgData name="Yash Wardhan" userId="50a26892f110f5f9" providerId="LiveId" clId="{87CC71F7-0FC4-49AE-9B09-25A48AC22C08}" dt="2024-07-24T09:30:11.170" v="96" actId="1076"/>
          <ac:spMkLst>
            <pc:docMk/>
            <pc:sldMk cId="0" sldId="264"/>
            <ac:spMk id="3" creationId="{BE6AB8BA-ABF5-EE91-B962-D183557F3678}"/>
          </ac:spMkLst>
        </pc:spChg>
        <pc:spChg chg="mod">
          <ac:chgData name="Yash Wardhan" userId="50a26892f110f5f9" providerId="LiveId" clId="{87CC71F7-0FC4-49AE-9B09-25A48AC22C08}" dt="2024-07-25T10:18:22.404" v="1386" actId="20577"/>
          <ac:spMkLst>
            <pc:docMk/>
            <pc:sldMk cId="0" sldId="264"/>
            <ac:spMk id="176" creationId="{00000000-0000-0000-0000-000000000000}"/>
          </ac:spMkLst>
        </pc:spChg>
        <pc:spChg chg="del">
          <ac:chgData name="Yash Wardhan" userId="50a26892f110f5f9" providerId="LiveId" clId="{87CC71F7-0FC4-49AE-9B09-25A48AC22C08}" dt="2024-07-24T09:15:44.297" v="1"/>
          <ac:spMkLst>
            <pc:docMk/>
            <pc:sldMk cId="0" sldId="264"/>
            <ac:spMk id="185" creationId="{4FA533C5-33E3-4611-AF9F-72811D8B26A6}"/>
          </ac:spMkLst>
        </pc:spChg>
        <pc:spChg chg="del">
          <ac:chgData name="Yash Wardhan" userId="50a26892f110f5f9" providerId="LiveId" clId="{87CC71F7-0FC4-49AE-9B09-25A48AC22C08}" dt="2024-07-24T09:15:44.297" v="1"/>
          <ac:spMkLst>
            <pc:docMk/>
            <pc:sldMk cId="0" sldId="264"/>
            <ac:spMk id="191" creationId="{87F0FDC4-AD8C-47D9-9131-623C98ADB0AE}"/>
          </ac:spMkLst>
        </pc:spChg>
        <pc:spChg chg="del">
          <ac:chgData name="Yash Wardhan" userId="50a26892f110f5f9" providerId="LiveId" clId="{87CC71F7-0FC4-49AE-9B09-25A48AC22C08}" dt="2024-07-24T09:15:44.297" v="1"/>
          <ac:spMkLst>
            <pc:docMk/>
            <pc:sldMk cId="0" sldId="264"/>
            <ac:spMk id="193" creationId="{DE27238C-8EAF-4098-86E6-7723B7DAE601}"/>
          </ac:spMkLst>
        </pc:spChg>
        <pc:spChg chg="del">
          <ac:chgData name="Yash Wardhan" userId="50a26892f110f5f9" providerId="LiveId" clId="{87CC71F7-0FC4-49AE-9B09-25A48AC22C08}" dt="2024-07-24T09:15:44.297" v="1"/>
          <ac:spMkLst>
            <pc:docMk/>
            <pc:sldMk cId="0" sldId="264"/>
            <ac:spMk id="195" creationId="{992F97B1-1891-4FCC-9E5F-BA97EDB48F89}"/>
          </ac:spMkLst>
        </pc:spChg>
        <pc:spChg chg="del">
          <ac:chgData name="Yash Wardhan" userId="50a26892f110f5f9" providerId="LiveId" clId="{87CC71F7-0FC4-49AE-9B09-25A48AC22C08}" dt="2024-07-24T09:15:44.297" v="1"/>
          <ac:spMkLst>
            <pc:docMk/>
            <pc:sldMk cId="0" sldId="264"/>
            <ac:spMk id="197" creationId="{78C6C821-FEE1-4EB6-9590-C021440C77DE}"/>
          </ac:spMkLst>
        </pc:spChg>
        <pc:spChg chg="del">
          <ac:chgData name="Yash Wardhan" userId="50a26892f110f5f9" providerId="LiveId" clId="{87CC71F7-0FC4-49AE-9B09-25A48AC22C08}" dt="2024-07-24T09:15:44.297" v="1"/>
          <ac:spMkLst>
            <pc:docMk/>
            <pc:sldMk cId="0" sldId="264"/>
            <ac:spMk id="199" creationId="{B61A74B3-E247-44D4-8C48-FAE8E2056401}"/>
          </ac:spMkLst>
        </pc:spChg>
        <pc:picChg chg="add mod">
          <ac:chgData name="Yash Wardhan" userId="50a26892f110f5f9" providerId="LiveId" clId="{87CC71F7-0FC4-49AE-9B09-25A48AC22C08}" dt="2024-07-25T10:16:06.389" v="1368" actId="1076"/>
          <ac:picMkLst>
            <pc:docMk/>
            <pc:sldMk cId="0" sldId="264"/>
            <ac:picMk id="2" creationId="{A1F06307-2CD3-43F9-5D88-76AD73CB8990}"/>
          </ac:picMkLst>
        </pc:picChg>
        <pc:picChg chg="del">
          <ac:chgData name="Yash Wardhan" userId="50a26892f110f5f9" providerId="LiveId" clId="{87CC71F7-0FC4-49AE-9B09-25A48AC22C08}" dt="2024-07-24T09:15:44.297" v="1"/>
          <ac:picMkLst>
            <pc:docMk/>
            <pc:sldMk cId="0" sldId="264"/>
            <ac:picMk id="181" creationId="{91B28F63-CF00-448F-B141-FE33C33B1891}"/>
          </ac:picMkLst>
        </pc:picChg>
        <pc:picChg chg="del">
          <ac:chgData name="Yash Wardhan" userId="50a26892f110f5f9" providerId="LiveId" clId="{87CC71F7-0FC4-49AE-9B09-25A48AC22C08}" dt="2024-07-24T09:15:44.297" v="1"/>
          <ac:picMkLst>
            <pc:docMk/>
            <pc:sldMk cId="0" sldId="264"/>
            <ac:picMk id="183" creationId="{2AE609E2-8522-44E4-9077-980E5BCF3E14}"/>
          </ac:picMkLst>
        </pc:picChg>
        <pc:picChg chg="del">
          <ac:chgData name="Yash Wardhan" userId="50a26892f110f5f9" providerId="LiveId" clId="{87CC71F7-0FC4-49AE-9B09-25A48AC22C08}" dt="2024-07-24T09:15:44.297" v="1"/>
          <ac:picMkLst>
            <pc:docMk/>
            <pc:sldMk cId="0" sldId="264"/>
            <ac:picMk id="187" creationId="{8949AD42-25FD-4C3D-9EEE-B7FEC5809988}"/>
          </ac:picMkLst>
        </pc:picChg>
        <pc:picChg chg="del">
          <ac:chgData name="Yash Wardhan" userId="50a26892f110f5f9" providerId="LiveId" clId="{87CC71F7-0FC4-49AE-9B09-25A48AC22C08}" dt="2024-07-24T09:15:44.297" v="1"/>
          <ac:picMkLst>
            <pc:docMk/>
            <pc:sldMk cId="0" sldId="264"/>
            <ac:picMk id="189" creationId="{6AC7D913-60B7-4603-881B-831DA5D3A940}"/>
          </ac:picMkLst>
        </pc:picChg>
      </pc:sldChg>
      <pc:sldChg chg="addSp delSp modSp mod">
        <pc:chgData name="Yash Wardhan" userId="50a26892f110f5f9" providerId="LiveId" clId="{87CC71F7-0FC4-49AE-9B09-25A48AC22C08}" dt="2024-07-25T10:16:20.249" v="1369" actId="1076"/>
        <pc:sldMkLst>
          <pc:docMk/>
          <pc:sldMk cId="0" sldId="265"/>
        </pc:sldMkLst>
        <pc:spChg chg="del mod">
          <ac:chgData name="Yash Wardhan" userId="50a26892f110f5f9" providerId="LiveId" clId="{87CC71F7-0FC4-49AE-9B09-25A48AC22C08}" dt="2024-07-24T09:26:56.438" v="63"/>
          <ac:spMkLst>
            <pc:docMk/>
            <pc:sldMk cId="0" sldId="265"/>
            <ac:spMk id="2" creationId="{A2D74DAA-42C2-0472-1281-F6F831628E72}"/>
          </ac:spMkLst>
        </pc:spChg>
        <pc:spChg chg="mod">
          <ac:chgData name="Yash Wardhan" userId="50a26892f110f5f9" providerId="LiveId" clId="{87CC71F7-0FC4-49AE-9B09-25A48AC22C08}" dt="2024-07-24T09:27:40.544" v="69" actId="14100"/>
          <ac:spMkLst>
            <pc:docMk/>
            <pc:sldMk cId="0" sldId="265"/>
            <ac:spMk id="6" creationId="{00000000-0000-0000-0000-000000000000}"/>
          </ac:spMkLst>
        </pc:spChg>
        <pc:spChg chg="mod">
          <ac:chgData name="Yash Wardhan" userId="50a26892f110f5f9" providerId="LiveId" clId="{87CC71F7-0FC4-49AE-9B09-25A48AC22C08}" dt="2024-07-24T09:28:54.083" v="80" actId="14100"/>
          <ac:spMkLst>
            <pc:docMk/>
            <pc:sldMk cId="0" sldId="265"/>
            <ac:spMk id="7" creationId="{00000000-0000-0000-0000-000000000000}"/>
          </ac:spMkLst>
        </pc:spChg>
        <pc:spChg chg="mod">
          <ac:chgData name="Yash Wardhan" userId="50a26892f110f5f9" providerId="LiveId" clId="{87CC71F7-0FC4-49AE-9B09-25A48AC22C08}" dt="2024-07-24T09:29:21.394" v="89" actId="14100"/>
          <ac:spMkLst>
            <pc:docMk/>
            <pc:sldMk cId="0" sldId="265"/>
            <ac:spMk id="15" creationId="{00000000-0000-0000-0000-000000000000}"/>
          </ac:spMkLst>
        </pc:spChg>
        <pc:spChg chg="mod">
          <ac:chgData name="Yash Wardhan" userId="50a26892f110f5f9" providerId="LiveId" clId="{87CC71F7-0FC4-49AE-9B09-25A48AC22C08}" dt="2024-07-24T09:30:00.461" v="95" actId="1076"/>
          <ac:spMkLst>
            <pc:docMk/>
            <pc:sldMk cId="0" sldId="265"/>
            <ac:spMk id="17" creationId="{4F4D0739-5F85-2E46-5B89-CDC47A8F7F56}"/>
          </ac:spMkLst>
        </pc:spChg>
        <pc:picChg chg="add mod">
          <ac:chgData name="Yash Wardhan" userId="50a26892f110f5f9" providerId="LiveId" clId="{87CC71F7-0FC4-49AE-9B09-25A48AC22C08}" dt="2024-07-25T10:16:20.249" v="1369" actId="1076"/>
          <ac:picMkLst>
            <pc:docMk/>
            <pc:sldMk cId="0" sldId="265"/>
            <ac:picMk id="2" creationId="{6B850556-A0DC-CF01-F14B-D91CB1B0290A}"/>
          </ac:picMkLst>
        </pc:picChg>
        <pc:picChg chg="mod">
          <ac:chgData name="Yash Wardhan" userId="50a26892f110f5f9" providerId="LiveId" clId="{87CC71F7-0FC4-49AE-9B09-25A48AC22C08}" dt="2024-07-24T09:29:17.206" v="87" actId="14100"/>
          <ac:picMkLst>
            <pc:docMk/>
            <pc:sldMk cId="0" sldId="265"/>
            <ac:picMk id="100" creationId="{00000000-0000-0000-0000-000000000000}"/>
          </ac:picMkLst>
        </pc:picChg>
        <pc:picChg chg="mod">
          <ac:chgData name="Yash Wardhan" userId="50a26892f110f5f9" providerId="LiveId" clId="{87CC71F7-0FC4-49AE-9B09-25A48AC22C08}" dt="2024-07-24T09:27:55.139" v="71" actId="14100"/>
          <ac:picMkLst>
            <pc:docMk/>
            <pc:sldMk cId="0" sldId="265"/>
            <ac:picMk id="101" creationId="{00000000-0000-0000-0000-000000000000}"/>
          </ac:picMkLst>
        </pc:picChg>
        <pc:picChg chg="mod">
          <ac:chgData name="Yash Wardhan" userId="50a26892f110f5f9" providerId="LiveId" clId="{87CC71F7-0FC4-49AE-9B09-25A48AC22C08}" dt="2024-07-24T09:28:27.301" v="76" actId="14100"/>
          <ac:picMkLst>
            <pc:docMk/>
            <pc:sldMk cId="0" sldId="265"/>
            <ac:picMk id="103" creationId="{00000000-0000-0000-0000-000000000000}"/>
          </ac:picMkLst>
        </pc:picChg>
        <pc:picChg chg="mod">
          <ac:chgData name="Yash Wardhan" userId="50a26892f110f5f9" providerId="LiveId" clId="{87CC71F7-0FC4-49AE-9B09-25A48AC22C08}" dt="2024-07-24T09:28:00.052" v="72" actId="14100"/>
          <ac:picMkLst>
            <pc:docMk/>
            <pc:sldMk cId="0" sldId="265"/>
            <ac:picMk id="105" creationId="{00000000-0000-0000-0000-000000000000}"/>
          </ac:picMkLst>
        </pc:picChg>
        <pc:picChg chg="mod">
          <ac:chgData name="Yash Wardhan" userId="50a26892f110f5f9" providerId="LiveId" clId="{87CC71F7-0FC4-49AE-9B09-25A48AC22C08}" dt="2024-07-24T09:28:20.545" v="75" actId="14100"/>
          <ac:picMkLst>
            <pc:docMk/>
            <pc:sldMk cId="0" sldId="265"/>
            <ac:picMk id="106" creationId="{00000000-0000-0000-0000-000000000000}"/>
          </ac:picMkLst>
        </pc:picChg>
      </pc:sldChg>
      <pc:sldChg chg="addSp delSp modSp mod">
        <pc:chgData name="Yash Wardhan" userId="50a26892f110f5f9" providerId="LiveId" clId="{87CC71F7-0FC4-49AE-9B09-25A48AC22C08}" dt="2024-07-25T10:16:26.539" v="1370" actId="1076"/>
        <pc:sldMkLst>
          <pc:docMk/>
          <pc:sldMk cId="0" sldId="267"/>
        </pc:sldMkLst>
        <pc:spChg chg="mod">
          <ac:chgData name="Yash Wardhan" userId="50a26892f110f5f9" providerId="LiveId" clId="{87CC71F7-0FC4-49AE-9B09-25A48AC22C08}" dt="2024-07-24T09:29:45.916" v="94" actId="1076"/>
          <ac:spMkLst>
            <pc:docMk/>
            <pc:sldMk cId="0" sldId="267"/>
            <ac:spMk id="2" creationId="{6BACEA3D-62AA-30BC-00D6-BA6486F34353}"/>
          </ac:spMkLst>
        </pc:spChg>
        <pc:spChg chg="mod">
          <ac:chgData name="Yash Wardhan" userId="50a26892f110f5f9" providerId="LiveId" clId="{87CC71F7-0FC4-49AE-9B09-25A48AC22C08}" dt="2024-07-24T09:29:32.953" v="90" actId="207"/>
          <ac:spMkLst>
            <pc:docMk/>
            <pc:sldMk cId="0" sldId="267"/>
            <ac:spMk id="4" creationId="{00000000-0000-0000-0000-000000000000}"/>
          </ac:spMkLst>
        </pc:spChg>
        <pc:spChg chg="mod">
          <ac:chgData name="Yash Wardhan" userId="50a26892f110f5f9" providerId="LiveId" clId="{87CC71F7-0FC4-49AE-9B09-25A48AC22C08}" dt="2024-07-24T09:32:28.832" v="102" actId="14100"/>
          <ac:spMkLst>
            <pc:docMk/>
            <pc:sldMk cId="0" sldId="267"/>
            <ac:spMk id="5" creationId="{00000000-0000-0000-0000-000000000000}"/>
          </ac:spMkLst>
        </pc:spChg>
        <pc:spChg chg="del mod">
          <ac:chgData name="Yash Wardhan" userId="50a26892f110f5f9" providerId="LiveId" clId="{87CC71F7-0FC4-49AE-9B09-25A48AC22C08}" dt="2024-07-24T09:29:36.624" v="93"/>
          <ac:spMkLst>
            <pc:docMk/>
            <pc:sldMk cId="0" sldId="267"/>
            <ac:spMk id="7" creationId="{B9D18779-A77A-46A4-3C51-B19508A1A00B}"/>
          </ac:spMkLst>
        </pc:spChg>
        <pc:picChg chg="add mod">
          <ac:chgData name="Yash Wardhan" userId="50a26892f110f5f9" providerId="LiveId" clId="{87CC71F7-0FC4-49AE-9B09-25A48AC22C08}" dt="2024-07-25T10:16:26.539" v="1370" actId="1076"/>
          <ac:picMkLst>
            <pc:docMk/>
            <pc:sldMk cId="0" sldId="267"/>
            <ac:picMk id="3" creationId="{6B623442-FEBE-3A61-44C7-32EEB8F0E659}"/>
          </ac:picMkLst>
        </pc:picChg>
      </pc:sldChg>
      <pc:sldChg chg="addSp delSp modSp mod">
        <pc:chgData name="Yash Wardhan" userId="50a26892f110f5f9" providerId="LiveId" clId="{87CC71F7-0FC4-49AE-9B09-25A48AC22C08}" dt="2024-07-25T10:16:31.405" v="1371" actId="1076"/>
        <pc:sldMkLst>
          <pc:docMk/>
          <pc:sldMk cId="0" sldId="268"/>
        </pc:sldMkLst>
        <pc:spChg chg="del mod">
          <ac:chgData name="Yash Wardhan" userId="50a26892f110f5f9" providerId="LiveId" clId="{87CC71F7-0FC4-49AE-9B09-25A48AC22C08}" dt="2024-07-24T09:33:45.960" v="111"/>
          <ac:spMkLst>
            <pc:docMk/>
            <pc:sldMk cId="0" sldId="268"/>
            <ac:spMk id="3" creationId="{E9D8C5A7-C675-90B7-EEB8-71F8A3EA6AC0}"/>
          </ac:spMkLst>
        </pc:spChg>
        <pc:spChg chg="mod">
          <ac:chgData name="Yash Wardhan" userId="50a26892f110f5f9" providerId="LiveId" clId="{87CC71F7-0FC4-49AE-9B09-25A48AC22C08}" dt="2024-07-24T09:33:43.588" v="109" actId="1076"/>
          <ac:spMkLst>
            <pc:docMk/>
            <pc:sldMk cId="0" sldId="268"/>
            <ac:spMk id="4" creationId="{C1D56393-CB66-B799-0A30-02A7A4E676F0}"/>
          </ac:spMkLst>
        </pc:spChg>
        <pc:picChg chg="add mod">
          <ac:chgData name="Yash Wardhan" userId="50a26892f110f5f9" providerId="LiveId" clId="{87CC71F7-0FC4-49AE-9B09-25A48AC22C08}" dt="2024-07-25T10:16:31.405" v="1371" actId="1076"/>
          <ac:picMkLst>
            <pc:docMk/>
            <pc:sldMk cId="0" sldId="268"/>
            <ac:picMk id="3" creationId="{ACBB76F2-029D-D0B8-C17C-A7FFA7234DC4}"/>
          </ac:picMkLst>
        </pc:picChg>
      </pc:sldChg>
      <pc:sldChg chg="addSp delSp modSp mod">
        <pc:chgData name="Yash Wardhan" userId="50a26892f110f5f9" providerId="LiveId" clId="{87CC71F7-0FC4-49AE-9B09-25A48AC22C08}" dt="2024-07-25T10:16:56.169" v="1373" actId="14100"/>
        <pc:sldMkLst>
          <pc:docMk/>
          <pc:sldMk cId="0" sldId="269"/>
        </pc:sldMkLst>
        <pc:spChg chg="del mod">
          <ac:chgData name="Yash Wardhan" userId="50a26892f110f5f9" providerId="LiveId" clId="{87CC71F7-0FC4-49AE-9B09-25A48AC22C08}" dt="2024-07-24T09:32:46.271" v="107"/>
          <ac:spMkLst>
            <pc:docMk/>
            <pc:sldMk cId="0" sldId="269"/>
            <ac:spMk id="2" creationId="{7179433F-65D1-4CE9-F309-2DF44F2155B4}"/>
          </ac:spMkLst>
        </pc:spChg>
        <pc:spChg chg="mod">
          <ac:chgData name="Yash Wardhan" userId="50a26892f110f5f9" providerId="LiveId" clId="{87CC71F7-0FC4-49AE-9B09-25A48AC22C08}" dt="2024-07-24T09:32:44.158" v="105" actId="1076"/>
          <ac:spMkLst>
            <pc:docMk/>
            <pc:sldMk cId="0" sldId="269"/>
            <ac:spMk id="3" creationId="{38E4C3BB-7BFD-91B5-1227-58FC3C25140E}"/>
          </ac:spMkLst>
        </pc:spChg>
        <pc:picChg chg="add mod">
          <ac:chgData name="Yash Wardhan" userId="50a26892f110f5f9" providerId="LiveId" clId="{87CC71F7-0FC4-49AE-9B09-25A48AC22C08}" dt="2024-07-25T10:16:56.169" v="1373" actId="14100"/>
          <ac:picMkLst>
            <pc:docMk/>
            <pc:sldMk cId="0" sldId="269"/>
            <ac:picMk id="2" creationId="{CB9CB7CC-23F9-F329-74B6-3AF241F96BEE}"/>
          </ac:picMkLst>
        </pc:picChg>
      </pc:sldChg>
      <pc:sldChg chg="addSp modSp mod">
        <pc:chgData name="Yash Wardhan" userId="50a26892f110f5f9" providerId="LiveId" clId="{87CC71F7-0FC4-49AE-9B09-25A48AC22C08}" dt="2024-07-25T10:17:02.939" v="1374" actId="1076"/>
        <pc:sldMkLst>
          <pc:docMk/>
          <pc:sldMk cId="0" sldId="274"/>
        </pc:sldMkLst>
        <pc:spChg chg="mod">
          <ac:chgData name="Yash Wardhan" userId="50a26892f110f5f9" providerId="LiveId" clId="{87CC71F7-0FC4-49AE-9B09-25A48AC22C08}" dt="2024-07-24T09:34:11.172" v="112" actId="1076"/>
          <ac:spMkLst>
            <pc:docMk/>
            <pc:sldMk cId="0" sldId="274"/>
            <ac:spMk id="2" creationId="{EC2FD1DB-51CD-58B9-348C-CD35BA3DA1C4}"/>
          </ac:spMkLst>
        </pc:spChg>
        <pc:picChg chg="add mod">
          <ac:chgData name="Yash Wardhan" userId="50a26892f110f5f9" providerId="LiveId" clId="{87CC71F7-0FC4-49AE-9B09-25A48AC22C08}" dt="2024-07-25T10:17:02.939" v="1374" actId="1076"/>
          <ac:picMkLst>
            <pc:docMk/>
            <pc:sldMk cId="0" sldId="274"/>
            <ac:picMk id="3" creationId="{E60F8C28-074F-1EFD-B193-0366602C6310}"/>
          </ac:picMkLst>
        </pc:picChg>
      </pc:sldChg>
      <pc:sldChg chg="addSp modSp mod">
        <pc:chgData name="Yash Wardhan" userId="50a26892f110f5f9" providerId="LiveId" clId="{87CC71F7-0FC4-49AE-9B09-25A48AC22C08}" dt="2024-07-25T10:17:06.581" v="1375" actId="1076"/>
        <pc:sldMkLst>
          <pc:docMk/>
          <pc:sldMk cId="0" sldId="297"/>
        </pc:sldMkLst>
        <pc:spChg chg="mod">
          <ac:chgData name="Yash Wardhan" userId="50a26892f110f5f9" providerId="LiveId" clId="{87CC71F7-0FC4-49AE-9B09-25A48AC22C08}" dt="2024-07-24T09:35:11.943" v="113" actId="1076"/>
          <ac:spMkLst>
            <pc:docMk/>
            <pc:sldMk cId="0" sldId="297"/>
            <ac:spMk id="2" creationId="{94648329-07A2-BBAE-03B5-6314F8B05D3B}"/>
          </ac:spMkLst>
        </pc:spChg>
        <pc:spChg chg="add mod">
          <ac:chgData name="Yash Wardhan" userId="50a26892f110f5f9" providerId="LiveId" clId="{87CC71F7-0FC4-49AE-9B09-25A48AC22C08}" dt="2024-07-25T09:41:54.375" v="897" actId="1076"/>
          <ac:spMkLst>
            <pc:docMk/>
            <pc:sldMk cId="0" sldId="297"/>
            <ac:spMk id="4" creationId="{77B5CC34-C4F7-546B-AE2D-5625D38AB156}"/>
          </ac:spMkLst>
        </pc:spChg>
        <pc:spChg chg="add mod">
          <ac:chgData name="Yash Wardhan" userId="50a26892f110f5f9" providerId="LiveId" clId="{87CC71F7-0FC4-49AE-9B09-25A48AC22C08}" dt="2024-07-25T09:41:42.222" v="895" actId="1076"/>
          <ac:spMkLst>
            <pc:docMk/>
            <pc:sldMk cId="0" sldId="297"/>
            <ac:spMk id="5" creationId="{F2BB0C2F-2366-60EF-8B10-4B326D009441}"/>
          </ac:spMkLst>
        </pc:spChg>
        <pc:spChg chg="add mod">
          <ac:chgData name="Yash Wardhan" userId="50a26892f110f5f9" providerId="LiveId" clId="{87CC71F7-0FC4-49AE-9B09-25A48AC22C08}" dt="2024-07-25T09:43:15.449" v="935" actId="1076"/>
          <ac:spMkLst>
            <pc:docMk/>
            <pc:sldMk cId="0" sldId="297"/>
            <ac:spMk id="7" creationId="{9B559E46-5369-0B24-7EFB-EC2F34663149}"/>
          </ac:spMkLst>
        </pc:spChg>
        <pc:graphicFrameChg chg="add mod modGraphic">
          <ac:chgData name="Yash Wardhan" userId="50a26892f110f5f9" providerId="LiveId" clId="{87CC71F7-0FC4-49AE-9B09-25A48AC22C08}" dt="2024-07-25T09:41:49.816" v="896" actId="1076"/>
          <ac:graphicFrameMkLst>
            <pc:docMk/>
            <pc:sldMk cId="0" sldId="297"/>
            <ac:graphicFrameMk id="3" creationId="{C8CBC716-B2A2-55E2-BDE5-1DC6050AF63E}"/>
          </ac:graphicFrameMkLst>
        </pc:graphicFrameChg>
        <pc:graphicFrameChg chg="add mod modGraphic">
          <ac:chgData name="Yash Wardhan" userId="50a26892f110f5f9" providerId="LiveId" clId="{87CC71F7-0FC4-49AE-9B09-25A48AC22C08}" dt="2024-07-25T09:41:36.500" v="894" actId="1076"/>
          <ac:graphicFrameMkLst>
            <pc:docMk/>
            <pc:sldMk cId="0" sldId="297"/>
            <ac:graphicFrameMk id="6" creationId="{75D68BE7-D2D0-96C7-5820-ADD212FEF44C}"/>
          </ac:graphicFrameMkLst>
        </pc:graphicFrameChg>
        <pc:picChg chg="add mod">
          <ac:chgData name="Yash Wardhan" userId="50a26892f110f5f9" providerId="LiveId" clId="{87CC71F7-0FC4-49AE-9B09-25A48AC22C08}" dt="2024-07-25T10:17:06.581" v="1375" actId="1076"/>
          <ac:picMkLst>
            <pc:docMk/>
            <pc:sldMk cId="0" sldId="297"/>
            <ac:picMk id="8" creationId="{7C5C1690-3648-B550-951D-B2930579FEA1}"/>
          </ac:picMkLst>
        </pc:picChg>
      </pc:sldChg>
      <pc:sldChg chg="addSp modSp new mod">
        <pc:chgData name="Yash Wardhan" userId="50a26892f110f5f9" providerId="LiveId" clId="{87CC71F7-0FC4-49AE-9B09-25A48AC22C08}" dt="2024-07-25T10:17:10.439" v="1376" actId="1076"/>
        <pc:sldMkLst>
          <pc:docMk/>
          <pc:sldMk cId="2704140686" sldId="298"/>
        </pc:sldMkLst>
        <pc:spChg chg="mod">
          <ac:chgData name="Yash Wardhan" userId="50a26892f110f5f9" providerId="LiveId" clId="{87CC71F7-0FC4-49AE-9B09-25A48AC22C08}" dt="2024-07-24T10:34:02.112" v="662" actId="14100"/>
          <ac:spMkLst>
            <pc:docMk/>
            <pc:sldMk cId="2704140686" sldId="298"/>
            <ac:spMk id="2" creationId="{1E0460FE-A336-26A0-D226-6262A171B547}"/>
          </ac:spMkLst>
        </pc:spChg>
        <pc:spChg chg="mod">
          <ac:chgData name="Yash Wardhan" userId="50a26892f110f5f9" providerId="LiveId" clId="{87CC71F7-0FC4-49AE-9B09-25A48AC22C08}" dt="2024-07-24T10:33:20.907" v="623" actId="1076"/>
          <ac:spMkLst>
            <pc:docMk/>
            <pc:sldMk cId="2704140686" sldId="298"/>
            <ac:spMk id="3" creationId="{43AB1D7F-73F4-3A1F-08CB-44B8A647DDAB}"/>
          </ac:spMkLst>
        </pc:spChg>
        <pc:spChg chg="add mod">
          <ac:chgData name="Yash Wardhan" userId="50a26892f110f5f9" providerId="LiveId" clId="{87CC71F7-0FC4-49AE-9B09-25A48AC22C08}" dt="2024-07-24T10:34:32.306" v="686" actId="1076"/>
          <ac:spMkLst>
            <pc:docMk/>
            <pc:sldMk cId="2704140686" sldId="298"/>
            <ac:spMk id="4" creationId="{2EDAF2A0-5A82-6CF0-53C2-44F863E0313C}"/>
          </ac:spMkLst>
        </pc:spChg>
        <pc:spChg chg="add mod">
          <ac:chgData name="Yash Wardhan" userId="50a26892f110f5f9" providerId="LiveId" clId="{87CC71F7-0FC4-49AE-9B09-25A48AC22C08}" dt="2024-07-24T10:39:40.886" v="801" actId="1076"/>
          <ac:spMkLst>
            <pc:docMk/>
            <pc:sldMk cId="2704140686" sldId="298"/>
            <ac:spMk id="6" creationId="{E7E781EE-4008-6813-D093-E902D0985EC9}"/>
          </ac:spMkLst>
        </pc:spChg>
        <pc:graphicFrameChg chg="add mod modGraphic">
          <ac:chgData name="Yash Wardhan" userId="50a26892f110f5f9" providerId="LiveId" clId="{87CC71F7-0FC4-49AE-9B09-25A48AC22C08}" dt="2024-07-24T10:39:05.126" v="776" actId="20577"/>
          <ac:graphicFrameMkLst>
            <pc:docMk/>
            <pc:sldMk cId="2704140686" sldId="298"/>
            <ac:graphicFrameMk id="5" creationId="{43F63EEC-098E-BAD2-4DBF-E8034FC304E7}"/>
          </ac:graphicFrameMkLst>
        </pc:graphicFrameChg>
        <pc:graphicFrameChg chg="add mod modGraphic">
          <ac:chgData name="Yash Wardhan" userId="50a26892f110f5f9" providerId="LiveId" clId="{87CC71F7-0FC4-49AE-9B09-25A48AC22C08}" dt="2024-07-24T10:42:36.920" v="890" actId="14734"/>
          <ac:graphicFrameMkLst>
            <pc:docMk/>
            <pc:sldMk cId="2704140686" sldId="298"/>
            <ac:graphicFrameMk id="7" creationId="{2EBCC5B7-A013-729B-18D4-67848D0A865F}"/>
          </ac:graphicFrameMkLst>
        </pc:graphicFrameChg>
        <pc:picChg chg="add mod">
          <ac:chgData name="Yash Wardhan" userId="50a26892f110f5f9" providerId="LiveId" clId="{87CC71F7-0FC4-49AE-9B09-25A48AC22C08}" dt="2024-07-25T10:17:10.439" v="1376" actId="1076"/>
          <ac:picMkLst>
            <pc:docMk/>
            <pc:sldMk cId="2704140686" sldId="298"/>
            <ac:picMk id="8" creationId="{238D07CB-7A0C-5FB1-F7B2-3271389F8FE7}"/>
          </ac:picMkLst>
        </pc:picChg>
      </pc:sldChg>
      <pc:sldChg chg="addSp modSp new mod">
        <pc:chgData name="Yash Wardhan" userId="50a26892f110f5f9" providerId="LiveId" clId="{87CC71F7-0FC4-49AE-9B09-25A48AC22C08}" dt="2024-07-25T10:17:15.810" v="1378" actId="1076"/>
        <pc:sldMkLst>
          <pc:docMk/>
          <pc:sldMk cId="4016715111" sldId="299"/>
        </pc:sldMkLst>
        <pc:spChg chg="mod">
          <ac:chgData name="Yash Wardhan" userId="50a26892f110f5f9" providerId="LiveId" clId="{87CC71F7-0FC4-49AE-9B09-25A48AC22C08}" dt="2024-07-25T09:43:01.632" v="931" actId="14100"/>
          <ac:spMkLst>
            <pc:docMk/>
            <pc:sldMk cId="4016715111" sldId="299"/>
            <ac:spMk id="2" creationId="{9B8865F8-FE5B-087B-FDE4-B4ED802CC713}"/>
          </ac:spMkLst>
        </pc:spChg>
        <pc:spChg chg="mod">
          <ac:chgData name="Yash Wardhan" userId="50a26892f110f5f9" providerId="LiveId" clId="{87CC71F7-0FC4-49AE-9B09-25A48AC22C08}" dt="2024-07-25T09:23:12.833" v="892" actId="1076"/>
          <ac:spMkLst>
            <pc:docMk/>
            <pc:sldMk cId="4016715111" sldId="299"/>
            <ac:spMk id="3" creationId="{1A029354-1A32-DD7B-414C-FAFB98C6EE49}"/>
          </ac:spMkLst>
        </pc:spChg>
        <pc:spChg chg="add mod">
          <ac:chgData name="Yash Wardhan" userId="50a26892f110f5f9" providerId="LiveId" clId="{87CC71F7-0FC4-49AE-9B09-25A48AC22C08}" dt="2024-07-25T09:43:26.338" v="941" actId="20577"/>
          <ac:spMkLst>
            <pc:docMk/>
            <pc:sldMk cId="4016715111" sldId="299"/>
            <ac:spMk id="4" creationId="{F9BC880B-247D-1026-D396-C0D154DCEB8A}"/>
          </ac:spMkLst>
        </pc:spChg>
        <pc:spChg chg="add mod">
          <ac:chgData name="Yash Wardhan" userId="50a26892f110f5f9" providerId="LiveId" clId="{87CC71F7-0FC4-49AE-9B09-25A48AC22C08}" dt="2024-07-25T09:43:42.093" v="943" actId="1076"/>
          <ac:spMkLst>
            <pc:docMk/>
            <pc:sldMk cId="4016715111" sldId="299"/>
            <ac:spMk id="5" creationId="{AF8A9138-9363-A0F1-9C69-77D9796C99DA}"/>
          </ac:spMkLst>
        </pc:spChg>
        <pc:spChg chg="add mod">
          <ac:chgData name="Yash Wardhan" userId="50a26892f110f5f9" providerId="LiveId" clId="{87CC71F7-0FC4-49AE-9B09-25A48AC22C08}" dt="2024-07-25T09:48:23.555" v="1072" actId="1076"/>
          <ac:spMkLst>
            <pc:docMk/>
            <pc:sldMk cId="4016715111" sldId="299"/>
            <ac:spMk id="7" creationId="{BF287D27-D8DB-AA78-83F6-93ECA6879862}"/>
          </ac:spMkLst>
        </pc:spChg>
        <pc:graphicFrameChg chg="add mod modGraphic">
          <ac:chgData name="Yash Wardhan" userId="50a26892f110f5f9" providerId="LiveId" clId="{87CC71F7-0FC4-49AE-9B09-25A48AC22C08}" dt="2024-07-25T09:47:45.410" v="1069" actId="20577"/>
          <ac:graphicFrameMkLst>
            <pc:docMk/>
            <pc:sldMk cId="4016715111" sldId="299"/>
            <ac:graphicFrameMk id="6" creationId="{E1DA7B76-C43B-0AE6-5958-D17A76FF3FDF}"/>
          </ac:graphicFrameMkLst>
        </pc:graphicFrameChg>
        <pc:graphicFrameChg chg="add mod modGraphic">
          <ac:chgData name="Yash Wardhan" userId="50a26892f110f5f9" providerId="LiveId" clId="{87CC71F7-0FC4-49AE-9B09-25A48AC22C08}" dt="2024-07-25T09:53:10.331" v="1241" actId="20577"/>
          <ac:graphicFrameMkLst>
            <pc:docMk/>
            <pc:sldMk cId="4016715111" sldId="299"/>
            <ac:graphicFrameMk id="8" creationId="{5425F032-03BA-14DD-295C-F1BB11872AAA}"/>
          </ac:graphicFrameMkLst>
        </pc:graphicFrameChg>
        <pc:picChg chg="add mod">
          <ac:chgData name="Yash Wardhan" userId="50a26892f110f5f9" providerId="LiveId" clId="{87CC71F7-0FC4-49AE-9B09-25A48AC22C08}" dt="2024-07-25T10:17:15.810" v="1378" actId="1076"/>
          <ac:picMkLst>
            <pc:docMk/>
            <pc:sldMk cId="4016715111" sldId="299"/>
            <ac:picMk id="9" creationId="{CC5B8304-7AEB-F746-FD8C-447E2AB06D43}"/>
          </ac:picMkLst>
        </pc:picChg>
      </pc:sldChg>
      <pc:sldChg chg="modSp new del mod">
        <pc:chgData name="Yash Wardhan" userId="50a26892f110f5f9" providerId="LiveId" clId="{87CC71F7-0FC4-49AE-9B09-25A48AC22C08}" dt="2024-07-25T09:53:55.233" v="1246" actId="2696"/>
        <pc:sldMkLst>
          <pc:docMk/>
          <pc:sldMk cId="824411785" sldId="300"/>
        </pc:sldMkLst>
        <pc:spChg chg="mod">
          <ac:chgData name="Yash Wardhan" userId="50a26892f110f5f9" providerId="LiveId" clId="{87CC71F7-0FC4-49AE-9B09-25A48AC22C08}" dt="2024-07-25T09:53:44.746" v="1244" actId="1076"/>
          <ac:spMkLst>
            <pc:docMk/>
            <pc:sldMk cId="824411785" sldId="300"/>
            <ac:spMk id="2" creationId="{B42D3D77-2ECE-416E-0EE2-F76D0B205E62}"/>
          </ac:spMkLst>
        </pc:spChg>
      </pc:sldChg>
      <pc:sldChg chg="addSp modSp add mod">
        <pc:chgData name="Yash Wardhan" userId="50a26892f110f5f9" providerId="LiveId" clId="{87CC71F7-0FC4-49AE-9B09-25A48AC22C08}" dt="2024-07-25T10:17:20.781" v="1379" actId="1076"/>
        <pc:sldMkLst>
          <pc:docMk/>
          <pc:sldMk cId="1930429233" sldId="301"/>
        </pc:sldMkLst>
        <pc:graphicFrameChg chg="modGraphic">
          <ac:chgData name="Yash Wardhan" userId="50a26892f110f5f9" providerId="LiveId" clId="{87CC71F7-0FC4-49AE-9B09-25A48AC22C08}" dt="2024-07-25T09:57:51.063" v="1285" actId="20577"/>
          <ac:graphicFrameMkLst>
            <pc:docMk/>
            <pc:sldMk cId="1930429233" sldId="301"/>
            <ac:graphicFrameMk id="5" creationId="{43F63EEC-098E-BAD2-4DBF-E8034FC304E7}"/>
          </ac:graphicFrameMkLst>
        </pc:graphicFrameChg>
        <pc:graphicFrameChg chg="modGraphic">
          <ac:chgData name="Yash Wardhan" userId="50a26892f110f5f9" providerId="LiveId" clId="{87CC71F7-0FC4-49AE-9B09-25A48AC22C08}" dt="2024-07-25T09:58:46.538" v="1334" actId="20577"/>
          <ac:graphicFrameMkLst>
            <pc:docMk/>
            <pc:sldMk cId="1930429233" sldId="301"/>
            <ac:graphicFrameMk id="7" creationId="{2EBCC5B7-A013-729B-18D4-67848D0A865F}"/>
          </ac:graphicFrameMkLst>
        </pc:graphicFrameChg>
        <pc:picChg chg="add mod">
          <ac:chgData name="Yash Wardhan" userId="50a26892f110f5f9" providerId="LiveId" clId="{87CC71F7-0FC4-49AE-9B09-25A48AC22C08}" dt="2024-07-25T10:17:20.781" v="1379" actId="1076"/>
          <ac:picMkLst>
            <pc:docMk/>
            <pc:sldMk cId="1930429233" sldId="301"/>
            <ac:picMk id="8" creationId="{9B07F0E9-3620-5288-937E-7F8272D208B7}"/>
          </ac:picMkLst>
        </pc:picChg>
      </pc:sldChg>
      <pc:sldChg chg="modSp new mod">
        <pc:chgData name="Yash Wardhan" userId="50a26892f110f5f9" providerId="LiveId" clId="{87CC71F7-0FC4-49AE-9B09-25A48AC22C08}" dt="2024-07-25T10:25:58.617" v="1424" actId="115"/>
        <pc:sldMkLst>
          <pc:docMk/>
          <pc:sldMk cId="3811461461" sldId="302"/>
        </pc:sldMkLst>
        <pc:spChg chg="mod">
          <ac:chgData name="Yash Wardhan" userId="50a26892f110f5f9" providerId="LiveId" clId="{87CC71F7-0FC4-49AE-9B09-25A48AC22C08}" dt="2024-07-25T10:20:09.809" v="1392" actId="1076"/>
          <ac:spMkLst>
            <pc:docMk/>
            <pc:sldMk cId="3811461461" sldId="302"/>
            <ac:spMk id="2" creationId="{855711A5-270B-F745-6E6A-A9FC4F7D0634}"/>
          </ac:spMkLst>
        </pc:spChg>
        <pc:spChg chg="mod">
          <ac:chgData name="Yash Wardhan" userId="50a26892f110f5f9" providerId="LiveId" clId="{87CC71F7-0FC4-49AE-9B09-25A48AC22C08}" dt="2024-07-25T10:25:58.617" v="1424" actId="115"/>
          <ac:spMkLst>
            <pc:docMk/>
            <pc:sldMk cId="3811461461" sldId="302"/>
            <ac:spMk id="3" creationId="{532E0971-F76A-8371-80A4-9E292DF98F79}"/>
          </ac:spMkLst>
        </pc:spChg>
        <pc:spChg chg="mod">
          <ac:chgData name="Yash Wardhan" userId="50a26892f110f5f9" providerId="LiveId" clId="{87CC71F7-0FC4-49AE-9B09-25A48AC22C08}" dt="2024-07-25T10:19:53.348" v="1388" actId="1076"/>
          <ac:spMkLst>
            <pc:docMk/>
            <pc:sldMk cId="3811461461" sldId="302"/>
            <ac:spMk id="4" creationId="{794CB28C-7F9F-F21B-04CB-259D2A50686B}"/>
          </ac:spMkLst>
        </pc:spChg>
      </pc:sldChg>
      <pc:sldChg chg="addSp delSp modSp new mod">
        <pc:chgData name="Yash Wardhan" userId="50a26892f110f5f9" providerId="LiveId" clId="{87CC71F7-0FC4-49AE-9B09-25A48AC22C08}" dt="2024-07-25T10:33:14.169" v="1459" actId="1076"/>
        <pc:sldMkLst>
          <pc:docMk/>
          <pc:sldMk cId="778578442" sldId="303"/>
        </pc:sldMkLst>
        <pc:spChg chg="mod">
          <ac:chgData name="Yash Wardhan" userId="50a26892f110f5f9" providerId="LiveId" clId="{87CC71F7-0FC4-49AE-9B09-25A48AC22C08}" dt="2024-07-25T10:31:36.336" v="1452" actId="14100"/>
          <ac:spMkLst>
            <pc:docMk/>
            <pc:sldMk cId="778578442" sldId="303"/>
            <ac:spMk id="2" creationId="{D531AEA5-C502-5376-8B5F-CF863A6EC233}"/>
          </ac:spMkLst>
        </pc:spChg>
        <pc:spChg chg="del mod">
          <ac:chgData name="Yash Wardhan" userId="50a26892f110f5f9" providerId="LiveId" clId="{87CC71F7-0FC4-49AE-9B09-25A48AC22C08}" dt="2024-07-25T10:31:55.311" v="1454"/>
          <ac:spMkLst>
            <pc:docMk/>
            <pc:sldMk cId="778578442" sldId="303"/>
            <ac:spMk id="3" creationId="{D77F7D22-D325-34DD-2DA6-8D48538F5285}"/>
          </ac:spMkLst>
        </pc:spChg>
        <pc:spChg chg="mod">
          <ac:chgData name="Yash Wardhan" userId="50a26892f110f5f9" providerId="LiveId" clId="{87CC71F7-0FC4-49AE-9B09-25A48AC22C08}" dt="2024-07-25T10:33:14.169" v="1459" actId="1076"/>
          <ac:spMkLst>
            <pc:docMk/>
            <pc:sldMk cId="778578442" sldId="303"/>
            <ac:spMk id="4" creationId="{ED992810-9B3B-42BF-FDF6-86833F4BE8C6}"/>
          </ac:spMkLst>
        </pc:spChg>
        <pc:spChg chg="add mod">
          <ac:chgData name="Yash Wardhan" userId="50a26892f110f5f9" providerId="LiveId" clId="{87CC71F7-0FC4-49AE-9B09-25A48AC22C08}" dt="2024-07-25T10:32:38.301" v="1458"/>
          <ac:spMkLst>
            <pc:docMk/>
            <pc:sldMk cId="778578442" sldId="303"/>
            <ac:spMk id="6" creationId="{865394CC-BF76-6DC9-E7D5-B87A0B8FDFE0}"/>
          </ac:spMkLst>
        </pc:spChg>
        <pc:picChg chg="add mod">
          <ac:chgData name="Yash Wardhan" userId="50a26892f110f5f9" providerId="LiveId" clId="{87CC71F7-0FC4-49AE-9B09-25A48AC22C08}" dt="2024-07-25T10:31:55.311" v="1454"/>
          <ac:picMkLst>
            <pc:docMk/>
            <pc:sldMk cId="778578442" sldId="303"/>
            <ac:picMk id="5" creationId="{79920FA7-8AA2-0BE2-FCF0-41104A28CFDC}"/>
          </ac:picMkLst>
        </pc:picChg>
      </pc:sldChg>
      <pc:sldChg chg="addSp delSp modSp new add del mod modClrScheme chgLayout">
        <pc:chgData name="Yash Wardhan" userId="50a26892f110f5f9" providerId="LiveId" clId="{87CC71F7-0FC4-49AE-9B09-25A48AC22C08}" dt="2024-07-25T10:31:07.058" v="1447" actId="2696"/>
        <pc:sldMkLst>
          <pc:docMk/>
          <pc:sldMk cId="1110873854" sldId="303"/>
        </pc:sldMkLst>
        <pc:spChg chg="mod ord">
          <ac:chgData name="Yash Wardhan" userId="50a26892f110f5f9" providerId="LiveId" clId="{87CC71F7-0FC4-49AE-9B09-25A48AC22C08}" dt="2024-07-25T10:30:47.207" v="1442" actId="14100"/>
          <ac:spMkLst>
            <pc:docMk/>
            <pc:sldMk cId="1110873854" sldId="303"/>
            <ac:spMk id="2" creationId="{D2B4F905-DD3D-EE07-5E69-B4B150FFB7C1}"/>
          </ac:spMkLst>
        </pc:spChg>
        <pc:spChg chg="del mod ord">
          <ac:chgData name="Yash Wardhan" userId="50a26892f110f5f9" providerId="LiveId" clId="{87CC71F7-0FC4-49AE-9B09-25A48AC22C08}" dt="2024-07-25T10:30:20.136" v="1435" actId="700"/>
          <ac:spMkLst>
            <pc:docMk/>
            <pc:sldMk cId="1110873854" sldId="303"/>
            <ac:spMk id="3" creationId="{C919A232-6621-8961-BA57-E794819C0F01}"/>
          </ac:spMkLst>
        </pc:spChg>
        <pc:spChg chg="del mod ord">
          <ac:chgData name="Yash Wardhan" userId="50a26892f110f5f9" providerId="LiveId" clId="{87CC71F7-0FC4-49AE-9B09-25A48AC22C08}" dt="2024-07-25T10:30:20.136" v="1435" actId="700"/>
          <ac:spMkLst>
            <pc:docMk/>
            <pc:sldMk cId="1110873854" sldId="303"/>
            <ac:spMk id="4" creationId="{CAE02F22-399F-FD1A-E12D-635B7700D8CD}"/>
          </ac:spMkLst>
        </pc:spChg>
        <pc:spChg chg="mod ord">
          <ac:chgData name="Yash Wardhan" userId="50a26892f110f5f9" providerId="LiveId" clId="{87CC71F7-0FC4-49AE-9B09-25A48AC22C08}" dt="2024-07-25T10:30:30.417" v="1437" actId="6264"/>
          <ac:spMkLst>
            <pc:docMk/>
            <pc:sldMk cId="1110873854" sldId="303"/>
            <ac:spMk id="5" creationId="{E8F3D6EF-0415-45E5-3966-BB41C4D31693}"/>
          </ac:spMkLst>
        </pc:spChg>
        <pc:spChg chg="add del mod ord">
          <ac:chgData name="Yash Wardhan" userId="50a26892f110f5f9" providerId="LiveId" clId="{87CC71F7-0FC4-49AE-9B09-25A48AC22C08}" dt="2024-07-25T10:30:27.063" v="1436" actId="700"/>
          <ac:spMkLst>
            <pc:docMk/>
            <pc:sldMk cId="1110873854" sldId="303"/>
            <ac:spMk id="6" creationId="{09E63D5C-2FD4-67B0-C770-F41EE8F59E35}"/>
          </ac:spMkLst>
        </pc:spChg>
        <pc:spChg chg="add del mod ord">
          <ac:chgData name="Yash Wardhan" userId="50a26892f110f5f9" providerId="LiveId" clId="{87CC71F7-0FC4-49AE-9B09-25A48AC22C08}" dt="2024-07-25T10:30:27.063" v="1436" actId="700"/>
          <ac:spMkLst>
            <pc:docMk/>
            <pc:sldMk cId="1110873854" sldId="303"/>
            <ac:spMk id="7" creationId="{2BAED564-EEAE-1C15-E39B-6C161832DA3C}"/>
          </ac:spMkLst>
        </pc:spChg>
        <pc:spChg chg="add del mod ord">
          <ac:chgData name="Yash Wardhan" userId="50a26892f110f5f9" providerId="LiveId" clId="{87CC71F7-0FC4-49AE-9B09-25A48AC22C08}" dt="2024-07-25T10:30:30.417" v="1437" actId="6264"/>
          <ac:spMkLst>
            <pc:docMk/>
            <pc:sldMk cId="1110873854" sldId="303"/>
            <ac:spMk id="8" creationId="{1055A1B7-5281-841D-6C47-AF0F99563652}"/>
          </ac:spMkLst>
        </pc:spChg>
        <pc:spChg chg="add del mod ord">
          <ac:chgData name="Yash Wardhan" userId="50a26892f110f5f9" providerId="LiveId" clId="{87CC71F7-0FC4-49AE-9B09-25A48AC22C08}" dt="2024-07-25T10:30:30.417" v="1437" actId="6264"/>
          <ac:spMkLst>
            <pc:docMk/>
            <pc:sldMk cId="1110873854" sldId="303"/>
            <ac:spMk id="9" creationId="{17F13D05-F844-F33C-6712-BDF70BB08715}"/>
          </ac:spMkLst>
        </pc:spChg>
        <pc:spChg chg="add del mod">
          <ac:chgData name="Yash Wardhan" userId="50a26892f110f5f9" providerId="LiveId" clId="{87CC71F7-0FC4-49AE-9B09-25A48AC22C08}" dt="2024-07-25T10:30:30.417" v="1437" actId="6264"/>
          <ac:spMkLst>
            <pc:docMk/>
            <pc:sldMk cId="1110873854" sldId="303"/>
            <ac:spMk id="10" creationId="{C43E6D95-1C20-65E6-8952-17993AE567C2}"/>
          </ac:spMkLst>
        </pc:spChg>
        <pc:spChg chg="add del mod">
          <ac:chgData name="Yash Wardhan" userId="50a26892f110f5f9" providerId="LiveId" clId="{87CC71F7-0FC4-49AE-9B09-25A48AC22C08}" dt="2024-07-25T10:30:30.417" v="1437" actId="6264"/>
          <ac:spMkLst>
            <pc:docMk/>
            <pc:sldMk cId="1110873854" sldId="303"/>
            <ac:spMk id="11" creationId="{2DCD3CF6-3B33-3D1B-6621-F8BC1FFEFB6B}"/>
          </ac:spMkLst>
        </pc:spChg>
        <pc:spChg chg="add mod ord">
          <ac:chgData name="Yash Wardhan" userId="50a26892f110f5f9" providerId="LiveId" clId="{87CC71F7-0FC4-49AE-9B09-25A48AC22C08}" dt="2024-07-25T10:30:30.417" v="1437" actId="6264"/>
          <ac:spMkLst>
            <pc:docMk/>
            <pc:sldMk cId="1110873854" sldId="303"/>
            <ac:spMk id="12" creationId="{0C3040F2-EC62-6018-4BFC-93ACEEE01974}"/>
          </ac:spMkLst>
        </pc:spChg>
        <pc:spChg chg="add mod ord">
          <ac:chgData name="Yash Wardhan" userId="50a26892f110f5f9" providerId="LiveId" clId="{87CC71F7-0FC4-49AE-9B09-25A48AC22C08}" dt="2024-07-25T10:30:46.470" v="1441" actId="14100"/>
          <ac:spMkLst>
            <pc:docMk/>
            <pc:sldMk cId="1110873854" sldId="303"/>
            <ac:spMk id="13" creationId="{489A69B8-BC8D-2F8C-894A-4F206FBD7B23}"/>
          </ac:spMkLst>
        </pc:spChg>
      </pc:sldChg>
      <pc:sldChg chg="modSp new del mod">
        <pc:chgData name="Yash Wardhan" userId="50a26892f110f5f9" providerId="LiveId" clId="{87CC71F7-0FC4-49AE-9B09-25A48AC22C08}" dt="2024-07-25T10:28:17.903" v="1427" actId="2696"/>
        <pc:sldMkLst>
          <pc:docMk/>
          <pc:sldMk cId="3680191727" sldId="303"/>
        </pc:sldMkLst>
        <pc:spChg chg="mod">
          <ac:chgData name="Yash Wardhan" userId="50a26892f110f5f9" providerId="LiveId" clId="{87CC71F7-0FC4-49AE-9B09-25A48AC22C08}" dt="2024-07-25T10:27:52.667" v="1426" actId="1076"/>
          <ac:spMkLst>
            <pc:docMk/>
            <pc:sldMk cId="3680191727" sldId="303"/>
            <ac:spMk id="4" creationId="{EA2DBCF1-133A-F48D-C417-3BE0F1DED319}"/>
          </ac:spMkLst>
        </pc:spChg>
      </pc:sldChg>
      <pc:sldChg chg="addSp delSp modSp new mod">
        <pc:chgData name="Yash Wardhan" userId="50a26892f110f5f9" providerId="LiveId" clId="{87CC71F7-0FC4-49AE-9B09-25A48AC22C08}" dt="2024-07-25T10:35:29.545" v="1484" actId="1076"/>
        <pc:sldMkLst>
          <pc:docMk/>
          <pc:sldMk cId="74276995" sldId="304"/>
        </pc:sldMkLst>
        <pc:spChg chg="mod">
          <ac:chgData name="Yash Wardhan" userId="50a26892f110f5f9" providerId="LiveId" clId="{87CC71F7-0FC4-49AE-9B09-25A48AC22C08}" dt="2024-07-25T10:33:39.039" v="1462" actId="14100"/>
          <ac:spMkLst>
            <pc:docMk/>
            <pc:sldMk cId="74276995" sldId="304"/>
            <ac:spMk id="2" creationId="{8E549135-DEBD-951B-C88A-5C58A099A34B}"/>
          </ac:spMkLst>
        </pc:spChg>
        <pc:spChg chg="del mod">
          <ac:chgData name="Yash Wardhan" userId="50a26892f110f5f9" providerId="LiveId" clId="{87CC71F7-0FC4-49AE-9B09-25A48AC22C08}" dt="2024-07-25T10:33:54.061" v="1464"/>
          <ac:spMkLst>
            <pc:docMk/>
            <pc:sldMk cId="74276995" sldId="304"/>
            <ac:spMk id="3" creationId="{071F2EB8-C37B-AA71-C11E-6C400953AAB4}"/>
          </ac:spMkLst>
        </pc:spChg>
        <pc:spChg chg="mod">
          <ac:chgData name="Yash Wardhan" userId="50a26892f110f5f9" providerId="LiveId" clId="{87CC71F7-0FC4-49AE-9B09-25A48AC22C08}" dt="2024-07-25T10:35:29.545" v="1484" actId="1076"/>
          <ac:spMkLst>
            <pc:docMk/>
            <pc:sldMk cId="74276995" sldId="304"/>
            <ac:spMk id="4" creationId="{CCAAA55D-BD95-5B29-BC63-478FD809DC04}"/>
          </ac:spMkLst>
        </pc:spChg>
        <pc:spChg chg="add mod">
          <ac:chgData name="Yash Wardhan" userId="50a26892f110f5f9" providerId="LiveId" clId="{87CC71F7-0FC4-49AE-9B09-25A48AC22C08}" dt="2024-07-25T10:35:19.049" v="1483" actId="14100"/>
          <ac:spMkLst>
            <pc:docMk/>
            <pc:sldMk cId="74276995" sldId="304"/>
            <ac:spMk id="7" creationId="{5FB35215-D636-FB17-F90A-BAA32AC10347}"/>
          </ac:spMkLst>
        </pc:spChg>
        <pc:picChg chg="add mod">
          <ac:chgData name="Yash Wardhan" userId="50a26892f110f5f9" providerId="LiveId" clId="{87CC71F7-0FC4-49AE-9B09-25A48AC22C08}" dt="2024-07-25T10:35:10.283" v="1480" actId="14100"/>
          <ac:picMkLst>
            <pc:docMk/>
            <pc:sldMk cId="74276995" sldId="304"/>
            <ac:picMk id="5" creationId="{88A72372-6299-D467-567E-4A586877330E}"/>
          </ac:picMkLst>
        </pc:picChg>
        <pc:picChg chg="add mod">
          <ac:chgData name="Yash Wardhan" userId="50a26892f110f5f9" providerId="LiveId" clId="{87CC71F7-0FC4-49AE-9B09-25A48AC22C08}" dt="2024-07-25T10:35:16.399" v="1482" actId="14100"/>
          <ac:picMkLst>
            <pc:docMk/>
            <pc:sldMk cId="74276995" sldId="304"/>
            <ac:picMk id="6" creationId="{EDFA9D63-5E20-0D7B-C183-2E63E5DE7FBB}"/>
          </ac:picMkLst>
        </pc:picChg>
      </pc:sldChg>
      <pc:sldChg chg="new del">
        <pc:chgData name="Yash Wardhan" userId="50a26892f110f5f9" providerId="LiveId" clId="{87CC71F7-0FC4-49AE-9B09-25A48AC22C08}" dt="2024-07-25T10:31:11.711" v="1448" actId="2696"/>
        <pc:sldMkLst>
          <pc:docMk/>
          <pc:sldMk cId="4275717363" sldId="304"/>
        </pc:sldMkLst>
      </pc:sldChg>
      <pc:sldChg chg="addSp modSp new mod">
        <pc:chgData name="Yash Wardhan" userId="50a26892f110f5f9" providerId="LiveId" clId="{87CC71F7-0FC4-49AE-9B09-25A48AC22C08}" dt="2024-07-25T10:37:40.138" v="1504" actId="1076"/>
        <pc:sldMkLst>
          <pc:docMk/>
          <pc:sldMk cId="1026073749" sldId="305"/>
        </pc:sldMkLst>
        <pc:spChg chg="mod">
          <ac:chgData name="Yash Wardhan" userId="50a26892f110f5f9" providerId="LiveId" clId="{87CC71F7-0FC4-49AE-9B09-25A48AC22C08}" dt="2024-07-25T10:36:03.339" v="1489" actId="14100"/>
          <ac:spMkLst>
            <pc:docMk/>
            <pc:sldMk cId="1026073749" sldId="305"/>
            <ac:spMk id="2" creationId="{CCBDEE90-99D2-5FDA-AC17-0775F2D8269C}"/>
          </ac:spMkLst>
        </pc:spChg>
        <pc:spChg chg="mod">
          <ac:chgData name="Yash Wardhan" userId="50a26892f110f5f9" providerId="LiveId" clId="{87CC71F7-0FC4-49AE-9B09-25A48AC22C08}" dt="2024-07-25T10:36:21.629" v="1492"/>
          <ac:spMkLst>
            <pc:docMk/>
            <pc:sldMk cId="1026073749" sldId="305"/>
            <ac:spMk id="3" creationId="{A7731C55-76A8-2D8A-9634-64C4FC186E49}"/>
          </ac:spMkLst>
        </pc:spChg>
        <pc:spChg chg="mod">
          <ac:chgData name="Yash Wardhan" userId="50a26892f110f5f9" providerId="LiveId" clId="{87CC71F7-0FC4-49AE-9B09-25A48AC22C08}" dt="2024-07-25T10:37:40.138" v="1504" actId="1076"/>
          <ac:spMkLst>
            <pc:docMk/>
            <pc:sldMk cId="1026073749" sldId="305"/>
            <ac:spMk id="4" creationId="{C0E96BFD-7CC4-F2D1-E02A-0346A2104520}"/>
          </ac:spMkLst>
        </pc:spChg>
        <pc:picChg chg="add mod">
          <ac:chgData name="Yash Wardhan" userId="50a26892f110f5f9" providerId="LiveId" clId="{87CC71F7-0FC4-49AE-9B09-25A48AC22C08}" dt="2024-07-25T10:37:06.479" v="1499" actId="14100"/>
          <ac:picMkLst>
            <pc:docMk/>
            <pc:sldMk cId="1026073749" sldId="305"/>
            <ac:picMk id="5" creationId="{8432DBD9-EB2E-931A-D7A5-9758D9792AB6}"/>
          </ac:picMkLst>
        </pc:picChg>
        <pc:picChg chg="add mod">
          <ac:chgData name="Yash Wardhan" userId="50a26892f110f5f9" providerId="LiveId" clId="{87CC71F7-0FC4-49AE-9B09-25A48AC22C08}" dt="2024-07-25T10:37:13.556" v="1501" actId="14100"/>
          <ac:picMkLst>
            <pc:docMk/>
            <pc:sldMk cId="1026073749" sldId="305"/>
            <ac:picMk id="6" creationId="{33BF11F6-425C-3124-75E1-6E6CA0A10087}"/>
          </ac:picMkLst>
        </pc:picChg>
      </pc:sldChg>
      <pc:sldChg chg="addSp delSp modSp new mod setBg modClrScheme addAnim delAnim chgLayout">
        <pc:chgData name="Yash Wardhan" userId="50a26892f110f5f9" providerId="LiveId" clId="{87CC71F7-0FC4-49AE-9B09-25A48AC22C08}" dt="2024-07-25T11:48:06.367" v="1790" actId="20577"/>
        <pc:sldMkLst>
          <pc:docMk/>
          <pc:sldMk cId="3262639116" sldId="306"/>
        </pc:sldMkLst>
        <pc:spChg chg="del mod ord">
          <ac:chgData name="Yash Wardhan" userId="50a26892f110f5f9" providerId="LiveId" clId="{87CC71F7-0FC4-49AE-9B09-25A48AC22C08}" dt="2024-07-25T10:38:27.918" v="1505" actId="700"/>
          <ac:spMkLst>
            <pc:docMk/>
            <pc:sldMk cId="3262639116" sldId="306"/>
            <ac:spMk id="2" creationId="{F9402BEF-0B22-C378-4DE5-1A7ACD3634BE}"/>
          </ac:spMkLst>
        </pc:spChg>
        <pc:spChg chg="del">
          <ac:chgData name="Yash Wardhan" userId="50a26892f110f5f9" providerId="LiveId" clId="{87CC71F7-0FC4-49AE-9B09-25A48AC22C08}" dt="2024-07-25T10:38:27.918" v="1505" actId="700"/>
          <ac:spMkLst>
            <pc:docMk/>
            <pc:sldMk cId="3262639116" sldId="306"/>
            <ac:spMk id="3" creationId="{A2DC2208-7BB2-F1E3-FC45-93D80CA9B51C}"/>
          </ac:spMkLst>
        </pc:spChg>
        <pc:spChg chg="mod ord">
          <ac:chgData name="Yash Wardhan" userId="50a26892f110f5f9" providerId="LiveId" clId="{87CC71F7-0FC4-49AE-9B09-25A48AC22C08}" dt="2024-07-25T10:42:13.157" v="1527" actId="26606"/>
          <ac:spMkLst>
            <pc:docMk/>
            <pc:sldMk cId="3262639116" sldId="306"/>
            <ac:spMk id="4" creationId="{35107FF4-BD12-B789-BF31-6876640CE045}"/>
          </ac:spMkLst>
        </pc:spChg>
        <pc:spChg chg="add mod ord">
          <ac:chgData name="Yash Wardhan" userId="50a26892f110f5f9" providerId="LiveId" clId="{87CC71F7-0FC4-49AE-9B09-25A48AC22C08}" dt="2024-07-25T10:51:12.169" v="1552" actId="1076"/>
          <ac:spMkLst>
            <pc:docMk/>
            <pc:sldMk cId="3262639116" sldId="306"/>
            <ac:spMk id="5" creationId="{AE424850-E250-2BBB-18F0-B4076C985FCA}"/>
          </ac:spMkLst>
        </pc:spChg>
        <pc:spChg chg="add mod">
          <ac:chgData name="Yash Wardhan" userId="50a26892f110f5f9" providerId="LiveId" clId="{87CC71F7-0FC4-49AE-9B09-25A48AC22C08}" dt="2024-07-25T11:48:06.367" v="1790" actId="20577"/>
          <ac:spMkLst>
            <pc:docMk/>
            <pc:sldMk cId="3262639116" sldId="306"/>
            <ac:spMk id="10" creationId="{654CC0F4-ADB0-D6CA-B07A-D6EF1D2BFB2D}"/>
          </ac:spMkLst>
        </pc:spChg>
        <pc:spChg chg="add del">
          <ac:chgData name="Yash Wardhan" userId="50a26892f110f5f9" providerId="LiveId" clId="{87CC71F7-0FC4-49AE-9B09-25A48AC22C08}" dt="2024-07-25T10:42:13.157" v="1527" actId="26606"/>
          <ac:spMkLst>
            <pc:docMk/>
            <pc:sldMk cId="3262639116" sldId="306"/>
            <ac:spMk id="12" creationId="{C63C853E-3842-4594-86A9-051FFAF4D343}"/>
          </ac:spMkLst>
        </pc:spChg>
        <pc:spChg chg="add del">
          <ac:chgData name="Yash Wardhan" userId="50a26892f110f5f9" providerId="LiveId" clId="{87CC71F7-0FC4-49AE-9B09-25A48AC22C08}" dt="2024-07-25T10:42:13.157" v="1527" actId="26606"/>
          <ac:spMkLst>
            <pc:docMk/>
            <pc:sldMk cId="3262639116" sldId="306"/>
            <ac:spMk id="20" creationId="{2E67E8BF-E4B2-4098-9FB3-9E400BD86935}"/>
          </ac:spMkLst>
        </pc:spChg>
        <pc:picChg chg="add del mod ord">
          <ac:chgData name="Yash Wardhan" userId="50a26892f110f5f9" providerId="LiveId" clId="{87CC71F7-0FC4-49AE-9B09-25A48AC22C08}" dt="2024-07-25T10:43:19.627" v="1532" actId="21"/>
          <ac:picMkLst>
            <pc:docMk/>
            <pc:sldMk cId="3262639116" sldId="306"/>
            <ac:picMk id="7" creationId="{8AE003C7-F45B-4D26-DBFC-A7A1159C9A7F}"/>
          </ac:picMkLst>
        </pc:picChg>
        <pc:picChg chg="add del mod">
          <ac:chgData name="Yash Wardhan" userId="50a26892f110f5f9" providerId="LiveId" clId="{87CC71F7-0FC4-49AE-9B09-25A48AC22C08}" dt="2024-07-25T11:42:11.078" v="1664" actId="478"/>
          <ac:picMkLst>
            <pc:docMk/>
            <pc:sldMk cId="3262639116" sldId="306"/>
            <ac:picMk id="9" creationId="{9EF36636-7F5E-4434-3E86-8BE908C9287D}"/>
          </ac:picMkLst>
        </pc:picChg>
        <pc:picChg chg="add mod">
          <ac:chgData name="Yash Wardhan" userId="50a26892f110f5f9" providerId="LiveId" clId="{87CC71F7-0FC4-49AE-9B09-25A48AC22C08}" dt="2024-07-25T11:42:21.922" v="1668" actId="1076"/>
          <ac:picMkLst>
            <pc:docMk/>
            <pc:sldMk cId="3262639116" sldId="306"/>
            <ac:picMk id="13" creationId="{71DB59C8-F3FB-B593-7F66-DCB64E022DB5}"/>
          </ac:picMkLst>
        </pc:picChg>
        <pc:picChg chg="add del">
          <ac:chgData name="Yash Wardhan" userId="50a26892f110f5f9" providerId="LiveId" clId="{87CC71F7-0FC4-49AE-9B09-25A48AC22C08}" dt="2024-07-25T10:42:13.157" v="1527" actId="26606"/>
          <ac:picMkLst>
            <pc:docMk/>
            <pc:sldMk cId="3262639116" sldId="306"/>
            <ac:picMk id="14" creationId="{B591CDC5-6B61-4116-B3B5-0FF42B6E606D}"/>
          </ac:picMkLst>
        </pc:picChg>
        <pc:cxnChg chg="add del">
          <ac:chgData name="Yash Wardhan" userId="50a26892f110f5f9" providerId="LiveId" clId="{87CC71F7-0FC4-49AE-9B09-25A48AC22C08}" dt="2024-07-25T10:42:13.157" v="1527" actId="26606"/>
          <ac:cxnSpMkLst>
            <pc:docMk/>
            <pc:sldMk cId="3262639116" sldId="306"/>
            <ac:cxnSpMk id="16" creationId="{25B08984-5BEB-422F-A364-2B41E6A516EB}"/>
          </ac:cxnSpMkLst>
        </pc:cxnChg>
        <pc:cxnChg chg="add del">
          <ac:chgData name="Yash Wardhan" userId="50a26892f110f5f9" providerId="LiveId" clId="{87CC71F7-0FC4-49AE-9B09-25A48AC22C08}" dt="2024-07-25T10:42:13.157" v="1527" actId="26606"/>
          <ac:cxnSpMkLst>
            <pc:docMk/>
            <pc:sldMk cId="3262639116" sldId="306"/>
            <ac:cxnSpMk id="18" creationId="{A8F413B1-54E0-4B16-92AB-1CC5C7D645BC}"/>
          </ac:cxnSpMkLst>
        </pc:cxnChg>
        <pc:cxnChg chg="add del">
          <ac:chgData name="Yash Wardhan" userId="50a26892f110f5f9" providerId="LiveId" clId="{87CC71F7-0FC4-49AE-9B09-25A48AC22C08}" dt="2024-07-25T10:42:13.157" v="1527" actId="26606"/>
          <ac:cxnSpMkLst>
            <pc:docMk/>
            <pc:sldMk cId="3262639116" sldId="306"/>
            <ac:cxnSpMk id="22" creationId="{3781A10F-5DF6-4C9B-AE0B-5249E4399D26}"/>
          </ac:cxnSpMkLst>
        </pc:cxnChg>
      </pc:sldChg>
      <pc:sldChg chg="new del">
        <pc:chgData name="Yash Wardhan" userId="50a26892f110f5f9" providerId="LiveId" clId="{87CC71F7-0FC4-49AE-9B09-25A48AC22C08}" dt="2024-07-25T10:52:18.910" v="1555" actId="2696"/>
        <pc:sldMkLst>
          <pc:docMk/>
          <pc:sldMk cId="91473499" sldId="307"/>
        </pc:sldMkLst>
      </pc:sldChg>
      <pc:sldChg chg="addSp delSp modSp add mod">
        <pc:chgData name="Yash Wardhan" userId="50a26892f110f5f9" providerId="LiveId" clId="{87CC71F7-0FC4-49AE-9B09-25A48AC22C08}" dt="2024-07-25T11:50:12.884" v="1814" actId="20577"/>
        <pc:sldMkLst>
          <pc:docMk/>
          <pc:sldMk cId="2547510186" sldId="308"/>
        </pc:sldMkLst>
        <pc:spChg chg="mod">
          <ac:chgData name="Yash Wardhan" userId="50a26892f110f5f9" providerId="LiveId" clId="{87CC71F7-0FC4-49AE-9B09-25A48AC22C08}" dt="2024-07-25T10:52:33.638" v="1558" actId="20577"/>
          <ac:spMkLst>
            <pc:docMk/>
            <pc:sldMk cId="2547510186" sldId="308"/>
            <ac:spMk id="5" creationId="{AE424850-E250-2BBB-18F0-B4076C985FCA}"/>
          </ac:spMkLst>
        </pc:spChg>
        <pc:spChg chg="mod">
          <ac:chgData name="Yash Wardhan" userId="50a26892f110f5f9" providerId="LiveId" clId="{87CC71F7-0FC4-49AE-9B09-25A48AC22C08}" dt="2024-07-25T11:50:12.884" v="1814" actId="20577"/>
          <ac:spMkLst>
            <pc:docMk/>
            <pc:sldMk cId="2547510186" sldId="308"/>
            <ac:spMk id="10" creationId="{654CC0F4-ADB0-D6CA-B07A-D6EF1D2BFB2D}"/>
          </ac:spMkLst>
        </pc:spChg>
        <pc:picChg chg="add del mod">
          <ac:chgData name="Yash Wardhan" userId="50a26892f110f5f9" providerId="LiveId" clId="{87CC71F7-0FC4-49AE-9B09-25A48AC22C08}" dt="2024-07-25T11:49:19.585" v="1791" actId="478"/>
          <ac:picMkLst>
            <pc:docMk/>
            <pc:sldMk cId="2547510186" sldId="308"/>
            <ac:picMk id="3" creationId="{69A12220-4DA0-69A5-30D1-E7277F185071}"/>
          </ac:picMkLst>
        </pc:picChg>
        <pc:picChg chg="add mod">
          <ac:chgData name="Yash Wardhan" userId="50a26892f110f5f9" providerId="LiveId" clId="{87CC71F7-0FC4-49AE-9B09-25A48AC22C08}" dt="2024-07-25T11:49:33.153" v="1796" actId="14100"/>
          <ac:picMkLst>
            <pc:docMk/>
            <pc:sldMk cId="2547510186" sldId="308"/>
            <ac:picMk id="7" creationId="{3310B14C-4AB8-6723-4A6F-CBDD043EE627}"/>
          </ac:picMkLst>
        </pc:picChg>
        <pc:picChg chg="del">
          <ac:chgData name="Yash Wardhan" userId="50a26892f110f5f9" providerId="LiveId" clId="{87CC71F7-0FC4-49AE-9B09-25A48AC22C08}" dt="2024-07-25T10:52:28.464" v="1556" actId="21"/>
          <ac:picMkLst>
            <pc:docMk/>
            <pc:sldMk cId="2547510186" sldId="308"/>
            <ac:picMk id="9" creationId="{9EF36636-7F5E-4434-3E86-8BE908C9287D}"/>
          </ac:picMkLst>
        </pc:picChg>
      </pc:sldChg>
      <pc:sldChg chg="addSp modSp new mod">
        <pc:chgData name="Yash Wardhan" userId="50a26892f110f5f9" providerId="LiveId" clId="{87CC71F7-0FC4-49AE-9B09-25A48AC22C08}" dt="2024-07-25T11:03:46.524" v="1643" actId="33524"/>
        <pc:sldMkLst>
          <pc:docMk/>
          <pc:sldMk cId="1688212159" sldId="309"/>
        </pc:sldMkLst>
        <pc:spChg chg="mod">
          <ac:chgData name="Yash Wardhan" userId="50a26892f110f5f9" providerId="LiveId" clId="{87CC71F7-0FC4-49AE-9B09-25A48AC22C08}" dt="2024-07-25T11:02:48.857" v="1624" actId="27636"/>
          <ac:spMkLst>
            <pc:docMk/>
            <pc:sldMk cId="1688212159" sldId="309"/>
            <ac:spMk id="2" creationId="{8BA13064-2074-8676-D8F9-E64C5D655065}"/>
          </ac:spMkLst>
        </pc:spChg>
        <pc:spChg chg="mod">
          <ac:chgData name="Yash Wardhan" userId="50a26892f110f5f9" providerId="LiveId" clId="{87CC71F7-0FC4-49AE-9B09-25A48AC22C08}" dt="2024-07-25T11:01:33.278" v="1609" actId="1076"/>
          <ac:spMkLst>
            <pc:docMk/>
            <pc:sldMk cId="1688212159" sldId="309"/>
            <ac:spMk id="3" creationId="{E30199B4-1BEC-E8FF-67CE-CA4BFB1447FF}"/>
          </ac:spMkLst>
        </pc:spChg>
        <pc:spChg chg="add mod">
          <ac:chgData name="Yash Wardhan" userId="50a26892f110f5f9" providerId="LiveId" clId="{87CC71F7-0FC4-49AE-9B09-25A48AC22C08}" dt="2024-07-25T11:03:46.524" v="1643" actId="33524"/>
          <ac:spMkLst>
            <pc:docMk/>
            <pc:sldMk cId="1688212159" sldId="309"/>
            <ac:spMk id="4" creationId="{6607F386-1426-271F-C21A-915AACA567E9}"/>
          </ac:spMkLst>
        </pc:spChg>
      </pc:sldChg>
      <pc:sldChg chg="addSp delSp modSp new mod">
        <pc:chgData name="Yash Wardhan" userId="50a26892f110f5f9" providerId="LiveId" clId="{87CC71F7-0FC4-49AE-9B09-25A48AC22C08}" dt="2024-07-25T12:12:23.811" v="2573" actId="313"/>
        <pc:sldMkLst>
          <pc:docMk/>
          <pc:sldMk cId="4150067730" sldId="310"/>
        </pc:sldMkLst>
        <pc:spChg chg="mod">
          <ac:chgData name="Yash Wardhan" userId="50a26892f110f5f9" providerId="LiveId" clId="{87CC71F7-0FC4-49AE-9B09-25A48AC22C08}" dt="2024-07-25T12:01:07.973" v="1832" actId="20577"/>
          <ac:spMkLst>
            <pc:docMk/>
            <pc:sldMk cId="4150067730" sldId="310"/>
            <ac:spMk id="2" creationId="{710040B8-D05C-4194-25CB-2098491DED79}"/>
          </ac:spMkLst>
        </pc:spChg>
        <pc:spChg chg="mod">
          <ac:chgData name="Yash Wardhan" userId="50a26892f110f5f9" providerId="LiveId" clId="{87CC71F7-0FC4-49AE-9B09-25A48AC22C08}" dt="2024-07-25T12:01:02.695" v="1817" actId="1076"/>
          <ac:spMkLst>
            <pc:docMk/>
            <pc:sldMk cId="4150067730" sldId="310"/>
            <ac:spMk id="3" creationId="{FCC54917-E39E-00FD-8EB5-A1F0DDE369CB}"/>
          </ac:spMkLst>
        </pc:spChg>
        <pc:spChg chg="add del mod">
          <ac:chgData name="Yash Wardhan" userId="50a26892f110f5f9" providerId="LiveId" clId="{87CC71F7-0FC4-49AE-9B09-25A48AC22C08}" dt="2024-07-25T12:08:44.223" v="2244" actId="20577"/>
          <ac:spMkLst>
            <pc:docMk/>
            <pc:sldMk cId="4150067730" sldId="310"/>
            <ac:spMk id="4" creationId="{183C079A-B197-9361-0FAD-45AE97C03977}"/>
          </ac:spMkLst>
        </pc:spChg>
        <pc:spChg chg="add mod">
          <ac:chgData name="Yash Wardhan" userId="50a26892f110f5f9" providerId="LiveId" clId="{87CC71F7-0FC4-49AE-9B09-25A48AC22C08}" dt="2024-07-25T12:08:48.555" v="2245" actId="1076"/>
          <ac:spMkLst>
            <pc:docMk/>
            <pc:sldMk cId="4150067730" sldId="310"/>
            <ac:spMk id="5" creationId="{4000FBDD-AC50-B779-1E33-5E800BDD6E0D}"/>
          </ac:spMkLst>
        </pc:spChg>
        <pc:spChg chg="add mod">
          <ac:chgData name="Yash Wardhan" userId="50a26892f110f5f9" providerId="LiveId" clId="{87CC71F7-0FC4-49AE-9B09-25A48AC22C08}" dt="2024-07-25T12:08:41.427" v="2242" actId="767"/>
          <ac:spMkLst>
            <pc:docMk/>
            <pc:sldMk cId="4150067730" sldId="310"/>
            <ac:spMk id="6" creationId="{0943B36F-01A2-C7E0-A62E-AC0B41A5F80F}"/>
          </ac:spMkLst>
        </pc:spChg>
        <pc:spChg chg="add mod">
          <ac:chgData name="Yash Wardhan" userId="50a26892f110f5f9" providerId="LiveId" clId="{87CC71F7-0FC4-49AE-9B09-25A48AC22C08}" dt="2024-07-25T12:10:30.992" v="2403" actId="20577"/>
          <ac:spMkLst>
            <pc:docMk/>
            <pc:sldMk cId="4150067730" sldId="310"/>
            <ac:spMk id="7" creationId="{1820D741-CE03-C0B8-ED0D-7617E2F88537}"/>
          </ac:spMkLst>
        </pc:spChg>
        <pc:spChg chg="add mod">
          <ac:chgData name="Yash Wardhan" userId="50a26892f110f5f9" providerId="LiveId" clId="{87CC71F7-0FC4-49AE-9B09-25A48AC22C08}" dt="2024-07-25T12:12:23.811" v="2573" actId="313"/>
          <ac:spMkLst>
            <pc:docMk/>
            <pc:sldMk cId="4150067730" sldId="310"/>
            <ac:spMk id="8" creationId="{056FFCA1-52B4-1347-6F84-5A2CF65C6D0E}"/>
          </ac:spMkLst>
        </pc:spChg>
      </pc:sldChg>
      <pc:sldChg chg="addSp modSp new del mod">
        <pc:chgData name="Yash Wardhan" userId="50a26892f110f5f9" providerId="LiveId" clId="{87CC71F7-0FC4-49AE-9B09-25A48AC22C08}" dt="2024-07-25T11:51:59.738" v="1815" actId="2696"/>
        <pc:sldMkLst>
          <pc:docMk/>
          <pc:sldMk cId="4241748753" sldId="310"/>
        </pc:sldMkLst>
        <pc:spChg chg="mod">
          <ac:chgData name="Yash Wardhan" userId="50a26892f110f5f9" providerId="LiveId" clId="{87CC71F7-0FC4-49AE-9B09-25A48AC22C08}" dt="2024-07-25T11:07:17.157" v="1651" actId="1076"/>
          <ac:spMkLst>
            <pc:docMk/>
            <pc:sldMk cId="4241748753" sldId="310"/>
            <ac:spMk id="2" creationId="{506D59D4-A3CD-E31B-AFDF-95B5C4FDBEBE}"/>
          </ac:spMkLst>
        </pc:spChg>
        <pc:spChg chg="mod">
          <ac:chgData name="Yash Wardhan" userId="50a26892f110f5f9" providerId="LiveId" clId="{87CC71F7-0FC4-49AE-9B09-25A48AC22C08}" dt="2024-07-25T11:07:08.950" v="1648" actId="1076"/>
          <ac:spMkLst>
            <pc:docMk/>
            <pc:sldMk cId="4241748753" sldId="310"/>
            <ac:spMk id="3" creationId="{984C75A9-D554-1CF3-1C77-7FE734F8BE17}"/>
          </ac:spMkLst>
        </pc:spChg>
        <pc:spChg chg="add mod">
          <ac:chgData name="Yash Wardhan" userId="50a26892f110f5f9" providerId="LiveId" clId="{87CC71F7-0FC4-49AE-9B09-25A48AC22C08}" dt="2024-07-25T11:07:58.500" v="1662" actId="20577"/>
          <ac:spMkLst>
            <pc:docMk/>
            <pc:sldMk cId="4241748753" sldId="310"/>
            <ac:spMk id="4" creationId="{68E8D85A-B054-283C-A5A6-E260C3413143}"/>
          </ac:spMkLst>
        </pc:spChg>
      </pc:sldChg>
      <pc:sldChg chg="modSp new mod">
        <pc:chgData name="Yash Wardhan" userId="50a26892f110f5f9" providerId="LiveId" clId="{87CC71F7-0FC4-49AE-9B09-25A48AC22C08}" dt="2024-07-25T12:12:53.330" v="2586" actId="1076"/>
        <pc:sldMkLst>
          <pc:docMk/>
          <pc:sldMk cId="3192932881" sldId="311"/>
        </pc:sldMkLst>
        <pc:spChg chg="mod">
          <ac:chgData name="Yash Wardhan" userId="50a26892f110f5f9" providerId="LiveId" clId="{87CC71F7-0FC4-49AE-9B09-25A48AC22C08}" dt="2024-07-25T12:12:53.330" v="2586" actId="1076"/>
          <ac:spMkLst>
            <pc:docMk/>
            <pc:sldMk cId="3192932881" sldId="311"/>
            <ac:spMk id="2" creationId="{86536F1E-5623-F1C4-69CA-0EA3E89E217A}"/>
          </ac:spMkLst>
        </pc:spChg>
        <pc:spChg chg="mod">
          <ac:chgData name="Yash Wardhan" userId="50a26892f110f5f9" providerId="LiveId" clId="{87CC71F7-0FC4-49AE-9B09-25A48AC22C08}" dt="2024-07-25T12:12:38.002" v="2575" actId="1076"/>
          <ac:spMkLst>
            <pc:docMk/>
            <pc:sldMk cId="3192932881" sldId="311"/>
            <ac:spMk id="3" creationId="{1FA4C9E4-65F6-3D97-681A-25C3EEA9BC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200"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59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336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 panose="020F0502020204030204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 panose="020F0502020204030204"/>
              <a:buNone/>
            </a:pPr>
            <a:endParaRPr sz="110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 panose="020F0502020204030204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 panose="020F0502020204030204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 panose="020F0502020204030204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1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3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5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131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3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5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5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9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12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3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0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761665" y="1378975"/>
            <a:ext cx="5835780" cy="29472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300"/>
            </a:pPr>
            <a:r>
              <a:rPr lang="en-US" sz="5600" b="1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Optimization Of Medical Inventory</a:t>
            </a:r>
          </a:p>
        </p:txBody>
      </p:sp>
      <p:pic>
        <p:nvPicPr>
          <p:cNvPr id="3" name="Picture 2" descr="A group of medical items&#10;&#10;Description automatically generated">
            <a:extLst>
              <a:ext uri="{FF2B5EF4-FFF2-40B4-BE49-F238E27FC236}">
                <a16:creationId xmlns:a16="http://schemas.microsoft.com/office/drawing/2014/main" id="{433C32BF-40A7-BF0E-3429-1C5B2DE8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930" r="1" b="1"/>
          <a:stretch/>
        </p:blipFill>
        <p:spPr>
          <a:xfrm>
            <a:off x="7213186" y="1936956"/>
            <a:ext cx="3828440" cy="2389240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D51AA-20E1-088F-9F04-4FDD6B1C8F79}"/>
              </a:ext>
            </a:extLst>
          </p:cNvPr>
          <p:cNvSpPr txBox="1"/>
          <p:nvPr/>
        </p:nvSpPr>
        <p:spPr>
          <a:xfrm>
            <a:off x="10599173" y="629265"/>
            <a:ext cx="37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10284-93E8-A1D5-53EA-A3EEE218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8396" y="125687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8D6940A6-E42D-EA5B-98D1-C91D0970D0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4961" y="6135757"/>
            <a:ext cx="2277039" cy="72224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Dictionary </a:t>
            </a:r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909245854"/>
              </p:ext>
            </p:extLst>
          </p:nvPr>
        </p:nvGraphicFramePr>
        <p:xfrm>
          <a:off x="295910" y="949960"/>
          <a:ext cx="11600180" cy="520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0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Sn. No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varialbe name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Variable Description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j-lt"/>
                          <a:cs typeface="+mj-lt"/>
                        </a:rPr>
                        <a:t>Data Type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BillDate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Date of purchase of medicine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latin typeface="+mn-lt"/>
                          <a:cs typeface="+mn-lt"/>
                        </a:rPr>
                        <a:t>Date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TQty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Quantity of the drug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latin typeface="+mn-lt"/>
                          <a:cs typeface="+mn-lt"/>
                        </a:rPr>
                        <a:t>Numeric (Integer)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UCPwithoutGST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/>
                        <a:t>Unit Cost Price without GST (Goods and Services Tax).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latin typeface="+mn-lt"/>
                          <a:cs typeface="+mn-lt"/>
                        </a:rPr>
                        <a:t>Numeric (Float)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PurGSTPer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/>
                        <a:t>Purchase GST Percentage applied on the unit cost price.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latin typeface="+mn-lt"/>
                          <a:cs typeface="+mn-lt"/>
                        </a:rPr>
                        <a:t>Numeric (Float)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MRP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/>
                        <a:t>Maximum Retail Price of the item.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latin typeface="+mn-lt"/>
                          <a:cs typeface="+mn-lt"/>
                        </a:rPr>
                        <a:t>Numeric (Float)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6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TotalCost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/>
                        <a:t>Total cost before discounts.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latin typeface="+mn-lt"/>
                          <a:cs typeface="+mn-lt"/>
                        </a:rPr>
                        <a:t>Numeric (Float)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TotalDiscount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/>
                        <a:t>Total discount given on the total cost.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latin typeface="+mn-lt"/>
                          <a:cs typeface="+mn-lt"/>
                        </a:rPr>
                        <a:t>Numeric (Float)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NetSales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/>
                        <a:t>Net sales amount after applying discounts and adding GST.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Numeric (Float)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ReturnMRP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/>
                        <a:t>Maximum Retail Price of returned items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Numeric (Float)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10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GenericName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Name of the drug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latin typeface="+mn-lt"/>
                          <a:cs typeface="+mn-lt"/>
                        </a:rPr>
                        <a:t>Categorical (String)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11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SubCategory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Subcategory (Type) to the category of drugs.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Categorical (String)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12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SubCategoryL3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Subcategory (condition) to the category of drugs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>
                          <a:latin typeface="+mn-lt"/>
                          <a:cs typeface="+mn-lt"/>
                        </a:rPr>
                        <a:t>Categorical (String)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13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AnonymizedBillNo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/>
                        <a:t>An anonymized version of the bill number to maintain privacy.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Categorical (String)</a:t>
                      </a: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latin typeface="+mn-lt"/>
                          <a:cs typeface="+mn-lt"/>
                        </a:rPr>
                        <a:t>14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+mn-lt"/>
                          <a:cs typeface="+mn-lt"/>
                        </a:rPr>
                        <a:t>AnonymizedSpecialisation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dirty="0"/>
                        <a:t>Anonymized specialization of the prescriber or the person related to the bill to maintain privacy.</a:t>
                      </a:r>
                      <a:endParaRPr lang="en-US" sz="1400" dirty="0">
                        <a:solidFill>
                          <a:srgbClr val="000000"/>
                        </a:solidFill>
                        <a:latin typeface="+mn-lt"/>
                        <a:cs typeface="+mn-lt"/>
                      </a:endParaRPr>
                    </a:p>
                  </a:txBody>
                  <a:tcPr marL="12700" marR="12700" marT="1270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latin typeface="+mn-lt"/>
                          <a:cs typeface="+mn-lt"/>
                        </a:rPr>
                        <a:t>Categorical (String)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4C3BB-7BFD-91B5-1227-58FC3C25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071" y="76258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CB9CB7CC-23F9-F329-74B6-3AF241F96B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4961" y="6158865"/>
            <a:ext cx="2277039" cy="69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 [EDA]</a:t>
            </a: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635952" y="1189206"/>
            <a:ext cx="10920095" cy="383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The </a:t>
            </a:r>
            <a:r>
              <a:rPr lang="en-IN" b="1" dirty="0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SAMPLEMIODATA</a:t>
            </a:r>
            <a:r>
              <a:rPr lang="en-IN" sz="1800" b="1" dirty="0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 comprises </a:t>
            </a:r>
            <a:r>
              <a:rPr lang="en-IN" b="1" dirty="0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85001</a:t>
            </a:r>
            <a:r>
              <a:rPr lang="en-IN" sz="1800" b="1" dirty="0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 records and includes essential columns such as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BillDate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TQty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 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UCPwithoutGST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 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PurGSTPer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 , MRP 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TotalCost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 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TotalDiscount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NetSales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ReturnMRP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GenericName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SubCategory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SubCategoryL3,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AnonymizedBillNo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AnonymizedSpecialisation</a:t>
            </a:r>
            <a:r>
              <a:rPr lang="en-IN" sz="1800" b="1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1800" b="1" dirty="0"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1800" b="1" dirty="0"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b="1" dirty="0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Descriptive statistics for numeric columns (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TQty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 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UCPwithoutGST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 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PurGSTPer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 , MRP 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TotalCost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 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TotalDiscount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NetSales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ReturnMRP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sz="1800" b="1" dirty="0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) like mean, median, variance, standard deviation, range, skewness, and kurtosis provide insights into distribution and variability, aiding in inventory planning and risk assessment. Meanwhile, mode for categorical columns (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GenericName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SubCategory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SubCategoryL3,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AnonymizedBillNo</a:t>
            </a:r>
            <a:r>
              <a:rPr lang="en-IN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IN" b="1" dirty="0" err="1">
                <a:latin typeface="Calibri" panose="020F0502020204030204" charset="0"/>
                <a:cs typeface="Calibri" panose="020F0502020204030204" charset="0"/>
              </a:rPr>
              <a:t>AnonymizedSpecialisation</a:t>
            </a:r>
            <a:r>
              <a:rPr sz="1800" b="1" dirty="0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) offers insights into common types, specializations, formulations, and drug categories, guiding procurement and inventory categorization decisions.</a:t>
            </a:r>
            <a:endParaRPr sz="1800" dirty="0"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2FD1DB-51CD-58B9-348C-CD35BA3D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911" y="179604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E60F8C28-074F-1EFD-B193-0366602C63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4961" y="6135757"/>
            <a:ext cx="2277039" cy="72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 [EDA]</a:t>
            </a:r>
            <a:endParaRPr sz="32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648329-07A2-BBAE-03B5-6314F8B0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787" y="147682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CBC716-B2A2-55E2-BDE5-1DC6050AF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22652"/>
              </p:ext>
            </p:extLst>
          </p:nvPr>
        </p:nvGraphicFramePr>
        <p:xfrm>
          <a:off x="424139" y="1921101"/>
          <a:ext cx="1134372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50">
                  <a:extLst>
                    <a:ext uri="{9D8B030D-6E8A-4147-A177-3AD203B41FA5}">
                      <a16:colId xmlns:a16="http://schemas.microsoft.com/office/drawing/2014/main" val="1421207621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4147078625"/>
                    </a:ext>
                  </a:extLst>
                </a:gridCol>
                <a:gridCol w="1809136">
                  <a:extLst>
                    <a:ext uri="{9D8B030D-6E8A-4147-A177-3AD203B41FA5}">
                      <a16:colId xmlns:a16="http://schemas.microsoft.com/office/drawing/2014/main" val="3076957387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2793769346"/>
                    </a:ext>
                  </a:extLst>
                </a:gridCol>
                <a:gridCol w="928080">
                  <a:extLst>
                    <a:ext uri="{9D8B030D-6E8A-4147-A177-3AD203B41FA5}">
                      <a16:colId xmlns:a16="http://schemas.microsoft.com/office/drawing/2014/main" val="4245920624"/>
                    </a:ext>
                  </a:extLst>
                </a:gridCol>
                <a:gridCol w="1176023">
                  <a:extLst>
                    <a:ext uri="{9D8B030D-6E8A-4147-A177-3AD203B41FA5}">
                      <a16:colId xmlns:a16="http://schemas.microsoft.com/office/drawing/2014/main" val="511929394"/>
                    </a:ext>
                  </a:extLst>
                </a:gridCol>
                <a:gridCol w="1573162">
                  <a:extLst>
                    <a:ext uri="{9D8B030D-6E8A-4147-A177-3AD203B41FA5}">
                      <a16:colId xmlns:a16="http://schemas.microsoft.com/office/drawing/2014/main" val="914072535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423046044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40448928"/>
                    </a:ext>
                  </a:extLst>
                </a:gridCol>
              </a:tblGrid>
              <a:tr h="3551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TQty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UCPwithoutGST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PurGSTPer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TotalCost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TotalDiscount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NetSales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ReturnMRP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763247"/>
                  </a:ext>
                </a:extLst>
              </a:tr>
              <a:tr h="360042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301.492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617.923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538.696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963.848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116.061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7709"/>
                  </a:ext>
                </a:extLst>
              </a:tr>
              <a:tr h="360042">
                <a:tc>
                  <a:txBody>
                    <a:bodyPr/>
                    <a:lstStyle/>
                    <a:p>
                      <a:r>
                        <a:rPr lang="en-IN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40057"/>
                  </a:ext>
                </a:extLst>
              </a:tr>
              <a:tr h="360042">
                <a:tc>
                  <a:txBody>
                    <a:bodyPr/>
                    <a:lstStyle/>
                    <a:p>
                      <a:r>
                        <a:rPr lang="en-IN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000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B5CC34-C4F7-546B-AE2D-5625D38AB156}"/>
              </a:ext>
            </a:extLst>
          </p:cNvPr>
          <p:cNvSpPr txBox="1"/>
          <p:nvPr/>
        </p:nvSpPr>
        <p:spPr>
          <a:xfrm>
            <a:off x="722670" y="1327572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Business Moment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B0C2F-2366-60EF-8B10-4B326D009441}"/>
              </a:ext>
            </a:extLst>
          </p:cNvPr>
          <p:cNvSpPr txBox="1"/>
          <p:nvPr/>
        </p:nvSpPr>
        <p:spPr>
          <a:xfrm>
            <a:off x="722670" y="3544760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 Business Moment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D68BE7-D2D0-96C7-5820-ADD212FEF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1807"/>
              </p:ext>
            </p:extLst>
          </p:nvPr>
        </p:nvGraphicFramePr>
        <p:xfrm>
          <a:off x="435328" y="3977641"/>
          <a:ext cx="11343717" cy="1737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676">
                  <a:extLst>
                    <a:ext uri="{9D8B030D-6E8A-4147-A177-3AD203B41FA5}">
                      <a16:colId xmlns:a16="http://schemas.microsoft.com/office/drawing/2014/main" val="115395937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3005698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83895530"/>
                    </a:ext>
                  </a:extLst>
                </a:gridCol>
                <a:gridCol w="1241429">
                  <a:extLst>
                    <a:ext uri="{9D8B030D-6E8A-4147-A177-3AD203B41FA5}">
                      <a16:colId xmlns:a16="http://schemas.microsoft.com/office/drawing/2014/main" val="1909762589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699990393"/>
                    </a:ext>
                  </a:extLst>
                </a:gridCol>
                <a:gridCol w="1099503">
                  <a:extLst>
                    <a:ext uri="{9D8B030D-6E8A-4147-A177-3AD203B41FA5}">
                      <a16:colId xmlns:a16="http://schemas.microsoft.com/office/drawing/2014/main" val="1445069382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826625071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4284080856"/>
                    </a:ext>
                  </a:extLst>
                </a:gridCol>
                <a:gridCol w="1356847">
                  <a:extLst>
                    <a:ext uri="{9D8B030D-6E8A-4147-A177-3AD203B41FA5}">
                      <a16:colId xmlns:a16="http://schemas.microsoft.com/office/drawing/2014/main" val="292625168"/>
                    </a:ext>
                  </a:extLst>
                </a:gridCol>
              </a:tblGrid>
              <a:tr h="3662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TQty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UCPwithoutGST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PurGSTPer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TotalCost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TotalDiscount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NetSales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ReturnMRP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65584"/>
                  </a:ext>
                </a:extLst>
              </a:tr>
              <a:tr h="337919">
                <a:tc>
                  <a:txBody>
                    <a:bodyPr/>
                    <a:lstStyle/>
                    <a:p>
                      <a:r>
                        <a:rPr lang="en-IN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1061.085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1779.898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2128.742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3202.453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1100.847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47244"/>
                  </a:ext>
                </a:extLst>
              </a:tr>
              <a:tr h="337919"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36982.5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56399.1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121054.5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100620.0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160801.2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79707"/>
                  </a:ext>
                </a:extLst>
              </a:tr>
              <a:tr h="337919">
                <a:tc>
                  <a:txBody>
                    <a:bodyPr/>
                    <a:lstStyle/>
                    <a:p>
                      <a:r>
                        <a:rPr lang="en-IN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575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559E46-5369-0B24-7EFB-EC2F34663149}"/>
              </a:ext>
            </a:extLst>
          </p:cNvPr>
          <p:cNvSpPr txBox="1"/>
          <p:nvPr/>
        </p:nvSpPr>
        <p:spPr>
          <a:xfrm>
            <a:off x="3657599" y="859070"/>
            <a:ext cx="391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Before Removing Outliers</a:t>
            </a:r>
          </a:p>
        </p:txBody>
      </p:sp>
      <p:pic>
        <p:nvPicPr>
          <p:cNvPr id="8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7C5C1690-3648-B550-951D-B2930579FE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4961" y="6135757"/>
            <a:ext cx="2277039" cy="72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60FE-A336-26A0-D226-6262A171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41" y="427911"/>
            <a:ext cx="8235760" cy="817794"/>
          </a:xfrm>
        </p:spPr>
        <p:txBody>
          <a:bodyPr/>
          <a:lstStyle/>
          <a:p>
            <a:r>
              <a:rPr lang="en-IN" b="1" dirty="0"/>
              <a:t>EXPLORATORY DATA ANALYSIS [EDA]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B1D7F-73F4-3A1F-08CB-44B8A647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176121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AF2A0-5A82-6CF0-53C2-44F863E0313C}"/>
              </a:ext>
            </a:extLst>
          </p:cNvPr>
          <p:cNvSpPr txBox="1"/>
          <p:nvPr/>
        </p:nvSpPr>
        <p:spPr>
          <a:xfrm>
            <a:off x="742122" y="1393590"/>
            <a:ext cx="455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Third Business Moment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F63EEC-098E-BAD2-4DBF-E8034FC30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94521"/>
              </p:ext>
            </p:extLst>
          </p:nvPr>
        </p:nvGraphicFramePr>
        <p:xfrm>
          <a:off x="304800" y="1910807"/>
          <a:ext cx="1129085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30">
                  <a:extLst>
                    <a:ext uri="{9D8B030D-6E8A-4147-A177-3AD203B41FA5}">
                      <a16:colId xmlns:a16="http://schemas.microsoft.com/office/drawing/2014/main" val="2452034141"/>
                    </a:ext>
                  </a:extLst>
                </a:gridCol>
                <a:gridCol w="748325">
                  <a:extLst>
                    <a:ext uri="{9D8B030D-6E8A-4147-A177-3AD203B41FA5}">
                      <a16:colId xmlns:a16="http://schemas.microsoft.com/office/drawing/2014/main" val="3428384519"/>
                    </a:ext>
                  </a:extLst>
                </a:gridCol>
                <a:gridCol w="1840099">
                  <a:extLst>
                    <a:ext uri="{9D8B030D-6E8A-4147-A177-3AD203B41FA5}">
                      <a16:colId xmlns:a16="http://schemas.microsoft.com/office/drawing/2014/main" val="3860727267"/>
                    </a:ext>
                  </a:extLst>
                </a:gridCol>
                <a:gridCol w="1267622">
                  <a:extLst>
                    <a:ext uri="{9D8B030D-6E8A-4147-A177-3AD203B41FA5}">
                      <a16:colId xmlns:a16="http://schemas.microsoft.com/office/drawing/2014/main" val="255440222"/>
                    </a:ext>
                  </a:extLst>
                </a:gridCol>
                <a:gridCol w="790561">
                  <a:extLst>
                    <a:ext uri="{9D8B030D-6E8A-4147-A177-3AD203B41FA5}">
                      <a16:colId xmlns:a16="http://schemas.microsoft.com/office/drawing/2014/main" val="3157488955"/>
                    </a:ext>
                  </a:extLst>
                </a:gridCol>
                <a:gridCol w="1525451">
                  <a:extLst>
                    <a:ext uri="{9D8B030D-6E8A-4147-A177-3AD203B41FA5}">
                      <a16:colId xmlns:a16="http://schemas.microsoft.com/office/drawing/2014/main" val="1459360542"/>
                    </a:ext>
                  </a:extLst>
                </a:gridCol>
                <a:gridCol w="1555009">
                  <a:extLst>
                    <a:ext uri="{9D8B030D-6E8A-4147-A177-3AD203B41FA5}">
                      <a16:colId xmlns:a16="http://schemas.microsoft.com/office/drawing/2014/main" val="615702111"/>
                    </a:ext>
                  </a:extLst>
                </a:gridCol>
                <a:gridCol w="1063168">
                  <a:extLst>
                    <a:ext uri="{9D8B030D-6E8A-4147-A177-3AD203B41FA5}">
                      <a16:colId xmlns:a16="http://schemas.microsoft.com/office/drawing/2014/main" val="2164774300"/>
                    </a:ext>
                  </a:extLst>
                </a:gridCol>
                <a:gridCol w="1415287">
                  <a:extLst>
                    <a:ext uri="{9D8B030D-6E8A-4147-A177-3AD203B41FA5}">
                      <a16:colId xmlns:a16="http://schemas.microsoft.com/office/drawing/2014/main" val="3185022186"/>
                    </a:ext>
                  </a:extLst>
                </a:gridCol>
              </a:tblGrid>
              <a:tr h="3070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TQty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UCPwithoutGST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PurGSTPer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TotalCost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TotalDiscount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NetSales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ReturnMRP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7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2.6511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986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E781EE-4008-6813-D093-E902D0985EC9}"/>
              </a:ext>
            </a:extLst>
          </p:cNvPr>
          <p:cNvSpPr txBox="1"/>
          <p:nvPr/>
        </p:nvSpPr>
        <p:spPr>
          <a:xfrm>
            <a:off x="742122" y="3045881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Fourth Business Moment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BCC5B7-A013-729B-18D4-67848D0A8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95412"/>
              </p:ext>
            </p:extLst>
          </p:nvPr>
        </p:nvGraphicFramePr>
        <p:xfrm>
          <a:off x="304800" y="3510215"/>
          <a:ext cx="1129085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30">
                  <a:extLst>
                    <a:ext uri="{9D8B030D-6E8A-4147-A177-3AD203B41FA5}">
                      <a16:colId xmlns:a16="http://schemas.microsoft.com/office/drawing/2014/main" val="3431051308"/>
                    </a:ext>
                  </a:extLst>
                </a:gridCol>
                <a:gridCol w="1035018">
                  <a:extLst>
                    <a:ext uri="{9D8B030D-6E8A-4147-A177-3AD203B41FA5}">
                      <a16:colId xmlns:a16="http://schemas.microsoft.com/office/drawing/2014/main" val="3363737429"/>
                    </a:ext>
                  </a:extLst>
                </a:gridCol>
                <a:gridCol w="1881809">
                  <a:extLst>
                    <a:ext uri="{9D8B030D-6E8A-4147-A177-3AD203B41FA5}">
                      <a16:colId xmlns:a16="http://schemas.microsoft.com/office/drawing/2014/main" val="386335289"/>
                    </a:ext>
                  </a:extLst>
                </a:gridCol>
                <a:gridCol w="1285460">
                  <a:extLst>
                    <a:ext uri="{9D8B030D-6E8A-4147-A177-3AD203B41FA5}">
                      <a16:colId xmlns:a16="http://schemas.microsoft.com/office/drawing/2014/main" val="3791291308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val="2732313159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662940477"/>
                    </a:ext>
                  </a:extLst>
                </a:gridCol>
                <a:gridCol w="1589962">
                  <a:extLst>
                    <a:ext uri="{9D8B030D-6E8A-4147-A177-3AD203B41FA5}">
                      <a16:colId xmlns:a16="http://schemas.microsoft.com/office/drawing/2014/main" val="961407288"/>
                    </a:ext>
                  </a:extLst>
                </a:gridCol>
                <a:gridCol w="1063168">
                  <a:extLst>
                    <a:ext uri="{9D8B030D-6E8A-4147-A177-3AD203B41FA5}">
                      <a16:colId xmlns:a16="http://schemas.microsoft.com/office/drawing/2014/main" val="2594498840"/>
                    </a:ext>
                  </a:extLst>
                </a:gridCol>
                <a:gridCol w="1415287">
                  <a:extLst>
                    <a:ext uri="{9D8B030D-6E8A-4147-A177-3AD203B41FA5}">
                      <a16:colId xmlns:a16="http://schemas.microsoft.com/office/drawing/2014/main" val="2597823676"/>
                    </a:ext>
                  </a:extLst>
                </a:gridCol>
              </a:tblGrid>
              <a:tr h="3070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TQty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UCPwithoutGST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PurGSTPer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TotalCost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TotalDiscount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NetSales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ReturnMRP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2357.491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138.101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376.764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145.6480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5617.403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00987"/>
                  </a:ext>
                </a:extLst>
              </a:tr>
            </a:tbl>
          </a:graphicData>
        </a:graphic>
      </p:graphicFrame>
      <p:pic>
        <p:nvPicPr>
          <p:cNvPr id="8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238D07CB-7A0C-5FB1-F7B2-3271389F8FE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4961" y="6121400"/>
            <a:ext cx="2277039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14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65F8-FE5B-087B-FDE4-B4ED802C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85" y="204751"/>
            <a:ext cx="9603275" cy="64082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 [EDA]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29354-1A32-DD7B-414C-FAFB98C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110715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C880B-247D-1026-D396-C0D154DCEB8A}"/>
              </a:ext>
            </a:extLst>
          </p:cNvPr>
          <p:cNvSpPr txBox="1"/>
          <p:nvPr/>
        </p:nvSpPr>
        <p:spPr>
          <a:xfrm>
            <a:off x="3657599" y="859070"/>
            <a:ext cx="391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After Removing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A9138-9363-A0F1-9C69-77D9796C99DA}"/>
              </a:ext>
            </a:extLst>
          </p:cNvPr>
          <p:cNvSpPr txBox="1"/>
          <p:nvPr/>
        </p:nvSpPr>
        <p:spPr>
          <a:xfrm>
            <a:off x="703006" y="1189920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Business Moment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DA7B76-C43B-0AE6-5958-D17A76FF3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02013"/>
              </p:ext>
            </p:extLst>
          </p:nvPr>
        </p:nvGraphicFramePr>
        <p:xfrm>
          <a:off x="330097" y="1603526"/>
          <a:ext cx="11343721" cy="146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50">
                  <a:extLst>
                    <a:ext uri="{9D8B030D-6E8A-4147-A177-3AD203B41FA5}">
                      <a16:colId xmlns:a16="http://schemas.microsoft.com/office/drawing/2014/main" val="1946291187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4174768402"/>
                    </a:ext>
                  </a:extLst>
                </a:gridCol>
                <a:gridCol w="1809136">
                  <a:extLst>
                    <a:ext uri="{9D8B030D-6E8A-4147-A177-3AD203B41FA5}">
                      <a16:colId xmlns:a16="http://schemas.microsoft.com/office/drawing/2014/main" val="322504461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2916933941"/>
                    </a:ext>
                  </a:extLst>
                </a:gridCol>
                <a:gridCol w="928080">
                  <a:extLst>
                    <a:ext uri="{9D8B030D-6E8A-4147-A177-3AD203B41FA5}">
                      <a16:colId xmlns:a16="http://schemas.microsoft.com/office/drawing/2014/main" val="3796012997"/>
                    </a:ext>
                  </a:extLst>
                </a:gridCol>
                <a:gridCol w="1176023">
                  <a:extLst>
                    <a:ext uri="{9D8B030D-6E8A-4147-A177-3AD203B41FA5}">
                      <a16:colId xmlns:a16="http://schemas.microsoft.com/office/drawing/2014/main" val="1604723597"/>
                    </a:ext>
                  </a:extLst>
                </a:gridCol>
                <a:gridCol w="1573162">
                  <a:extLst>
                    <a:ext uri="{9D8B030D-6E8A-4147-A177-3AD203B41FA5}">
                      <a16:colId xmlns:a16="http://schemas.microsoft.com/office/drawing/2014/main" val="3126078387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2547159177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402971639"/>
                    </a:ext>
                  </a:extLst>
                </a:gridCol>
              </a:tblGrid>
              <a:tr h="3710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TQty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UCPwithoutGST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PurGSTPer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TotalCost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TotalDiscount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NetSales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ReturnMRP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19459"/>
                  </a:ext>
                </a:extLst>
              </a:tr>
              <a:tr h="360042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170.922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304.579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84197"/>
                  </a:ext>
                </a:extLst>
              </a:tr>
              <a:tr h="360042">
                <a:tc>
                  <a:txBody>
                    <a:bodyPr/>
                    <a:lstStyle/>
                    <a:p>
                      <a:r>
                        <a:rPr lang="en-IN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281.975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1104.975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917948"/>
                  </a:ext>
                </a:extLst>
              </a:tr>
              <a:tr h="360042">
                <a:tc>
                  <a:txBody>
                    <a:bodyPr/>
                    <a:lstStyle/>
                    <a:p>
                      <a:r>
                        <a:rPr lang="en-IN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2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287D27-D8DB-AA78-83F6-93ECA6879862}"/>
              </a:ext>
            </a:extLst>
          </p:cNvPr>
          <p:cNvSpPr txBox="1"/>
          <p:nvPr/>
        </p:nvSpPr>
        <p:spPr>
          <a:xfrm>
            <a:off x="703006" y="3231534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 Business Moment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25F032-03BA-14DD-295C-F1BB11872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08460"/>
              </p:ext>
            </p:extLst>
          </p:nvPr>
        </p:nvGraphicFramePr>
        <p:xfrm>
          <a:off x="330097" y="3816482"/>
          <a:ext cx="1134371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676">
                  <a:extLst>
                    <a:ext uri="{9D8B030D-6E8A-4147-A177-3AD203B41FA5}">
                      <a16:colId xmlns:a16="http://schemas.microsoft.com/office/drawing/2014/main" val="115395937"/>
                    </a:ext>
                  </a:extLst>
                </a:gridCol>
                <a:gridCol w="940114">
                  <a:extLst>
                    <a:ext uri="{9D8B030D-6E8A-4147-A177-3AD203B41FA5}">
                      <a16:colId xmlns:a16="http://schemas.microsoft.com/office/drawing/2014/main" val="3005698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83895530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1909762589"/>
                    </a:ext>
                  </a:extLst>
                </a:gridCol>
                <a:gridCol w="1258956">
                  <a:extLst>
                    <a:ext uri="{9D8B030D-6E8A-4147-A177-3AD203B41FA5}">
                      <a16:colId xmlns:a16="http://schemas.microsoft.com/office/drawing/2014/main" val="269999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45069382"/>
                    </a:ext>
                  </a:extLst>
                </a:gridCol>
                <a:gridCol w="1484179">
                  <a:extLst>
                    <a:ext uri="{9D8B030D-6E8A-4147-A177-3AD203B41FA5}">
                      <a16:colId xmlns:a16="http://schemas.microsoft.com/office/drawing/2014/main" val="826625071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4284080856"/>
                    </a:ext>
                  </a:extLst>
                </a:gridCol>
                <a:gridCol w="1356847">
                  <a:extLst>
                    <a:ext uri="{9D8B030D-6E8A-4147-A177-3AD203B41FA5}">
                      <a16:colId xmlns:a16="http://schemas.microsoft.com/office/drawing/2014/main" val="292625168"/>
                    </a:ext>
                  </a:extLst>
                </a:gridCol>
              </a:tblGrid>
              <a:tr h="3662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TQty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UCPwithoutGST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PurGSTPer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TotalCost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TotalDiscount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NetSales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ReturnMRP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65584"/>
                  </a:ext>
                </a:extLst>
              </a:tr>
              <a:tr h="337919">
                <a:tc>
                  <a:txBody>
                    <a:bodyPr/>
                    <a:lstStyle/>
                    <a:p>
                      <a:r>
                        <a:rPr lang="en-IN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321.175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394.347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47244"/>
                  </a:ext>
                </a:extLst>
              </a:tr>
              <a:tr h="337919"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381.500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281.975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1006.990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584.640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1104.975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79707"/>
                  </a:ext>
                </a:extLst>
              </a:tr>
              <a:tr h="337919">
                <a:tc>
                  <a:txBody>
                    <a:bodyPr/>
                    <a:lstStyle/>
                    <a:p>
                      <a:r>
                        <a:rPr lang="en-IN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9779.505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103153.532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39290.817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155509.861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57569"/>
                  </a:ext>
                </a:extLst>
              </a:tr>
            </a:tbl>
          </a:graphicData>
        </a:graphic>
      </p:graphicFrame>
      <p:pic>
        <p:nvPicPr>
          <p:cNvPr id="9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CC5B8304-7AEB-F746-FD8C-447E2AB06D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334" y="6102482"/>
            <a:ext cx="2277039" cy="7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71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60FE-A336-26A0-D226-6262A171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41" y="427911"/>
            <a:ext cx="8235760" cy="817794"/>
          </a:xfrm>
        </p:spPr>
        <p:txBody>
          <a:bodyPr/>
          <a:lstStyle/>
          <a:p>
            <a:r>
              <a:rPr lang="en-IN" b="1" dirty="0"/>
              <a:t>EXPLORATORY DATA ANALYSIS [EDA]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B1D7F-73F4-3A1F-08CB-44B8A647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176121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AF2A0-5A82-6CF0-53C2-44F863E0313C}"/>
              </a:ext>
            </a:extLst>
          </p:cNvPr>
          <p:cNvSpPr txBox="1"/>
          <p:nvPr/>
        </p:nvSpPr>
        <p:spPr>
          <a:xfrm>
            <a:off x="742122" y="1393590"/>
            <a:ext cx="455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Third Business Moment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F63EEC-098E-BAD2-4DBF-E8034FC30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92436"/>
              </p:ext>
            </p:extLst>
          </p:nvPr>
        </p:nvGraphicFramePr>
        <p:xfrm>
          <a:off x="304800" y="1910807"/>
          <a:ext cx="1129085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30">
                  <a:extLst>
                    <a:ext uri="{9D8B030D-6E8A-4147-A177-3AD203B41FA5}">
                      <a16:colId xmlns:a16="http://schemas.microsoft.com/office/drawing/2014/main" val="2452034141"/>
                    </a:ext>
                  </a:extLst>
                </a:gridCol>
                <a:gridCol w="748325">
                  <a:extLst>
                    <a:ext uri="{9D8B030D-6E8A-4147-A177-3AD203B41FA5}">
                      <a16:colId xmlns:a16="http://schemas.microsoft.com/office/drawing/2014/main" val="3428384519"/>
                    </a:ext>
                  </a:extLst>
                </a:gridCol>
                <a:gridCol w="1840099">
                  <a:extLst>
                    <a:ext uri="{9D8B030D-6E8A-4147-A177-3AD203B41FA5}">
                      <a16:colId xmlns:a16="http://schemas.microsoft.com/office/drawing/2014/main" val="3860727267"/>
                    </a:ext>
                  </a:extLst>
                </a:gridCol>
                <a:gridCol w="1267622">
                  <a:extLst>
                    <a:ext uri="{9D8B030D-6E8A-4147-A177-3AD203B41FA5}">
                      <a16:colId xmlns:a16="http://schemas.microsoft.com/office/drawing/2014/main" val="255440222"/>
                    </a:ext>
                  </a:extLst>
                </a:gridCol>
                <a:gridCol w="790561">
                  <a:extLst>
                    <a:ext uri="{9D8B030D-6E8A-4147-A177-3AD203B41FA5}">
                      <a16:colId xmlns:a16="http://schemas.microsoft.com/office/drawing/2014/main" val="3157488955"/>
                    </a:ext>
                  </a:extLst>
                </a:gridCol>
                <a:gridCol w="1525451">
                  <a:extLst>
                    <a:ext uri="{9D8B030D-6E8A-4147-A177-3AD203B41FA5}">
                      <a16:colId xmlns:a16="http://schemas.microsoft.com/office/drawing/2014/main" val="1459360542"/>
                    </a:ext>
                  </a:extLst>
                </a:gridCol>
                <a:gridCol w="1555009">
                  <a:extLst>
                    <a:ext uri="{9D8B030D-6E8A-4147-A177-3AD203B41FA5}">
                      <a16:colId xmlns:a16="http://schemas.microsoft.com/office/drawing/2014/main" val="615702111"/>
                    </a:ext>
                  </a:extLst>
                </a:gridCol>
                <a:gridCol w="1063168">
                  <a:extLst>
                    <a:ext uri="{9D8B030D-6E8A-4147-A177-3AD203B41FA5}">
                      <a16:colId xmlns:a16="http://schemas.microsoft.com/office/drawing/2014/main" val="2164774300"/>
                    </a:ext>
                  </a:extLst>
                </a:gridCol>
                <a:gridCol w="1415287">
                  <a:extLst>
                    <a:ext uri="{9D8B030D-6E8A-4147-A177-3AD203B41FA5}">
                      <a16:colId xmlns:a16="http://schemas.microsoft.com/office/drawing/2014/main" val="3185022186"/>
                    </a:ext>
                  </a:extLst>
                </a:gridCol>
              </a:tblGrid>
              <a:tr h="3070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TQty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UCPwithoutGST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PurGSTPer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TotalCost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TotalDiscount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NetSales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ReturnMRP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7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986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E781EE-4008-6813-D093-E902D0985EC9}"/>
              </a:ext>
            </a:extLst>
          </p:cNvPr>
          <p:cNvSpPr txBox="1"/>
          <p:nvPr/>
        </p:nvSpPr>
        <p:spPr>
          <a:xfrm>
            <a:off x="742122" y="3045881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Fourth Business Moment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BCC5B7-A013-729B-18D4-67848D0A8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61575"/>
              </p:ext>
            </p:extLst>
          </p:nvPr>
        </p:nvGraphicFramePr>
        <p:xfrm>
          <a:off x="304800" y="3510215"/>
          <a:ext cx="1129085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30">
                  <a:extLst>
                    <a:ext uri="{9D8B030D-6E8A-4147-A177-3AD203B41FA5}">
                      <a16:colId xmlns:a16="http://schemas.microsoft.com/office/drawing/2014/main" val="3431051308"/>
                    </a:ext>
                  </a:extLst>
                </a:gridCol>
                <a:gridCol w="1035018">
                  <a:extLst>
                    <a:ext uri="{9D8B030D-6E8A-4147-A177-3AD203B41FA5}">
                      <a16:colId xmlns:a16="http://schemas.microsoft.com/office/drawing/2014/main" val="3363737429"/>
                    </a:ext>
                  </a:extLst>
                </a:gridCol>
                <a:gridCol w="1881809">
                  <a:extLst>
                    <a:ext uri="{9D8B030D-6E8A-4147-A177-3AD203B41FA5}">
                      <a16:colId xmlns:a16="http://schemas.microsoft.com/office/drawing/2014/main" val="386335289"/>
                    </a:ext>
                  </a:extLst>
                </a:gridCol>
                <a:gridCol w="1285460">
                  <a:extLst>
                    <a:ext uri="{9D8B030D-6E8A-4147-A177-3AD203B41FA5}">
                      <a16:colId xmlns:a16="http://schemas.microsoft.com/office/drawing/2014/main" val="3791291308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val="2732313159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662940477"/>
                    </a:ext>
                  </a:extLst>
                </a:gridCol>
                <a:gridCol w="1589962">
                  <a:extLst>
                    <a:ext uri="{9D8B030D-6E8A-4147-A177-3AD203B41FA5}">
                      <a16:colId xmlns:a16="http://schemas.microsoft.com/office/drawing/2014/main" val="961407288"/>
                    </a:ext>
                  </a:extLst>
                </a:gridCol>
                <a:gridCol w="1063168">
                  <a:extLst>
                    <a:ext uri="{9D8B030D-6E8A-4147-A177-3AD203B41FA5}">
                      <a16:colId xmlns:a16="http://schemas.microsoft.com/office/drawing/2014/main" val="2594498840"/>
                    </a:ext>
                  </a:extLst>
                </a:gridCol>
                <a:gridCol w="1415287">
                  <a:extLst>
                    <a:ext uri="{9D8B030D-6E8A-4147-A177-3AD203B41FA5}">
                      <a16:colId xmlns:a16="http://schemas.microsoft.com/office/drawing/2014/main" val="2597823676"/>
                    </a:ext>
                  </a:extLst>
                </a:gridCol>
              </a:tblGrid>
              <a:tr h="3070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TQty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UCPwithoutGST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PurGSTPer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TotalCost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TotalDiscount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NetSales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err="1"/>
                        <a:t>ReturnMRP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00987"/>
                  </a:ext>
                </a:extLst>
              </a:tr>
            </a:tbl>
          </a:graphicData>
        </a:graphic>
      </p:graphicFrame>
      <p:pic>
        <p:nvPicPr>
          <p:cNvPr id="8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9B07F0E9-3620-5288-937E-7F8272D208B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334" y="6121400"/>
            <a:ext cx="2277039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42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11A5-270B-F745-6E6A-A9FC4F7D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9866"/>
            <a:ext cx="9603275" cy="50357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0971-F76A-8371-80A4-9E292DF9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Performed EDA preprocessing in Python and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Checked for null values using </a:t>
            </a:r>
            <a:r>
              <a:rPr lang="en-GB" sz="2000" b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df.isnull</a:t>
            </a:r>
            <a:r>
              <a:rPr lang="en-GB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().sum() .</a:t>
            </a:r>
            <a:r>
              <a:rPr lang="en-GB" sz="2000" dirty="0"/>
              <a:t>There are no null values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Checked for duplicates in main columns and find there are no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Coming to type casting, change the date format according to need for doing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Checked for outliers and get to know that every numerical column as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Performed outliers treatment using IQR method with using upper limit and lower limit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u="sng" dirty="0"/>
              <a:t>df1 = </a:t>
            </a:r>
            <a:r>
              <a:rPr lang="en-GB" sz="2000" b="1" u="sng" dirty="0" err="1"/>
              <a:t>pd.DataFrame</a:t>
            </a:r>
            <a:r>
              <a:rPr lang="en-GB" sz="2000" b="1" u="sng" dirty="0"/>
              <a:t>(</a:t>
            </a:r>
            <a:r>
              <a:rPr lang="en-GB" sz="2000" b="1" u="sng" dirty="0" err="1"/>
              <a:t>np.where</a:t>
            </a:r>
            <a:r>
              <a:rPr lang="en-GB" sz="2000" b="1" u="sng" dirty="0"/>
              <a:t>(</a:t>
            </a:r>
            <a:r>
              <a:rPr lang="en-GB" sz="2000" b="1" u="sng" dirty="0" err="1"/>
              <a:t>df</a:t>
            </a:r>
            <a:r>
              <a:rPr lang="en-GB" sz="2000" b="1" u="sng" dirty="0"/>
              <a:t>[</a:t>
            </a:r>
            <a:r>
              <a:rPr lang="en-GB" sz="2000" b="1" u="sng" dirty="0" err="1"/>
              <a:t>numerical_columns</a:t>
            </a:r>
            <a:r>
              <a:rPr lang="en-GB" sz="2000" b="1" u="sng" dirty="0"/>
              <a:t>] &gt; </a:t>
            </a:r>
            <a:r>
              <a:rPr lang="en-GB" sz="2000" b="1" u="sng" dirty="0" err="1"/>
              <a:t>upper_limit</a:t>
            </a:r>
            <a:r>
              <a:rPr lang="en-GB" sz="2000" b="1" u="sng" dirty="0"/>
              <a:t>, </a:t>
            </a:r>
            <a:r>
              <a:rPr lang="en-GB" sz="2000" b="1" u="sng" dirty="0" err="1"/>
              <a:t>upper_limit</a:t>
            </a:r>
            <a:r>
              <a:rPr lang="en-GB" sz="2000" b="1" u="sng" dirty="0"/>
              <a:t>, </a:t>
            </a:r>
            <a:r>
              <a:rPr lang="en-GB" sz="2000" b="1" u="sng" dirty="0" err="1"/>
              <a:t>np.where</a:t>
            </a:r>
            <a:r>
              <a:rPr lang="en-GB" sz="2000" b="1" u="sng" dirty="0"/>
              <a:t>(</a:t>
            </a:r>
            <a:r>
              <a:rPr lang="en-GB" sz="2000" b="1" u="sng" dirty="0" err="1"/>
              <a:t>df</a:t>
            </a:r>
            <a:r>
              <a:rPr lang="en-GB" sz="2000" b="1" u="sng" dirty="0"/>
              <a:t>[</a:t>
            </a:r>
            <a:r>
              <a:rPr lang="en-GB" sz="2000" b="1" u="sng" dirty="0" err="1"/>
              <a:t>numerical_columns</a:t>
            </a:r>
            <a:r>
              <a:rPr lang="en-GB" sz="2000" b="1" u="sng" dirty="0"/>
              <a:t>]&lt; </a:t>
            </a:r>
            <a:r>
              <a:rPr lang="en-GB" sz="2000" b="1" u="sng" dirty="0" err="1"/>
              <a:t>lower_limit</a:t>
            </a:r>
            <a:r>
              <a:rPr lang="en-GB" sz="2000" b="1" u="sng" dirty="0"/>
              <a:t>, </a:t>
            </a:r>
            <a:r>
              <a:rPr lang="en-GB" sz="2000" b="1" u="sng" dirty="0" err="1"/>
              <a:t>lower_limit</a:t>
            </a:r>
            <a:r>
              <a:rPr lang="en-GB" sz="2000" b="1" u="sng" dirty="0"/>
              <a:t>, </a:t>
            </a:r>
            <a:r>
              <a:rPr lang="en-GB" sz="2000" b="1" u="sng" dirty="0" err="1"/>
              <a:t>df</a:t>
            </a:r>
            <a:r>
              <a:rPr lang="en-GB" sz="2000" b="1" u="sng" dirty="0"/>
              <a:t>[</a:t>
            </a:r>
            <a:r>
              <a:rPr lang="en-GB" sz="2000" b="1" u="sng" dirty="0" err="1"/>
              <a:t>numerical_columns</a:t>
            </a:r>
            <a:r>
              <a:rPr lang="en-GB" sz="2000" b="1" u="sng" dirty="0"/>
              <a:t>])))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CB28C-7F9F-F21B-04CB-259D2A50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13896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8DCB01AE-F47F-4985-CC8B-96AB19D2B1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334" y="6121400"/>
            <a:ext cx="2277039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46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AEA5-C502-5376-8B5F-CF863A6E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45" y="804519"/>
            <a:ext cx="7810209" cy="709649"/>
          </a:xfrm>
        </p:spPr>
        <p:txBody>
          <a:bodyPr/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Data Visualization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2810-9B3B-42BF-FDF6-86833F4B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130379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79920FA7-8AA2-0BE2-FCF0-41104A28C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153" y="2016125"/>
            <a:ext cx="4698644" cy="3449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5394CC-BF76-6DC9-E7D5-B87A0B8FDFE0}"/>
              </a:ext>
            </a:extLst>
          </p:cNvPr>
          <p:cNvSpPr txBox="1"/>
          <p:nvPr/>
        </p:nvSpPr>
        <p:spPr>
          <a:xfrm>
            <a:off x="1484671" y="2340077"/>
            <a:ext cx="3765755" cy="145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ym typeface="Calibri"/>
              </a:rPr>
              <a:t>Time series plot between sum of total quantity sold 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Here we can see that in the period of July-October in every year has more quantities sold </a:t>
            </a:r>
            <a:endParaRPr lang="en-US" sz="1800" b="0" i="0" u="none" strike="noStrike" cap="none" dirty="0">
              <a:sym typeface="Calibri"/>
            </a:endParaRPr>
          </a:p>
        </p:txBody>
      </p:sp>
      <p:pic>
        <p:nvPicPr>
          <p:cNvPr id="3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F64E8AE3-07D7-B784-1C88-66C2DE672D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334" y="6121400"/>
            <a:ext cx="2277039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857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9135-DEBD-951B-C88A-5C58A099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17804"/>
          </a:xfrm>
        </p:spPr>
        <p:txBody>
          <a:bodyPr/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drug by Net sales and sold quantity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AA55D-BD95-5B29-BC63-478FD809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1079" y="158930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72372-6299-D467-567E-4A5868773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316" b="-3"/>
          <a:stretch/>
        </p:blipFill>
        <p:spPr>
          <a:xfrm>
            <a:off x="1451579" y="2016125"/>
            <a:ext cx="3179929" cy="3873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FA9D63-5E20-0D7B-C183-2E63E5DE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916" b="-4"/>
          <a:stretch/>
        </p:blipFill>
        <p:spPr>
          <a:xfrm>
            <a:off x="4759328" y="2016125"/>
            <a:ext cx="3322788" cy="3961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B35215-D636-FB17-F90A-BAA32AC10347}"/>
              </a:ext>
            </a:extLst>
          </p:cNvPr>
          <p:cNvSpPr txBox="1"/>
          <p:nvPr/>
        </p:nvSpPr>
        <p:spPr>
          <a:xfrm>
            <a:off x="8209936" y="2349910"/>
            <a:ext cx="2844918" cy="326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chart shows top 10 drug by Net Sales where  MEROPENEM 1GM with worth of 1461725.27, followed by HUMAN ALBUMIN 25% Injection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chart shows top 10 drug by quantity sold where SODIUM CHLORIDE 0.9% is the most sold drug</a:t>
            </a:r>
          </a:p>
          <a:p>
            <a:endParaRPr lang="en-IN" dirty="0"/>
          </a:p>
        </p:txBody>
      </p:sp>
      <p:pic>
        <p:nvPicPr>
          <p:cNvPr id="3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7228493F-E7E0-5841-2E99-889FA44B021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6334" y="6121400"/>
            <a:ext cx="2277039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7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EE90-99D2-5FDA-AC17-0775F2D8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271" y="804519"/>
            <a:ext cx="8632723" cy="857133"/>
          </a:xfrm>
        </p:spPr>
        <p:txBody>
          <a:bodyPr/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drugs by MRP and Return MRP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1C55-76A8-2D8A-9634-64C4FC18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225" y="2055061"/>
            <a:ext cx="3238408" cy="345061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chart show top 10 drugs by their Return MRP where MEROPENEM 1GM Injection as most return MRP value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chart shows top 10 drugs by their MRP where HUMAN ALBUNIM 25% Injection as most MRP value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96BFD-7CC4-F2D1-E02A-0346A210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8396" y="130379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2DBD9-EB2E-931A-D7A5-9758D9792A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28" b="4"/>
          <a:stretch/>
        </p:blipFill>
        <p:spPr>
          <a:xfrm>
            <a:off x="4567890" y="2055060"/>
            <a:ext cx="3238408" cy="3998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F11F6-425C-3124-75E1-6E6CA0A1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9" r="22608" b="3"/>
          <a:stretch/>
        </p:blipFill>
        <p:spPr>
          <a:xfrm>
            <a:off x="1291078" y="2055060"/>
            <a:ext cx="3156697" cy="3998421"/>
          </a:xfrm>
          <a:prstGeom prst="rect">
            <a:avLst/>
          </a:prstGeom>
        </p:spPr>
      </p:pic>
      <p:pic>
        <p:nvPicPr>
          <p:cNvPr id="7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3E0EFCE4-1A00-E4E7-AD72-77A62BF28C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6334" y="6121400"/>
            <a:ext cx="2277039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07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>
            <a:extLst>
              <a:ext uri="{FF2B5EF4-FFF2-40B4-BE49-F238E27FC236}">
                <a16:creationId xmlns:a16="http://schemas.microsoft.com/office/drawing/2014/main" id="{E660DFF8-7718-D805-5D59-BFEB124EDB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1" b="6638"/>
          <a:stretch/>
        </p:blipFill>
        <p:spPr>
          <a:xfrm>
            <a:off x="0" y="59005"/>
            <a:ext cx="12191695" cy="6857990"/>
          </a:xfrm>
          <a:prstGeom prst="rect">
            <a:avLst/>
          </a:prstGeom>
        </p:spPr>
      </p:pic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dirty="0">
                <a:sym typeface="Times New Roman" panose="02020603050405020304"/>
              </a:rPr>
              <a:t>Contents</a:t>
            </a:r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latin typeface="+mj-lt"/>
                <a:ea typeface="+mj-ea"/>
                <a:cs typeface="+mj-cs"/>
                <a:sym typeface="Times New Roman" panose="02020603050405020304"/>
              </a:rPr>
              <a:t>Business objective</a:t>
            </a:r>
          </a:p>
          <a:p>
            <a:pPr marL="457200"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latin typeface="+mj-lt"/>
                <a:ea typeface="+mj-ea"/>
                <a:cs typeface="+mj-cs"/>
                <a:sym typeface="Times New Roman" panose="02020603050405020304"/>
              </a:rPr>
              <a:t>Business Constraints</a:t>
            </a:r>
          </a:p>
          <a:p>
            <a:pPr marL="457200"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latin typeface="+mj-lt"/>
                <a:ea typeface="+mj-ea"/>
                <a:cs typeface="+mj-cs"/>
                <a:sym typeface="Times New Roman" panose="02020603050405020304"/>
              </a:rPr>
              <a:t>Project Architecture</a:t>
            </a:r>
          </a:p>
          <a:p>
            <a:pPr marL="457200"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latin typeface="+mj-lt"/>
                <a:ea typeface="+mj-ea"/>
                <a:cs typeface="+mj-cs"/>
                <a:sym typeface="Times New Roman" panose="02020603050405020304"/>
              </a:rPr>
              <a:t>Data collection and details</a:t>
            </a:r>
          </a:p>
          <a:p>
            <a:pPr marL="457200"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latin typeface="+mj-lt"/>
                <a:ea typeface="+mj-ea"/>
                <a:cs typeface="+mj-cs"/>
                <a:sym typeface="Times New Roman" panose="02020603050405020304"/>
              </a:rPr>
              <a:t>Data Information</a:t>
            </a:r>
          </a:p>
          <a:p>
            <a:pPr marL="457200"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latin typeface="+mj-lt"/>
                <a:ea typeface="+mj-ea"/>
                <a:cs typeface="+mj-cs"/>
                <a:sym typeface="Times New Roman" panose="02020603050405020304"/>
              </a:rPr>
              <a:t>Data Dictionary</a:t>
            </a:r>
          </a:p>
          <a:p>
            <a:pPr marL="457200"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latin typeface="+mj-lt"/>
                <a:ea typeface="+mj-ea"/>
                <a:cs typeface="+mj-cs"/>
                <a:sym typeface="Times New Roman" panose="02020603050405020304"/>
              </a:rPr>
              <a:t>Exploratory Data Analysis</a:t>
            </a:r>
          </a:p>
          <a:p>
            <a:pPr marL="457200"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latin typeface="+mj-lt"/>
                <a:ea typeface="+mj-ea"/>
                <a:cs typeface="+mj-cs"/>
                <a:sym typeface="Times New Roman" panose="02020603050405020304"/>
              </a:rPr>
              <a:t>Data Preprocessing</a:t>
            </a:r>
          </a:p>
          <a:p>
            <a:pPr marL="457200"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latin typeface="+mj-lt"/>
                <a:ea typeface="+mj-ea"/>
                <a:cs typeface="+mj-cs"/>
                <a:sym typeface="Times New Roman" panose="02020603050405020304"/>
              </a:rPr>
              <a:t>Data Visualization</a:t>
            </a:r>
          </a:p>
          <a:p>
            <a:pPr marL="457200"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latin typeface="+mj-lt"/>
                <a:ea typeface="+mj-ea"/>
                <a:cs typeface="+mj-cs"/>
                <a:sym typeface="Times New Roman" panose="02020603050405020304"/>
              </a:rPr>
              <a:t>Recommendations</a:t>
            </a:r>
          </a:p>
          <a:p>
            <a:pPr marL="228600" lvl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300" dirty="0">
              <a:latin typeface="+mj-lt"/>
              <a:ea typeface="+mj-ea"/>
              <a:cs typeface="+mj-cs"/>
              <a:sym typeface="Times New Roman" panose="02020603050405020304"/>
            </a:endParaRPr>
          </a:p>
          <a:p>
            <a:pPr marL="457200" lvl="0" indent="-2286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dirty="0"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6BA42A-E7B7-7DA7-0F48-ABF55B40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179973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00AD5BC7-362A-26E5-2763-9F4C42423C1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4656" y="6135757"/>
            <a:ext cx="2277039" cy="72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424850-E250-2BBB-18F0-B4076C98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065" y="150044"/>
            <a:ext cx="3077496" cy="414865"/>
          </a:xfrm>
        </p:spPr>
        <p:txBody>
          <a:bodyPr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Power Bi Dashboard-1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07FF4-BD12-B789-BF31-6876640C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150044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CC0F4-ADB0-D6CA-B07A-D6EF1D2BFB2D}"/>
              </a:ext>
            </a:extLst>
          </p:cNvPr>
          <p:cNvSpPr txBox="1"/>
          <p:nvPr/>
        </p:nvSpPr>
        <p:spPr>
          <a:xfrm>
            <a:off x="9497961" y="1443841"/>
            <a:ext cx="25800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dashboard analyzes medical inventory returns, showing a total Return MRP of 9.87M from 25k return items. Key filters include year, month, and quarter. Injections lead with a Return MRP of 7.82M (79.31%). Visuals highlight monthly and yearly trends, with Sodium Chloride highest quantity returned.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DB59C8-F3FB-B593-7F66-DCB64E02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8" y="653622"/>
            <a:ext cx="9395633" cy="5279642"/>
          </a:xfrm>
          <a:prstGeom prst="rect">
            <a:avLst/>
          </a:prstGeom>
        </p:spPr>
      </p:pic>
      <p:pic>
        <p:nvPicPr>
          <p:cNvPr id="2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78EBC00A-A961-D400-20FF-AC8AC388FC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6334" y="6121400"/>
            <a:ext cx="2277039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63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424850-E250-2BBB-18F0-B4076C98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065" y="150044"/>
            <a:ext cx="3077496" cy="414865"/>
          </a:xfrm>
        </p:spPr>
        <p:txBody>
          <a:bodyPr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Power Bi Dashboard-2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07FF4-BD12-B789-BF31-6876640C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150044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CC0F4-ADB0-D6CA-B07A-D6EF1D2BFB2D}"/>
              </a:ext>
            </a:extLst>
          </p:cNvPr>
          <p:cNvSpPr txBox="1"/>
          <p:nvPr/>
        </p:nvSpPr>
        <p:spPr>
          <a:xfrm>
            <a:off x="9497961" y="1443841"/>
            <a:ext cx="25800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dashboard analyzes medical inventory optimization, highlighting 81.93M in net sales from 170K items. Key filters include year, month, and quarter. Injections lead with 66.11M in net sales (80.69%). Visuals show monthly and yearly trends, with Sodium Chloride 0.9% having the highest quantity sold.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0B14C-4AB8-6723-4A6F-CBDD043E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8" y="661953"/>
            <a:ext cx="9383973" cy="5443879"/>
          </a:xfrm>
          <a:prstGeom prst="rect">
            <a:avLst/>
          </a:prstGeom>
        </p:spPr>
      </p:pic>
      <p:pic>
        <p:nvPicPr>
          <p:cNvPr id="2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B0EC6DDD-A810-AAF7-E5EA-DECC2102193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6334" y="6121400"/>
            <a:ext cx="2277039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510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3064-2074-8676-D8F9-E64C5D65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1" y="279561"/>
            <a:ext cx="4831234" cy="50357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Insights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0199B4-1BEC-E8FF-67CE-CA4BFB14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7557" y="27771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7F386-1426-271F-C21A-915AACA567E9}"/>
              </a:ext>
            </a:extLst>
          </p:cNvPr>
          <p:cNvSpPr txBox="1"/>
          <p:nvPr/>
        </p:nvSpPr>
        <p:spPr>
          <a:xfrm>
            <a:off x="252044" y="783139"/>
            <a:ext cx="11871130" cy="535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Total number of</a:t>
            </a:r>
            <a:r>
              <a:rPr lang="en-US" sz="1600" b="1" dirty="0"/>
              <a:t> 170279 </a:t>
            </a:r>
            <a:r>
              <a:rPr lang="en-US" sz="1600" dirty="0"/>
              <a:t>quantities are sold while</a:t>
            </a:r>
            <a:r>
              <a:rPr lang="en-US" sz="1600" b="1" dirty="0"/>
              <a:t> 24524 </a:t>
            </a:r>
            <a:r>
              <a:rPr lang="en-US" sz="1600" dirty="0"/>
              <a:t>quantities are return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September</a:t>
            </a:r>
            <a:r>
              <a:rPr lang="en-US" sz="1600" dirty="0"/>
              <a:t> as more quantities sold with value of </a:t>
            </a:r>
            <a:r>
              <a:rPr lang="en-US" sz="1600" b="1" dirty="0"/>
              <a:t>16750</a:t>
            </a:r>
            <a:r>
              <a:rPr lang="en-US" sz="1600" dirty="0"/>
              <a:t> followed by August, July, October with 15258, 13930, 13432. Whereas</a:t>
            </a:r>
            <a:r>
              <a:rPr lang="en-US" sz="1600" b="1" dirty="0"/>
              <a:t> January </a:t>
            </a:r>
            <a:r>
              <a:rPr lang="en-US" sz="1600" dirty="0"/>
              <a:t>month as least quantity sale with </a:t>
            </a:r>
            <a:r>
              <a:rPr lang="en-US" sz="1600" b="1" dirty="0"/>
              <a:t>9489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Coming to weeks, </a:t>
            </a:r>
            <a:r>
              <a:rPr lang="en-US" sz="1600" b="1" dirty="0"/>
              <a:t>37th week </a:t>
            </a:r>
            <a:r>
              <a:rPr lang="en-US" sz="1600" dirty="0"/>
              <a:t>has more quantities sold with value of 4217 followed by 36th, 38th, 34th, with 4084, 4044,3626. Whereas </a:t>
            </a:r>
            <a:r>
              <a:rPr lang="en-US" sz="1600" b="1" dirty="0"/>
              <a:t>52nd week </a:t>
            </a:r>
            <a:r>
              <a:rPr lang="en-US" sz="1600" dirty="0"/>
              <a:t>has less with 1938.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2021</a:t>
            </a:r>
            <a:r>
              <a:rPr lang="en-US" sz="1600" dirty="0"/>
              <a:t> year has most sold quantities with </a:t>
            </a:r>
            <a:r>
              <a:rPr lang="en-US" sz="1600" b="1" dirty="0"/>
              <a:t>56605</a:t>
            </a:r>
            <a:r>
              <a:rPr lang="en-US" sz="1600" dirty="0"/>
              <a:t> followed by 2022 and 2020 with 45552 and 43598.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2021 May has more quantities sold with value of 1231, followed by 2021-July , 2021-August with 1010 and 972. And </a:t>
            </a:r>
            <a:r>
              <a:rPr lang="en-US" sz="1600" b="1" dirty="0"/>
              <a:t>Sodium Chloride 0.9% </a:t>
            </a:r>
            <a:r>
              <a:rPr lang="en-US" sz="1600" dirty="0"/>
              <a:t>is the top one.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Overall, </a:t>
            </a:r>
            <a:r>
              <a:rPr lang="en-US" sz="1600" b="1" dirty="0"/>
              <a:t>May</a:t>
            </a:r>
            <a:r>
              <a:rPr lang="en-US" sz="1600" dirty="0"/>
              <a:t> months has more quantities return with value of 2580 followed by December ,September and August with 2406, 2320, 2302 values.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Sodium Chloride 0.9% </a:t>
            </a:r>
            <a:r>
              <a:rPr lang="en-US" sz="1600" dirty="0"/>
              <a:t>is the highest sold quantity with value of 19412 followed by Water For Injection 10ML solutions, Ondansetron 2MG/ML and Multiple Electrolytes 500ML IVF with 8039, 5288 and 4617 values.</a:t>
            </a:r>
          </a:p>
          <a:p>
            <a:endParaRPr lang="en-IN" dirty="0"/>
          </a:p>
        </p:txBody>
      </p:sp>
      <p:pic>
        <p:nvPicPr>
          <p:cNvPr id="5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F114504A-8336-BB5A-F024-A86032F3A2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334" y="6121400"/>
            <a:ext cx="2277039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212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40B8-D05C-4194-25CB-2098491D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54917-E39E-00FD-8EB5-A1F0DDE3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130379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C079A-B197-9361-0FAD-45AE97C03977}"/>
              </a:ext>
            </a:extLst>
          </p:cNvPr>
          <p:cNvSpPr txBox="1"/>
          <p:nvPr/>
        </p:nvSpPr>
        <p:spPr>
          <a:xfrm>
            <a:off x="1137146" y="1621474"/>
            <a:ext cx="4445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1111"/>
                </a:solidFill>
              </a:rPr>
              <a:t>Collaborate with Specialization1 and Specialization3 to understand reason for returns, implement tailored strategies to reduce returns</a:t>
            </a:r>
            <a:endParaRPr lang="en-US" b="0" i="0" dirty="0">
              <a:solidFill>
                <a:srgbClr val="11111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0FBDD-AC50-B779-1E33-5E800BDD6E0D}"/>
              </a:ext>
            </a:extLst>
          </p:cNvPr>
          <p:cNvSpPr txBox="1"/>
          <p:nvPr/>
        </p:nvSpPr>
        <p:spPr>
          <a:xfrm>
            <a:off x="1137146" y="3429000"/>
            <a:ext cx="4241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 resources based on seasonal demands, increase operations, inventory, and staffing during busy months, optimize resources during slow months.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0D741-CE03-C0B8-ED0D-7617E2F88537}"/>
              </a:ext>
            </a:extLst>
          </p:cNvPr>
          <p:cNvSpPr txBox="1"/>
          <p:nvPr/>
        </p:nvSpPr>
        <p:spPr>
          <a:xfrm>
            <a:off x="7000566" y="1621474"/>
            <a:ext cx="386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 streamlined return processes, improve inventory management, and address Spec1 ,3 issues contributing to returns.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FFCA1-52B4-1347-6F84-5A2CF65C6D0E}"/>
              </a:ext>
            </a:extLst>
          </p:cNvPr>
          <p:cNvSpPr txBox="1"/>
          <p:nvPr/>
        </p:nvSpPr>
        <p:spPr>
          <a:xfrm>
            <a:off x="7000566" y="3429000"/>
            <a:ext cx="3510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Analyse ‘INJECTIONS’ and ‘TABLETS &amp; CAPSULES’ for higher returns, address issuing causing returns, enhance customer satisfaction, and product quality.</a:t>
            </a:r>
          </a:p>
        </p:txBody>
      </p:sp>
      <p:pic>
        <p:nvPicPr>
          <p:cNvPr id="6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40139CCC-C63C-3DA3-DC24-D51FEAB74D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334" y="6121400"/>
            <a:ext cx="2277039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06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36F1E-5623-F1C4-69CA-0EA3E89E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3D65424-1DF9-B1DA-5A52-3CA95FC87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4C9E4-65F6-3D97-681A-25C3EEA9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8680" y="798973"/>
            <a:ext cx="811019" cy="50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lvl="0" indent="0" algn="l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-US">
              <a:sym typeface="Arial" panose="020B0604020202020204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3914BC52-B5AF-23ED-8CEC-D8F82EABF7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6334" y="6121400"/>
            <a:ext cx="2277039" cy="73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93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1203190" y="5061487"/>
            <a:ext cx="9149350" cy="8680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3000"/>
            </a:pPr>
            <a:r>
              <a:rPr lang="en-US" sz="4800" b="1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Project Overview and Scope</a:t>
            </a:r>
          </a:p>
        </p:txBody>
      </p:sp>
      <p:pic>
        <p:nvPicPr>
          <p:cNvPr id="4" name="Picture 3" descr="Screenshot (28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2" y="448866"/>
            <a:ext cx="10828955" cy="4090218"/>
          </a:xfrm>
          <a:prstGeom prst="rect">
            <a:avLst/>
          </a:prstGeom>
          <a:effectLst/>
        </p:spPr>
      </p:pic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6C9FC7-FE71-5CA5-0D9F-C2817E6B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073" y="110715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A1CC99FC-09B9-33A8-7CB2-3AE3472A33A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4961" y="6135757"/>
            <a:ext cx="2277039" cy="72224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986279" y="86741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25676" y="2123767"/>
            <a:ext cx="9928123" cy="639097"/>
          </a:xfrm>
        </p:spPr>
        <p:txBody>
          <a:bodyPr>
            <a:normAutofit/>
          </a:bodyPr>
          <a:lstStyle/>
          <a:p>
            <a:r>
              <a:rPr lang="en-US" altLang="en-IN" sz="2400" i="1" dirty="0"/>
              <a:t>Bounce rate is increasing significantly leading to the patient dissatisfaction.</a:t>
            </a:r>
            <a:r>
              <a:rPr lang="en-US" altLang="en-IN" i="1" dirty="0"/>
              <a:t> </a:t>
            </a:r>
          </a:p>
          <a:p>
            <a:pPr marL="114300" indent="0">
              <a:buNone/>
            </a:pPr>
            <a:endParaRPr lang="en-US" altLang="en-IN" b="1" dirty="0"/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2131695" y="3094355"/>
            <a:ext cx="7315200" cy="2896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D8624-6934-29BC-0732-C7D65E8A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289" y="0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7C2A7130-BB9D-C6AA-5485-FC93BCDA74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4961" y="6135757"/>
            <a:ext cx="2277039" cy="72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741220" y="1067307"/>
            <a:ext cx="4892664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 Objective</a:t>
            </a: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85569" y="1998879"/>
            <a:ext cx="5422900" cy="111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sym typeface="Times New Roman" panose="02020603050405020304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sym typeface="Proxima Nova" panose="02000506030000020004"/>
              </a:rPr>
              <a:t>Minimize bounce rate</a:t>
            </a:r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sz="quarter" idx="3"/>
          </p:nvPr>
        </p:nvSpPr>
        <p:spPr>
          <a:xfrm>
            <a:off x="6469871" y="1998879"/>
            <a:ext cx="5183505" cy="166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Constraints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Proxima Nova" panose="02000506030000020004"/>
                <a:cs typeface="Proxima Nova" panose="02000506030000020004"/>
                <a:sym typeface="+mn-ea"/>
              </a:rPr>
              <a:t>Minimize inventory cost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Proxima Nova" panose="02000506030000020004"/>
              <a:cs typeface="Proxima Nova" panose="02000506030000020004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100" dirty="0"/>
          </a:p>
        </p:txBody>
      </p:sp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291079" y="3373510"/>
            <a:ext cx="3176270" cy="20618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7014210" y="3384550"/>
            <a:ext cx="3323590" cy="2061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D6989-DB20-7175-ED48-093891E9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247" y="91050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2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A52412C1-A0C4-944A-BCBD-B2B634E44BB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4961" y="6135757"/>
            <a:ext cx="2277039" cy="72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1229705" y="2499852"/>
            <a:ext cx="6974915" cy="332958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>
              <a:lnSpc>
                <a:spcPct val="90000"/>
              </a:lnSpc>
              <a:spcAft>
                <a:spcPts val="0"/>
              </a:spcAft>
              <a:buSzPts val="1200"/>
            </a:pPr>
            <a: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CRISP-ML(Q) Methodology:</a:t>
            </a:r>
            <a:b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b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1.Business and data understanding</a:t>
            </a:r>
            <a:b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 </a:t>
            </a:r>
            <a:b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2.Data preparation:</a:t>
            </a:r>
            <a:b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       a. Exploratory Data Analysis(EDA)</a:t>
            </a:r>
            <a:b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       b. Data Preprocessing </a:t>
            </a:r>
            <a:b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b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3.Data Visualization:</a:t>
            </a:r>
            <a:b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    Power BI</a:t>
            </a:r>
            <a:b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r>
              <a:rPr lang="en-US" sz="2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       </a:t>
            </a:r>
            <a:br>
              <a:rPr lang="en-US" sz="1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r>
              <a:rPr lang="en-US" sz="1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  </a:t>
            </a:r>
            <a:br>
              <a:rPr lang="en-US" sz="1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</a:br>
            <a:r>
              <a:rPr lang="en-US" sz="1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imes New Roman" panose="02020603050405020304"/>
              </a:rPr>
              <a:t>    </a:t>
            </a:r>
          </a:p>
          <a:p>
            <a:pPr marL="0" lvl="0" indent="0">
              <a:lnSpc>
                <a:spcPct val="90000"/>
              </a:lnSpc>
              <a:spcAft>
                <a:spcPts val="0"/>
              </a:spcAft>
              <a:buSzPts val="1200"/>
            </a:pPr>
            <a:endParaRPr lang="en-US" sz="1800" b="0" i="0" kern="1200" dirty="0">
              <a:solidFill>
                <a:schemeClr val="tx2"/>
              </a:solidFill>
              <a:latin typeface="+mj-lt"/>
              <a:ea typeface="+mj-ea"/>
              <a:cs typeface="+mj-cs"/>
              <a:sym typeface="Times New Roman" panose="02020603050405020304"/>
            </a:endParaRPr>
          </a:p>
          <a:p>
            <a:pPr marL="0" lvl="0" indent="0">
              <a:lnSpc>
                <a:spcPct val="90000"/>
              </a:lnSpc>
              <a:spcAft>
                <a:spcPts val="0"/>
              </a:spcAft>
              <a:buSzPts val="1200"/>
            </a:pPr>
            <a:endParaRPr lang="en-US" sz="1800" b="0" i="0" kern="1200" dirty="0">
              <a:solidFill>
                <a:schemeClr val="tx2"/>
              </a:solidFill>
              <a:latin typeface="+mj-lt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AB8BA-ABF5-EE91-B962-D183557F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2757" y="130380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A1F06307-2CD3-43F9-5D88-76AD73CB89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4961" y="6135757"/>
            <a:ext cx="2277039" cy="72224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Stack</a:t>
            </a:r>
            <a:endParaRPr sz="32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 descr="mysq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510" y="4187190"/>
            <a:ext cx="1251585" cy="911860"/>
          </a:xfrm>
          <a:prstGeom prst="rect">
            <a:avLst/>
          </a:prstGeom>
        </p:spPr>
      </p:pic>
      <p:pic>
        <p:nvPicPr>
          <p:cNvPr id="4" name="Picture 3" descr="sql-serv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130" y="2293620"/>
            <a:ext cx="1043305" cy="795655"/>
          </a:xfrm>
          <a:prstGeom prst="rect">
            <a:avLst/>
          </a:prstGeom>
        </p:spPr>
      </p:pic>
      <p:pic>
        <p:nvPicPr>
          <p:cNvPr id="5" name="Picture 4" descr="python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495" y="2280920"/>
            <a:ext cx="957580" cy="850900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6"/>
          <a:stretch>
            <a:fillRect/>
          </a:stretch>
        </p:blipFill>
        <p:spPr>
          <a:xfrm>
            <a:off x="8131176" y="2463083"/>
            <a:ext cx="2067560" cy="11176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7"/>
          <a:stretch>
            <a:fillRect/>
          </a:stretch>
        </p:blipFill>
        <p:spPr>
          <a:xfrm>
            <a:off x="949325" y="4187191"/>
            <a:ext cx="1432560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1578610" y="801072"/>
            <a:ext cx="4007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Exploratory Data Analysis(EDA) </a:t>
            </a: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Pre-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Processing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67252" y="940435"/>
            <a:ext cx="2104103" cy="524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Visualization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down-chevr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5490" y="1738630"/>
            <a:ext cx="599440" cy="377825"/>
          </a:xfrm>
          <a:prstGeom prst="rect">
            <a:avLst/>
          </a:prstGeom>
        </p:spPr>
      </p:pic>
      <p:pic>
        <p:nvPicPr>
          <p:cNvPr id="9" name="Picture 8" descr="down-chevr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140" y="1464945"/>
            <a:ext cx="599440" cy="3778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578610" y="3198495"/>
            <a:ext cx="1402715" cy="415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Python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216400" y="3164840"/>
            <a:ext cx="1402715" cy="415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SQL</a:t>
            </a:r>
          </a:p>
        </p:txBody>
      </p:sp>
      <p:pic>
        <p:nvPicPr>
          <p:cNvPr id="12" name="Picture 11" descr="down-chevr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595" y="3527425"/>
            <a:ext cx="599440" cy="377825"/>
          </a:xfrm>
          <a:prstGeom prst="rect">
            <a:avLst/>
          </a:prstGeom>
        </p:spPr>
      </p:pic>
      <p:pic>
        <p:nvPicPr>
          <p:cNvPr id="13" name="Picture 12" descr="down-chevr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3265" y="3547745"/>
            <a:ext cx="599440" cy="37782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764540" y="2141220"/>
            <a:ext cx="5656580" cy="38982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458074" y="2367281"/>
            <a:ext cx="3548381" cy="14378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9603740" y="3975100"/>
            <a:ext cx="1402715" cy="510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9"/>
          <a:stretch>
            <a:fillRect/>
          </a:stretch>
        </p:blipFill>
        <p:spPr>
          <a:xfrm>
            <a:off x="2374265" y="4187189"/>
            <a:ext cx="1313815" cy="62865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10"/>
          <a:stretch>
            <a:fillRect/>
          </a:stretch>
        </p:blipFill>
        <p:spPr>
          <a:xfrm>
            <a:off x="949326" y="4873625"/>
            <a:ext cx="143256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11"/>
          <a:stretch>
            <a:fillRect/>
          </a:stretch>
        </p:blipFill>
        <p:spPr>
          <a:xfrm>
            <a:off x="2381885" y="4892675"/>
            <a:ext cx="1306195" cy="5905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F4D0739-5F85-2E46-5B89-CDC47A8F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566" y="160337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6B850556-A0DC-CF01-F14B-D91CB1B0290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914961" y="6135757"/>
            <a:ext cx="2277039" cy="72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-195580"/>
            <a:ext cx="10591800" cy="115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b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Collection and Understanding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034450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1035" y="1099294"/>
            <a:ext cx="645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Medical Inventory Optimization Dataset: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34035" y="4635129"/>
            <a:ext cx="10878820" cy="11235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shape of the Medical Inventory Optimization Dataset is (85001, 14), indicating that it contains 85001 rows and 14 columns.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F358F-F863-B492-80E9-6C34A40B3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8" y="1870710"/>
            <a:ext cx="11475494" cy="270345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CEA3D-62AA-30BC-00D6-BA6486F3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7345" y="130798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6B623442-FEBE-3A61-44C7-32EEB8F0E65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4961" y="6135757"/>
            <a:ext cx="2277039" cy="72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228600" y="177788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 Information 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857250" y="1409700"/>
            <a:ext cx="10972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5924550" y="2152650"/>
            <a:ext cx="63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0580" y="1168400"/>
            <a:ext cx="10535920" cy="4765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charset="0"/>
                <a:cs typeface="Calibri" panose="020F0502020204030204" charset="0"/>
              </a:rPr>
              <a:t>The dataset includes columns such as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BillDate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TQty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 ,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UCPwithoutGST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 ,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PurGSTPer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 , MRP ,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TotalCost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 ,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TotalDiscount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NetSales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ReturnMRP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GenericName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SubCategory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, SubCategoryL3,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AnonymizedBillNo</a:t>
            </a:r>
            <a:r>
              <a:rPr lang="en-US" b="1" dirty="0"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AnonymizedSpecialisation</a:t>
            </a:r>
            <a:r>
              <a:rPr lang="en-US" sz="1800" b="1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We are primarily focusing on the </a:t>
            </a:r>
            <a:r>
              <a:rPr lang="en-US" sz="1800" b="1" dirty="0">
                <a:latin typeface="Calibri" panose="020F0502020204030204" charset="0"/>
                <a:cs typeface="Calibri" panose="020F0502020204030204" charset="0"/>
              </a:rPr>
              <a:t>Quantity and </a:t>
            </a:r>
            <a:r>
              <a:rPr lang="en-US" sz="1800" b="1" dirty="0" err="1">
                <a:latin typeface="Calibri" panose="020F0502020204030204" charset="0"/>
                <a:cs typeface="Calibri" panose="020F0502020204030204" charset="0"/>
              </a:rPr>
              <a:t>ReturnMRP</a:t>
            </a:r>
            <a:r>
              <a:rPr lang="en-US" sz="1800" b="1" dirty="0">
                <a:latin typeface="Calibri" panose="020F0502020204030204" charset="0"/>
                <a:cs typeface="Calibri" panose="020F0502020204030204" charset="0"/>
              </a:rPr>
              <a:t> columns, which serve as output variables. These columns provide information on the quantity of items sold and returned, crucial for assessing inventory turnover rates and identifying potential overstocking or understocking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charset="0"/>
                <a:cs typeface="Calibri" panose="020F0502020204030204" charset="0"/>
              </a:rPr>
              <a:t>Additionally, the </a:t>
            </a:r>
            <a:r>
              <a:rPr lang="en-US" sz="1800" b="1" dirty="0" err="1">
                <a:latin typeface="Calibri" panose="020F0502020204030204" charset="0"/>
                <a:cs typeface="Calibri" panose="020F0502020204030204" charset="0"/>
              </a:rPr>
              <a:t>TotalCost</a:t>
            </a:r>
            <a:r>
              <a:rPr lang="en-US" sz="1800" b="1" dirty="0"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NetSales</a:t>
            </a:r>
            <a:r>
              <a:rPr lang="en-US" sz="1800" b="1" dirty="0">
                <a:latin typeface="Calibri" panose="020F0502020204030204" charset="0"/>
                <a:cs typeface="Calibri" panose="020F0502020204030204" charset="0"/>
              </a:rPr>
              <a:t> columns represent the financial aspects of transactions, including costs and sales amounts. Analyzing these fields is fundamental for assessing profitability and revenue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charset="0"/>
                <a:cs typeface="Calibri" panose="020F0502020204030204" charset="0"/>
              </a:rPr>
              <a:t>GenericName</a:t>
            </a:r>
            <a:r>
              <a:rPr lang="en-US" sz="1800" b="1" dirty="0"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US" sz="1800" b="1" dirty="0" err="1">
                <a:latin typeface="Calibri" panose="020F0502020204030204" charset="0"/>
                <a:cs typeface="Calibri" panose="020F0502020204030204" charset="0"/>
              </a:rPr>
              <a:t>SubCategory</a:t>
            </a:r>
            <a:r>
              <a:rPr lang="en-US" sz="1800" b="1" dirty="0">
                <a:latin typeface="Calibri" panose="020F0502020204030204" charset="0"/>
                <a:cs typeface="Calibri" panose="020F0502020204030204" charset="0"/>
              </a:rPr>
              <a:t> fields help identify which drugs are being sold and their categories. This information is essential for understanding product popularity, market demand, and implementing effective inventory management strategies.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56393-CB66-B799-0A30-02A7A4E6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105" y="142569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sz="15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Google Shape;84;gf3a8d4be09_2_180" descr="360DigiTMG Reviews - 52 Reviews of 360digitmg.com | Sitejabber">
            <a:extLst>
              <a:ext uri="{FF2B5EF4-FFF2-40B4-BE49-F238E27FC236}">
                <a16:creationId xmlns:a16="http://schemas.microsoft.com/office/drawing/2014/main" id="{ACBB76F2-029D-D0B8-C17C-A7FFA7234D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4961" y="6135757"/>
            <a:ext cx="2277039" cy="72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1178</TotalTime>
  <Words>1621</Words>
  <Application>Microsoft Office PowerPoint</Application>
  <PresentationFormat>Widescreen</PresentationFormat>
  <Paragraphs>398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Gill Sans MT</vt:lpstr>
      <vt:lpstr>Times New Roman</vt:lpstr>
      <vt:lpstr>Georgia</vt:lpstr>
      <vt:lpstr>Arial Black</vt:lpstr>
      <vt:lpstr>Agency FB</vt:lpstr>
      <vt:lpstr>Wingdings 3</vt:lpstr>
      <vt:lpstr>Arial</vt:lpstr>
      <vt:lpstr>Calibri</vt:lpstr>
      <vt:lpstr>Gallery</vt:lpstr>
      <vt:lpstr>Optimization Of Medical Inventory</vt:lpstr>
      <vt:lpstr>Contents</vt:lpstr>
      <vt:lpstr>Project Overview and Scope</vt:lpstr>
      <vt:lpstr>Business Problem</vt:lpstr>
      <vt:lpstr>Business Objective</vt:lpstr>
      <vt:lpstr>CRISP-ML(Q) Methodology:  1.Business and data understanding   2.Data preparation:        a. Exploratory Data Analysis(EDA)        b. Data Preprocessing   3.Data Visualization:     Power BI                  </vt:lpstr>
      <vt:lpstr>Technical Stack</vt:lpstr>
      <vt:lpstr>  Data Collection and Understanding  </vt:lpstr>
      <vt:lpstr>Data  Information </vt:lpstr>
      <vt:lpstr>Data Dictionary </vt:lpstr>
      <vt:lpstr>Exploratory Data Analysis [EDA]</vt:lpstr>
      <vt:lpstr>Exploratory Data Analysis [EDA]</vt:lpstr>
      <vt:lpstr>EXPLORATORY DATA ANALYSIS [EDA]</vt:lpstr>
      <vt:lpstr>Exploratory Data Analysis [EDA]</vt:lpstr>
      <vt:lpstr>EXPLORATORY DATA ANALYSIS [EDA]</vt:lpstr>
      <vt:lpstr>Data Preprocessing</vt:lpstr>
      <vt:lpstr>Data Visualization</vt:lpstr>
      <vt:lpstr>Top 10 drug by Net sales and sold quantity</vt:lpstr>
      <vt:lpstr>Top 10 drugs by MRP and Return MRP</vt:lpstr>
      <vt:lpstr>Power Bi Dashboard-1</vt:lpstr>
      <vt:lpstr>Power Bi Dashboard-2</vt:lpstr>
      <vt:lpstr>Business Insights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Yash Wardhan</cp:lastModifiedBy>
  <cp:revision>20</cp:revision>
  <dcterms:created xsi:type="dcterms:W3CDTF">2022-02-16T01:47:00Z</dcterms:created>
  <dcterms:modified xsi:type="dcterms:W3CDTF">2024-07-25T12:28:00Z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241981AD2A8B4FC98628759DAA07EB0B_13</vt:lpwstr>
  </property>
  <property fmtid="{D5CDD505-2E9C-101B-9397-08002B2CF9AE}" pid="3" name="KSOProductBuildVer">
    <vt:lpwstr>1033-12.2.0.13489</vt:lpwstr>
  </property>
</Properties>
</file>