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8" d="100"/>
          <a:sy n="88" d="100"/>
        </p:scale>
        <p:origin x="240"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a:bodyPr>
          <a:p>
            <a:pPr algn="ctr"/>
            <a:r>
              <a:rPr dirty="0" lang="en-US">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590" name="TextBox 2"/>
          <p:cNvSpPr txBox="1"/>
          <p:nvPr/>
        </p:nvSpPr>
        <p:spPr>
          <a:xfrm>
            <a:off x="-100568" y="1015075"/>
            <a:ext cx="12726648" cy="4724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677" name=""/>
          <p:cNvSpPr txBox="1"/>
          <p:nvPr/>
        </p:nvSpPr>
        <p:spPr>
          <a:xfrm>
            <a:off x="2745179" y="4070518"/>
            <a:ext cx="7013363" cy="1463040"/>
          </a:xfrm>
          <a:prstGeom prst="rect"/>
        </p:spPr>
        <p:txBody>
          <a:bodyPr rtlCol="0" wrap="square">
            <a:spAutoFit/>
          </a:bodyPr>
          <a:p>
            <a:r>
              <a:rPr sz="2800" lang="en-US">
                <a:solidFill>
                  <a:srgbClr val="00B0F0"/>
                </a:solidFill>
              </a:rPr>
              <a:t>P</a:t>
            </a:r>
            <a:r>
              <a:rPr sz="2800" lang="en-US">
                <a:solidFill>
                  <a:srgbClr val="00B0F0"/>
                </a:solidFill>
              </a:rPr>
              <a:t>r</a:t>
            </a:r>
            <a:r>
              <a:rPr sz="2800" lang="en-US">
                <a:solidFill>
                  <a:srgbClr val="00B0F0"/>
                </a:solidFill>
              </a:rPr>
              <a:t>e</a:t>
            </a:r>
            <a:r>
              <a:rPr sz="2800" lang="en-US">
                <a:solidFill>
                  <a:srgbClr val="00B0F0"/>
                </a:solidFill>
              </a:rPr>
              <a:t>s</a:t>
            </a:r>
            <a:r>
              <a:rPr sz="2800" lang="en-US">
                <a:solidFill>
                  <a:srgbClr val="00B0F0"/>
                </a:solidFill>
              </a:rPr>
              <a:t>e</a:t>
            </a:r>
            <a:r>
              <a:rPr sz="2800" lang="en-US">
                <a:solidFill>
                  <a:srgbClr val="00B0F0"/>
                </a:solidFill>
              </a:rPr>
              <a:t>nted</a:t>
            </a:r>
            <a:r>
              <a:rPr sz="2800" lang="en-US">
                <a:solidFill>
                  <a:srgbClr val="00B0F0"/>
                </a:solidFill>
              </a:rPr>
              <a:t> by</a:t>
            </a:r>
            <a:endParaRPr sz="2800" lang="en-US">
              <a:solidFill>
                <a:srgbClr val="00B0F0"/>
              </a:solidFill>
            </a:endParaRPr>
          </a:p>
          <a:p>
            <a:r>
              <a:rPr sz="2800" lang="en-US">
                <a:solidFill>
                  <a:srgbClr val="00B0F0"/>
                </a:solidFill>
              </a:rPr>
              <a:t>Y</a:t>
            </a:r>
            <a:r>
              <a:rPr sz="2800" lang="en-US">
                <a:solidFill>
                  <a:srgbClr val="00B0F0"/>
                </a:solidFill>
              </a:rPr>
              <a:t>A</a:t>
            </a:r>
            <a:r>
              <a:rPr sz="2800" lang="en-US">
                <a:solidFill>
                  <a:srgbClr val="00B0F0"/>
                </a:solidFill>
              </a:rPr>
              <a:t>S</a:t>
            </a:r>
            <a:r>
              <a:rPr sz="2800" lang="en-US">
                <a:solidFill>
                  <a:srgbClr val="00B0F0"/>
                </a:solidFill>
              </a:rPr>
              <a:t>H</a:t>
            </a:r>
            <a:r>
              <a:rPr sz="2800" lang="en-US">
                <a:solidFill>
                  <a:srgbClr val="00B0F0"/>
                </a:solidFill>
              </a:rPr>
              <a:t>W</a:t>
            </a:r>
            <a:r>
              <a:rPr sz="2800" lang="en-US">
                <a:solidFill>
                  <a:srgbClr val="00B0F0"/>
                </a:solidFill>
              </a:rPr>
              <a:t>A</a:t>
            </a:r>
            <a:r>
              <a:rPr sz="2800" lang="en-US">
                <a:solidFill>
                  <a:srgbClr val="00B0F0"/>
                </a:solidFill>
              </a:rPr>
              <a:t>T</a:t>
            </a:r>
            <a:r>
              <a:rPr sz="2800" lang="en-US">
                <a:solidFill>
                  <a:srgbClr val="00B0F0"/>
                </a:solidFill>
              </a:rPr>
              <a:t>H</a:t>
            </a:r>
            <a:r>
              <a:rPr sz="2800" lang="en-US">
                <a:solidFill>
                  <a:srgbClr val="00B0F0"/>
                </a:solidFill>
              </a:rPr>
              <a:t> </a:t>
            </a:r>
            <a:r>
              <a:rPr sz="2800" lang="en-US">
                <a:solidFill>
                  <a:srgbClr val="00B0F0"/>
                </a:solidFill>
              </a:rPr>
              <a:t>K</a:t>
            </a:r>
            <a:r>
              <a:rPr sz="2800" lang="en-US">
                <a:solidFill>
                  <a:srgbClr val="00B0F0"/>
                </a:solidFill>
              </a:rPr>
              <a:t>U</a:t>
            </a:r>
            <a:r>
              <a:rPr sz="2800" lang="en-US">
                <a:solidFill>
                  <a:srgbClr val="00B0F0"/>
                </a:solidFill>
              </a:rPr>
              <a:t>M</a:t>
            </a:r>
            <a:r>
              <a:rPr sz="2800" lang="en-US">
                <a:solidFill>
                  <a:srgbClr val="00B0F0"/>
                </a:solidFill>
              </a:rPr>
              <a:t>A</a:t>
            </a:r>
            <a:r>
              <a:rPr sz="2800" lang="en-US">
                <a:solidFill>
                  <a:srgbClr val="00B0F0"/>
                </a:solidFill>
              </a:rPr>
              <a:t>R</a:t>
            </a:r>
            <a:r>
              <a:rPr sz="2800" lang="en-US">
                <a:solidFill>
                  <a:srgbClr val="00B0F0"/>
                </a:solidFill>
              </a:rPr>
              <a:t> </a:t>
            </a:r>
            <a:r>
              <a:rPr sz="2800" lang="en-US">
                <a:solidFill>
                  <a:srgbClr val="00B0F0"/>
                </a:solidFill>
              </a:rPr>
              <a:t>B</a:t>
            </a:r>
            <a:endParaRPr sz="2800" lang="en-US">
              <a:solidFill>
                <a:srgbClr val="00B0F0"/>
              </a:solidFill>
            </a:endParaRPr>
          </a:p>
          <a:p>
            <a:r>
              <a:rPr sz="2800" lang="en-US">
                <a:solidFill>
                  <a:srgbClr val="00B0F0"/>
                </a:solidFill>
              </a:rPr>
              <a:t>3</a:t>
            </a:r>
            <a:r>
              <a:rPr sz="2800" lang="en-US">
                <a:solidFill>
                  <a:srgbClr val="00B0F0"/>
                </a:solidFill>
              </a:rPr>
              <a:t>r</a:t>
            </a:r>
            <a:r>
              <a:rPr sz="2800" lang="en-US">
                <a:solidFill>
                  <a:srgbClr val="00B0F0"/>
                </a:solidFill>
              </a:rPr>
              <a:t>d</a:t>
            </a:r>
            <a:r>
              <a:rPr sz="2800" lang="en-US">
                <a:solidFill>
                  <a:srgbClr val="00B0F0"/>
                </a:solidFill>
              </a:rPr>
              <a:t> </a:t>
            </a:r>
            <a:r>
              <a:rPr sz="2800" lang="en-US">
                <a:solidFill>
                  <a:srgbClr val="00B0F0"/>
                </a:solidFill>
              </a:rPr>
              <a:t>y</a:t>
            </a:r>
            <a:r>
              <a:rPr sz="2800" lang="en-US">
                <a:solidFill>
                  <a:srgbClr val="00B0F0"/>
                </a:solidFill>
              </a:rPr>
              <a:t>e</a:t>
            </a:r>
            <a:r>
              <a:rPr sz="2800" lang="en-US">
                <a:solidFill>
                  <a:srgbClr val="00B0F0"/>
                </a:solidFill>
              </a:rPr>
              <a:t>ar</a:t>
            </a:r>
            <a:r>
              <a:rPr sz="2800" lang="en-US">
                <a:solidFill>
                  <a:srgbClr val="00B0F0"/>
                </a:solidFill>
              </a:rPr>
              <a:t> </a:t>
            </a:r>
            <a:r>
              <a:rPr sz="2800" lang="en-US">
                <a:solidFill>
                  <a:srgbClr val="00B0F0"/>
                </a:solidFill>
              </a:rPr>
              <a:t>-</a:t>
            </a:r>
            <a:r>
              <a:rPr sz="2800" lang="en-US">
                <a:solidFill>
                  <a:srgbClr val="00B0F0"/>
                </a:solidFill>
              </a:rPr>
              <a:t> </a:t>
            </a:r>
            <a:r>
              <a:rPr sz="2800" lang="en-US">
                <a:solidFill>
                  <a:srgbClr val="00B0F0"/>
                </a:solidFill>
              </a:rPr>
              <a:t>M</a:t>
            </a:r>
            <a:r>
              <a:rPr sz="2800" lang="en-US">
                <a:solidFill>
                  <a:srgbClr val="00B0F0"/>
                </a:solidFill>
              </a:rPr>
              <a:t>e</a:t>
            </a:r>
            <a:r>
              <a:rPr sz="2800" lang="en-US">
                <a:solidFill>
                  <a:srgbClr val="00B0F0"/>
                </a:solidFill>
              </a:rPr>
              <a:t>c</a:t>
            </a:r>
            <a:r>
              <a:rPr sz="2800" lang="en-US">
                <a:solidFill>
                  <a:srgbClr val="00B0F0"/>
                </a:solidFill>
              </a:rPr>
              <a:t>h</a:t>
            </a:r>
            <a:r>
              <a:rPr sz="2800" lang="en-US">
                <a:solidFill>
                  <a:srgbClr val="00B0F0"/>
                </a:solidFill>
              </a:rPr>
              <a:t>a</a:t>
            </a:r>
            <a:r>
              <a:rPr sz="2800" lang="en-US">
                <a:solidFill>
                  <a:srgbClr val="00B0F0"/>
                </a:solidFill>
              </a:rPr>
              <a:t>n</a:t>
            </a:r>
            <a:r>
              <a:rPr sz="2800" lang="en-US">
                <a:solidFill>
                  <a:srgbClr val="00B0F0"/>
                </a:solidFill>
              </a:rPr>
              <a:t>ical</a:t>
            </a:r>
            <a:r>
              <a:rPr sz="2800" lang="en-US">
                <a:solidFill>
                  <a:srgbClr val="00B0F0"/>
                </a:solidFill>
              </a:rPr>
              <a:t> engineering</a:t>
            </a:r>
            <a:endParaRPr sz="2800" lang="en-US">
              <a:solidFill>
                <a:srgbClr val="00B0F0"/>
              </a:solidFill>
            </a:endParaRPr>
          </a:p>
          <a:p>
            <a:r>
              <a:rPr sz="2800" lang="en-US">
                <a:solidFill>
                  <a:srgbClr val="00B0F0"/>
                </a:solidFill>
              </a:rPr>
              <a:t>S</a:t>
            </a:r>
            <a:r>
              <a:rPr sz="2800" lang="en-US">
                <a:solidFill>
                  <a:srgbClr val="00B0F0"/>
                </a:solidFill>
              </a:rPr>
              <a:t>S</a:t>
            </a:r>
            <a:r>
              <a:rPr sz="2800" lang="en-US">
                <a:solidFill>
                  <a:srgbClr val="00B0F0"/>
                </a:solidFill>
              </a:rPr>
              <a:t>M</a:t>
            </a:r>
            <a:r>
              <a:rPr sz="2800" lang="en-US">
                <a:solidFill>
                  <a:srgbClr val="00B0F0"/>
                </a:solidFill>
              </a:rPr>
              <a:t> </a:t>
            </a:r>
            <a:r>
              <a:rPr sz="2800" lang="en-US">
                <a:solidFill>
                  <a:srgbClr val="00B0F0"/>
                </a:solidFill>
              </a:rPr>
              <a:t>I</a:t>
            </a:r>
            <a:r>
              <a:rPr sz="2800" lang="en-US">
                <a:solidFill>
                  <a:srgbClr val="00B0F0"/>
                </a:solidFill>
              </a:rPr>
              <a:t>n</a:t>
            </a:r>
            <a:r>
              <a:rPr sz="2800" lang="en-US">
                <a:solidFill>
                  <a:srgbClr val="00B0F0"/>
                </a:solidFill>
              </a:rPr>
              <a:t>s</a:t>
            </a:r>
            <a:r>
              <a:rPr sz="2800" lang="en-US">
                <a:solidFill>
                  <a:srgbClr val="00B0F0"/>
                </a:solidFill>
              </a:rPr>
              <a:t>t</a:t>
            </a:r>
            <a:r>
              <a:rPr sz="2800" lang="en-US">
                <a:solidFill>
                  <a:srgbClr val="00B0F0"/>
                </a:solidFill>
              </a:rPr>
              <a:t>itute</a:t>
            </a:r>
            <a:r>
              <a:rPr sz="2800" lang="en-US">
                <a:solidFill>
                  <a:srgbClr val="00B0F0"/>
                </a:solidFill>
              </a:rPr>
              <a:t> of</a:t>
            </a:r>
            <a:r>
              <a:rPr sz="2800" lang="en-US">
                <a:solidFill>
                  <a:srgbClr val="00B0F0"/>
                </a:solidFill>
              </a:rPr>
              <a:t> </a:t>
            </a:r>
            <a:r>
              <a:rPr sz="2800" lang="en-US">
                <a:solidFill>
                  <a:srgbClr val="00B0F0"/>
                </a:solidFill>
              </a:rPr>
              <a:t>Engineering</a:t>
            </a:r>
            <a:r>
              <a:rPr sz="2800" lang="en-US">
                <a:solidFill>
                  <a:srgbClr val="00B0F0"/>
                </a:solidFill>
              </a:rPr>
              <a:t> and</a:t>
            </a:r>
            <a:r>
              <a:rPr sz="2800" lang="en-US">
                <a:solidFill>
                  <a:srgbClr val="00B0F0"/>
                </a:solidFill>
              </a:rPr>
              <a:t> Technology</a:t>
            </a:r>
            <a:endParaRPr sz="2800" lang="en-US">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4"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5" name="Content Placeholder 1"/>
          <p:cNvSpPr>
            <a:spLocks noGrp="1"/>
          </p:cNvSpPr>
          <p:nvPr>
            <p:ph idx="1"/>
          </p:nvPr>
        </p:nvSpPr>
        <p:spPr/>
        <p:txBody>
          <a:bodyPr>
            <a:normAutofit/>
          </a:bodyPr>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1"/>
              </a:rPr>
              <a:t>https://www.kaggle.com/datasets</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2"/>
              </a:rPr>
              <a:t>https://pandas.pydata.org/pandas-docs/stable/user guide/index.html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3"/>
              </a:rPr>
              <a:t>https://seaborn.pydata.org/</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4"/>
              </a:rPr>
              <a:t>https://matplotlib.org/stable/contents.html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5"/>
              </a:rPr>
              <a:t>https://chat.openal.com</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400" lang="en-GB">
                <a:latin typeface="Times New Roman" panose="02020603050405020304" pitchFamily="18" charset="0"/>
                <a:cs typeface="Times New Roman" panose="02020603050405020304" pitchFamily="18" charset="0"/>
              </a:rPr>
              <a:t>“Explore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dirty="0" sz="2400" lang="en-GB" err="1">
                <a:latin typeface="Times New Roman" panose="02020603050405020304" pitchFamily="18" charset="0"/>
                <a:cs typeface="Times New Roman" panose="02020603050405020304" pitchFamily="18" charset="0"/>
              </a:rPr>
              <a:t>IMDb</a:t>
            </a:r>
            <a:r>
              <a:rPr dirty="0" sz="2400" lang="en-GB">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2579914" y="1087379"/>
            <a:ext cx="9475242" cy="4627622"/>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1" name="Rectangle 3"/>
          <p:cNvSpPr/>
          <p:nvPr/>
        </p:nvSpPr>
        <p:spPr>
          <a:xfrm>
            <a:off x="581192" y="1413417"/>
            <a:ext cx="6096000" cy="2872740"/>
          </a:xfrm>
          <a:prstGeom prst="rect"/>
        </p:spPr>
        <p:txBody>
          <a:bodyPr>
            <a:spAutoFit/>
          </a:bodyPr>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Obtain movie ratings data from Fandango and another reliable source (e.g., </a:t>
            </a:r>
            <a:r>
              <a:rPr dirty="0" lang="en-GB" err="1">
                <a:latin typeface="Times New Roman" panose="02020603050405020304" pitchFamily="18" charset="0"/>
                <a:cs typeface="Times New Roman" panose="02020603050405020304" pitchFamily="18" charset="0"/>
              </a:rPr>
              <a:t>IMDb</a:t>
            </a:r>
            <a:r>
              <a:rPr dirty="0" lang="en-GB">
                <a:latin typeface="Times New Roman" panose="02020603050405020304" pitchFamily="18" charset="0"/>
                <a:cs typeface="Times New Roman" panose="02020603050405020304" pitchFamily="18" charset="0"/>
              </a:rPr>
              <a:t>).</a:t>
            </a:r>
          </a:p>
          <a:p>
            <a:r>
              <a:rPr b="1" dirty="0" sz="2000" lang="en-GB">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Clean the data to ensure accuracy and consistency.</a:t>
            </a:r>
          </a:p>
          <a:p>
            <a:r>
              <a:rPr b="1" dirty="0" sz="2000" lang="en-GB">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Perform hypothesis testing to determine if there's a significant difference between the ratings.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normAutofit fontScale="94444" lnSpcReduction="20000"/>
          </a:bodyPr>
          <a:p>
            <a:r>
              <a:rPr b="1" dirty="0" sz="2000" lang="en-GB">
                <a:latin typeface="Times New Roman" panose="02020603050405020304" pitchFamily="18" charset="0"/>
                <a:cs typeface="Times New Roman" panose="02020603050405020304" pitchFamily="18" charset="0"/>
              </a:rPr>
              <a:t>Problem Definition</a:t>
            </a:r>
            <a:r>
              <a:rPr dirty="0" sz="18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b="1" dirty="0" sz="2000" lang="en-GB">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Collect ratings data from alternative sources like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Ensure data integrity and completeness.</a:t>
            </a:r>
          </a:p>
          <a:p>
            <a:r>
              <a:rPr b="1" dirty="0" sz="2400" lang="en-GB">
                <a:latin typeface="Times New Roman" panose="02020603050405020304" pitchFamily="18" charset="0"/>
                <a:cs typeface="Times New Roman" panose="02020603050405020304" pitchFamily="18" charset="0"/>
              </a:rPr>
              <a:t>Data </a:t>
            </a:r>
            <a:r>
              <a:rPr b="1" dirty="0" sz="2400" lang="en-GB" err="1">
                <a:latin typeface="Times New Roman" panose="02020603050405020304" pitchFamily="18" charset="0"/>
                <a:cs typeface="Times New Roman" panose="02020603050405020304" pitchFamily="18" charset="0"/>
              </a:rPr>
              <a:t>Preprocessing</a:t>
            </a:r>
            <a:r>
              <a:rPr b="1" dirty="0" sz="24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Explore the data to understand its distribution and characteristics.</a:t>
            </a:r>
            <a:endParaRPr dirty="0" sz="2400" lang="en-IN">
              <a:latin typeface="Times New Roman" panose="02020603050405020304" pitchFamily="18" charset="0"/>
              <a:cs typeface="Times New Roman" panose="02020603050405020304" pitchFamily="18" charset="0"/>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p:txBody>
          <a:bodyPr/>
          <a:p>
            <a:r>
              <a:rPr b="1" dirty="0" sz="2400" lang="en-GB">
                <a:latin typeface="Times New Roman" panose="02020603050405020304" pitchFamily="18" charset="0"/>
                <a:cs typeface="Times New Roman" panose="02020603050405020304" pitchFamily="18" charset="0"/>
              </a:rPr>
              <a:t>Algorithm Development:</a:t>
            </a:r>
          </a:p>
          <a:p>
            <a:pPr indent="0" marL="0">
              <a:buNone/>
            </a:pPr>
            <a:endParaRPr b="1" dirty="0" sz="2400" lang="en-GB">
              <a:latin typeface="Times New Roman" panose="02020603050405020304" pitchFamily="18" charset="0"/>
              <a:cs typeface="Times New Roman" panose="02020603050405020304" pitchFamily="18" charset="0"/>
            </a:endParaRP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Data Collection: </a:t>
            </a:r>
            <a:r>
              <a:rPr dirty="0" sz="1800" lang="en-GB">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indent="-457200" marL="457200">
              <a:buFont typeface="+mj-lt"/>
              <a:buAutoNum type="arabicParenR"/>
            </a:pPr>
            <a:r>
              <a:rPr dirty="0" sz="2000" lang="en-GB">
                <a:latin typeface="Times New Roman" panose="02020603050405020304" pitchFamily="18" charset="0"/>
                <a:cs typeface="Times New Roman" panose="02020603050405020304" pitchFamily="18" charset="0"/>
              </a:rPr>
              <a:t> </a:t>
            </a:r>
            <a:r>
              <a:rPr b="1" dirty="0" sz="1800" lang="en-GB">
                <a:latin typeface="Times New Roman" panose="02020603050405020304" pitchFamily="18" charset="0"/>
                <a:cs typeface="Times New Roman" panose="02020603050405020304" pitchFamily="18" charset="0"/>
              </a:rPr>
              <a:t>Data </a:t>
            </a:r>
            <a:r>
              <a:rPr b="1" dirty="0" sz="1800" lang="en-GB" err="1">
                <a:latin typeface="Times New Roman" panose="02020603050405020304" pitchFamily="18" charset="0"/>
                <a:cs typeface="Times New Roman" panose="02020603050405020304" pitchFamily="18" charset="0"/>
              </a:rPr>
              <a:t>Preprocessing</a:t>
            </a:r>
            <a:r>
              <a:rPr dirty="0" sz="1800" lang="en-GB">
                <a:latin typeface="Times New Roman" panose="02020603050405020304" pitchFamily="18" charset="0"/>
                <a:cs typeface="Times New Roman" panose="02020603050405020304" pitchFamily="18" charset="0"/>
              </a:rPr>
              <a:t>: Clean the collected data, handle missing values, and normalize ratings if needed.</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Analysis</a:t>
            </a:r>
            <a:r>
              <a:rPr dirty="0" sz="1800" lang="en-GB">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 Insights Generation: </a:t>
            </a:r>
            <a:r>
              <a:rPr dirty="0" sz="1800" lang="en-GB">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dirty="0" sz="1800" lang="en-IN">
              <a:latin typeface="Times New Roman" panose="02020603050405020304" pitchFamily="18" charset="0"/>
              <a:cs typeface="Times New Roman" panose="02020603050405020304" pitchFamily="18" charset="0"/>
            </a:endParaRPr>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7" name="Content Placeholder 1"/>
          <p:cNvSpPr>
            <a:spLocks noGrp="1"/>
          </p:cNvSpPr>
          <p:nvPr>
            <p:ph idx="1"/>
          </p:nvPr>
        </p:nvSpPr>
        <p:spPr/>
        <p:txBody>
          <a:bodyPr>
            <a:normAutofit/>
          </a:bodyPr>
          <a:p>
            <a:pPr indent="0" marL="0">
              <a:buNone/>
            </a:pPr>
            <a:endParaRPr dirty="0" sz="2400" lang="en-IN"/>
          </a:p>
        </p:txBody>
      </p:sp>
      <p:pic>
        <p:nvPicPr>
          <p:cNvPr id="2097153" name="Picture 5"/>
          <p:cNvPicPr>
            <a:picLocks noChangeAspect="1"/>
          </p:cNvPicPr>
          <p:nvPr/>
        </p:nvPicPr>
        <p:blipFill>
          <a:blip xmlns:r="http://schemas.openxmlformats.org/officeDocument/2006/relationships" r:embed="rId1"/>
          <a:stretch>
            <a:fillRect/>
          </a:stretch>
        </p:blipFill>
        <p:spPr>
          <a:xfrm>
            <a:off x="3928961" y="2010770"/>
            <a:ext cx="3217817" cy="3255835"/>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677334" y="1925367"/>
            <a:ext cx="3316907" cy="3341238"/>
          </a:xfrm>
          <a:prstGeom prst="rect"/>
        </p:spPr>
      </p:pic>
      <p:pic>
        <p:nvPicPr>
          <p:cNvPr id="2097155" name="Picture 7"/>
          <p:cNvPicPr>
            <a:picLocks noChangeAspect="1"/>
          </p:cNvPicPr>
          <p:nvPr/>
        </p:nvPicPr>
        <p:blipFill>
          <a:blip xmlns:r="http://schemas.openxmlformats.org/officeDocument/2006/relationships" r:embed="rId3"/>
          <a:stretch>
            <a:fillRect/>
          </a:stretch>
        </p:blipFill>
        <p:spPr>
          <a:xfrm>
            <a:off x="7146778" y="2123390"/>
            <a:ext cx="4464029" cy="2675120"/>
          </a:xfrm>
          <a:prstGeom prst="rect"/>
        </p:spPr>
      </p:pic>
      <p:sp>
        <p:nvSpPr>
          <p:cNvPr id="1048608" name="Title 5"/>
          <p:cNvSpPr txBox="1"/>
          <p:nvPr/>
        </p:nvSpPr>
        <p:spPr>
          <a:xfrm>
            <a:off x="677334" y="179832"/>
            <a:ext cx="8596668" cy="669254"/>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800" lang="en-GB"/>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indent="-305435" marL="305435"/>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fontScale="97727"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3" name="Rectangle 1"/>
          <p:cNvSpPr/>
          <p:nvPr/>
        </p:nvSpPr>
        <p:spPr>
          <a:xfrm>
            <a:off x="581192" y="2274838"/>
            <a:ext cx="8562808" cy="3520440"/>
          </a:xfrm>
          <a:prstGeom prst="rect"/>
        </p:spPr>
        <p:txBody>
          <a:bodyPr wrap="square">
            <a:spAutoFit/>
          </a:bodyPr>
          <a:p>
            <a:r>
              <a:rPr dirty="0" sz="2400" lang="en-GB">
                <a:latin typeface="Times New Roman" panose="02020603050405020304" pitchFamily="18" charset="0"/>
                <a:cs typeface="Times New Roman" panose="02020603050405020304" pitchFamily="18" charset="0"/>
              </a:rPr>
              <a:t>“</a:t>
            </a:r>
            <a:r>
              <a:rPr dirty="0" sz="2400" lang="en-GB" err="1">
                <a:latin typeface="Times New Roman" panose="02020603050405020304" pitchFamily="18" charset="0"/>
                <a:cs typeface="Times New Roman" panose="02020603050405020304" pitchFamily="18" charset="0"/>
              </a:rPr>
              <a:t>Analyzing</a:t>
            </a:r>
            <a:r>
              <a:rPr dirty="0" sz="2400" lang="en-GB">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rajeshwarij2004@gmail.com</cp:lastModifiedBy>
  <dcterms:created xsi:type="dcterms:W3CDTF">2021-05-24T09:50:10Z</dcterms:created>
  <dcterms:modified xsi:type="dcterms:W3CDTF">2024-04-04T14:42:34Z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