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56" r:id="rId4"/>
    <p:sldId id="259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8001000" cy="2133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Workshop 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dirty="0"/>
              <a:t>Database Application Development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162301"/>
            <a:ext cx="6858000" cy="1905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000" dirty="0"/>
              <a:t>Organized by </a:t>
            </a:r>
          </a:p>
          <a:p>
            <a:pPr algn="ctr"/>
            <a:r>
              <a:rPr lang="en-US" sz="2000" dirty="0"/>
              <a:t>Department of Information Science and Engineering </a:t>
            </a:r>
          </a:p>
          <a:p>
            <a:pPr algn="ctr"/>
            <a:r>
              <a:rPr lang="en-US" sz="2000" dirty="0"/>
              <a:t>&amp; </a:t>
            </a:r>
          </a:p>
          <a:p>
            <a:pPr algn="ctr"/>
            <a:r>
              <a:rPr lang="en-US" sz="2000" dirty="0"/>
              <a:t>Infy Challengers Club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Venue: Vivekananda Lab</a:t>
            </a:r>
          </a:p>
        </p:txBody>
      </p:sp>
    </p:spTree>
    <p:extLst>
      <p:ext uri="{BB962C8B-B14F-4D97-AF65-F5344CB8AC3E}">
        <p14:creationId xmlns:p14="http://schemas.microsoft.com/office/powerpoint/2010/main" val="357002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0"/>
            <a:ext cx="7543800" cy="609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Keynote Speaker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162301"/>
            <a:ext cx="6172200" cy="190500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Dr. </a:t>
            </a:r>
            <a:r>
              <a:rPr lang="en-US" sz="2000" dirty="0" err="1"/>
              <a:t>Thara</a:t>
            </a:r>
            <a:r>
              <a:rPr lang="en-US" sz="2000" dirty="0"/>
              <a:t> D K</a:t>
            </a:r>
          </a:p>
          <a:p>
            <a:pPr algn="ctr"/>
            <a:r>
              <a:rPr lang="en-US" sz="2000" dirty="0"/>
              <a:t>HOD, Dept. of ISE</a:t>
            </a:r>
          </a:p>
          <a:p>
            <a:pPr algn="ctr"/>
            <a:r>
              <a:rPr lang="en-US" sz="2000" dirty="0"/>
              <a:t>CIT, Gubbi</a:t>
            </a:r>
          </a:p>
        </p:txBody>
      </p:sp>
    </p:spTree>
    <p:extLst>
      <p:ext uri="{BB962C8B-B14F-4D97-AF65-F5344CB8AC3E}">
        <p14:creationId xmlns:p14="http://schemas.microsoft.com/office/powerpoint/2010/main" val="17798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9600"/>
            <a:ext cx="6934200" cy="1894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Workshop 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dirty="0"/>
              <a:t>Database Application Development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114800"/>
            <a:ext cx="6172200" cy="19050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000" dirty="0"/>
              <a:t>By,</a:t>
            </a:r>
          </a:p>
          <a:p>
            <a:pPr algn="r"/>
            <a:r>
              <a:rPr lang="en-US" sz="2000" dirty="0"/>
              <a:t>Anil Kumar</a:t>
            </a:r>
          </a:p>
          <a:p>
            <a:pPr algn="r"/>
            <a:r>
              <a:rPr lang="en-US" sz="2000" dirty="0"/>
              <a:t>Asst. Prof.</a:t>
            </a:r>
          </a:p>
          <a:p>
            <a:pPr algn="r"/>
            <a:r>
              <a:rPr lang="en-US" sz="2000" dirty="0"/>
              <a:t>Dept. of ISE</a:t>
            </a:r>
          </a:p>
          <a:p>
            <a:pPr algn="r"/>
            <a:r>
              <a:rPr lang="en-US" sz="2000" dirty="0"/>
              <a:t>CIT, </a:t>
            </a:r>
            <a:r>
              <a:rPr lang="en-US" sz="2000" dirty="0" err="1"/>
              <a:t>Gubbi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here today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9A92B0-C21D-1968-EB3B-31536C8D666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199" y="1752600"/>
            <a:ext cx="7706801" cy="2514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ADF5D-F72F-2115-0ECD-419224D5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99" y="4295775"/>
            <a:ext cx="7706801" cy="23530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ignition</a:t>
            </a:r>
          </a:p>
        </p:txBody>
      </p:sp>
      <p:pic>
        <p:nvPicPr>
          <p:cNvPr id="4" name="Content Placeholder 3" descr="mathces-ignit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752600"/>
            <a:ext cx="7467600" cy="3810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810000"/>
          </a:xfrm>
        </p:spPr>
        <p:txBody>
          <a:bodyPr/>
          <a:lstStyle/>
          <a:p>
            <a:r>
              <a:rPr lang="en-US" dirty="0"/>
              <a:t>Live projects Demonstration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HTML Forms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Installation of XAMPP software</a:t>
            </a:r>
          </a:p>
          <a:p>
            <a:r>
              <a:rPr lang="en-US" dirty="0"/>
              <a:t>Database Connection </a:t>
            </a:r>
          </a:p>
          <a:p>
            <a:r>
              <a:rPr lang="en-US" dirty="0"/>
              <a:t>Stored Procedure </a:t>
            </a:r>
          </a:p>
          <a:p>
            <a:r>
              <a:rPr lang="en-US" dirty="0"/>
              <a:t>Triggers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218</TotalTime>
  <Words>89</Words>
  <Application>Microsoft Office PowerPoint</Application>
  <PresentationFormat>On-screen Show (4:3)</PresentationFormat>
  <Paragraphs>28</Paragraphs>
  <Slides>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Schoolbook</vt:lpstr>
      <vt:lpstr>Wingdings</vt:lpstr>
      <vt:lpstr>Wingdings 2</vt:lpstr>
      <vt:lpstr>Oriel</vt:lpstr>
      <vt:lpstr>Workshop  on Database Application Development using PHP</vt:lpstr>
      <vt:lpstr>Keynote Speaker</vt:lpstr>
      <vt:lpstr>Workshop  on Database Application Development using PHP</vt:lpstr>
      <vt:lpstr>why we are here today</vt:lpstr>
      <vt:lpstr>ignition</vt:lpstr>
      <vt:lpstr>Contents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 Development using PHP</dc:title>
  <dc:creator>suhas</dc:creator>
  <cp:lastModifiedBy>Anil Kumar</cp:lastModifiedBy>
  <cp:revision>24</cp:revision>
  <dcterms:created xsi:type="dcterms:W3CDTF">2006-08-16T00:00:00Z</dcterms:created>
  <dcterms:modified xsi:type="dcterms:W3CDTF">2024-07-08T07:48:22Z</dcterms:modified>
</cp:coreProperties>
</file>