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30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BC9D6-F457-EC86-35B8-DACA0308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8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                           </a:t>
            </a:r>
            <a:r>
              <a:rPr lang="en-US" sz="3100" b="1" dirty="0" smtClean="0"/>
              <a:t>hackathon  EVENT  DETAILS:-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                  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u="sng" dirty="0" smtClean="0"/>
              <a:t>Team  Formation: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Minimum 3 and maximum 4 members per team.</a:t>
            </a:r>
            <a:br>
              <a:rPr lang="en-US" sz="2000" dirty="0" smtClean="0"/>
            </a:br>
            <a:r>
              <a:rPr lang="en-US" sz="2000" dirty="0" smtClean="0"/>
              <a:t>Each team should come with a team name.</a:t>
            </a:r>
            <a:br>
              <a:rPr lang="en-US" sz="2000" dirty="0" smtClean="0"/>
            </a:br>
            <a:r>
              <a:rPr lang="en-US" sz="2000" dirty="0" smtClean="0"/>
              <a:t>Participants should arrive by 9:00 AM to register their team 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u="sng" dirty="0" smtClean="0"/>
              <a:t>Schedule: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9:30 AM: Explanation of rules and regulations.</a:t>
            </a:r>
            <a:br>
              <a:rPr lang="en-US" sz="2000" dirty="0" smtClean="0"/>
            </a:br>
            <a:r>
              <a:rPr lang="en-US" sz="2000" dirty="0" smtClean="0"/>
              <a:t>10:45 AM - 11:00 AM: First quiz.</a:t>
            </a:r>
            <a:br>
              <a:rPr lang="en-US" sz="2000" dirty="0" smtClean="0"/>
            </a:br>
            <a:r>
              <a:rPr lang="en-US" sz="2000" dirty="0" smtClean="0"/>
              <a:t>3:15 PM - 3:30 PM: Second quiz.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u="sng" dirty="0" smtClean="0"/>
              <a:t>Checkpoints: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First checkpoint: 11:15 AM - 1:15 PM.</a:t>
            </a:r>
            <a:br>
              <a:rPr lang="en-US" sz="2000" dirty="0" smtClean="0"/>
            </a:br>
            <a:r>
              <a:rPr lang="en-US" sz="2000" dirty="0" smtClean="0"/>
              <a:t>Second checkpoint: 3:30 PM - 4:00 PM.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u="sng" dirty="0" smtClean="0"/>
              <a:t>Certificates: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Students who participate on both days will receive  a  certificate  from  </a:t>
            </a:r>
            <a:r>
              <a:rPr lang="en-US" sz="2000" dirty="0" err="1" smtClean="0"/>
              <a:t>iihcus</a:t>
            </a:r>
            <a:r>
              <a:rPr lang="en-US" sz="2000" dirty="0" smtClean="0"/>
              <a:t>  </a:t>
            </a:r>
            <a:r>
              <a:rPr lang="en-US" sz="2000" dirty="0" smtClean="0"/>
              <a:t>Technologies.</a:t>
            </a:r>
            <a:br>
              <a:rPr lang="en-US" sz="2000" dirty="0" smtClean="0"/>
            </a:br>
            <a:r>
              <a:rPr lang="en-US" sz="2000" dirty="0" smtClean="0"/>
              <a:t>Result Announcement and Prize Distribution:</a:t>
            </a:r>
            <a:br>
              <a:rPr lang="en-US" sz="2000" dirty="0" smtClean="0"/>
            </a:br>
            <a:r>
              <a:rPr lang="en-US" sz="2000" dirty="0" smtClean="0"/>
              <a:t>4:00 PM - 4:30 PM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C51EC5-4C9B-0F8D-1C2C-B1FEE9E8D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7541342"/>
            <a:ext cx="7197726" cy="11798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91923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</TotalTime>
  <Words>0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Celestial</vt:lpstr>
      <vt:lpstr>                                                           hackathon  EVENT  DETAILS:-                                              Team  Formation: Minimum 3 and maximum 4 members per team. Each team should come with a team name. Participants should arrive by 9:00 AM to register their team name  Schedule: 9:30 AM: Explanation of rules and regulations. 10:45 AM - 11:00 AM: First quiz. 3:15 PM - 3:30 PM: Second quiz.   Checkpoints: First checkpoint: 11:15 AM - 1:15 PM. Second checkpoint: 3:30 PM - 4:00 PM.  Certificates: Students who participate on both days will receive  a  certificate  from  iihcus  Technologies. Result Announcement and Prize Distribution: 4:00 PM - 4:30 PM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 EVENT  DETAILS:-                                              Team  Formation: Minimum 3 and maximum 4 members per team. Each team should come with a team name. Participants should arrive by 9:00 AM to register their team name  Schedule: 9:30 AM: Explanation of rules and regulations. 10:45 AM - 11:00 AM: First quiz. 3:15 PM - 3:30 PM: Second quiz. After each quiz: Prize distribution.  Checkpoints: First checkpoint: 11:15 AM - 1:15 PM. Second checkpoint: 3:30 PM - 4:00 PM.  Certificates: Students who participate on both days will receive  a  certificate  from  Hiicus  Technologies. Result Announcement and Prize Distribution: 4:00 PM - 4:30 PM</dc:title>
  <dc:creator>chandana b.j b.j</dc:creator>
  <cp:lastModifiedBy>USER</cp:lastModifiedBy>
  <cp:revision>4</cp:revision>
  <dcterms:created xsi:type="dcterms:W3CDTF">2024-07-08T17:14:46Z</dcterms:created>
  <dcterms:modified xsi:type="dcterms:W3CDTF">2024-07-09T09:17:33Z</dcterms:modified>
</cp:coreProperties>
</file>