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sldIdLst>
    <p:sldId id="942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8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FF00"/>
    <a:srgbClr val="06FF0E"/>
    <a:srgbClr val="CC14BE"/>
    <a:srgbClr val="FF0000"/>
    <a:srgbClr val="B7322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67408-F8BE-408D-B2A4-12C0AB5EBA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8070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0E8F54C1-21FB-464B-817C-8B549D863593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03FACA89-5C5E-4675-9679-D5E4A7C9366F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CF0E0389-CEB0-4C03-A57E-A5E328E27956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8D30AC6-70A6-4835-98E8-5E697419F2C6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CDDE5000-9467-448B-81AE-79BA3B2CE581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A92DEC1-D971-45DA-82A9-9C616159ED62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1E766DF0-5AA2-4A80-920B-9FF0F64E96AC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148B5361-A266-43BD-AA6C-78548BBCA43F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D3FB4CE7-7936-43B0-9F4F-4BC9A3DAD804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4B47058-365C-4CB7-A5D2-7D780F379356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C512199C-70C0-4569-BDCE-B616AA9F1724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 Part 1 </a:t>
            </a:r>
            <a:r>
              <a:rPr lang="en-US">
                <a:sym typeface="Symbol" pitchFamily="18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D2FF3060-BA4A-41DC-8A19-EE680EB7EDCD}" type="slidenum">
              <a:rPr lang="en-US">
                <a:latin typeface="Times New Roman" pitchFamily="18" charset="0"/>
              </a:rPr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Doc 1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"/>
            <a:ext cx="685800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Mark Stamp</dc:creator>
  <cp:lastModifiedBy>YOGESH</cp:lastModifiedBy>
  <cp:revision>1182</cp:revision>
  <cp:lastPrinted>2004-12-25T16:50:47Z</cp:lastPrinted>
  <dcterms:created xsi:type="dcterms:W3CDTF">2004-03-25T16:09:22Z</dcterms:created>
  <dcterms:modified xsi:type="dcterms:W3CDTF">2016-04-28T08:54:59Z</dcterms:modified>
</cp:coreProperties>
</file>