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74" r:id="rId4"/>
  </p:sldMasterIdLst>
  <p:sldIdLst>
    <p:sldId id="257" r:id="rId5"/>
    <p:sldId id="258" r:id="rId6"/>
    <p:sldId id="283" r:id="rId7"/>
    <p:sldId id="3321" r:id="rId8"/>
    <p:sldId id="284" r:id="rId9"/>
    <p:sldId id="3322" r:id="rId10"/>
    <p:sldId id="3323" r:id="rId11"/>
    <p:sldId id="3312" r:id="rId12"/>
    <p:sldId id="3327" r:id="rId13"/>
    <p:sldId id="3325" r:id="rId14"/>
    <p:sldId id="3324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Sheet1!$B$2:$B$13</c:f>
            </c:numRef>
          </c:val>
          <c:extLst>
            <c:ext xmlns:c16="http://schemas.microsoft.com/office/drawing/2014/chart" uri="{C3380CC4-5D6E-409C-BE32-E72D297353CC}">
              <c16:uniqueId val="{00000000-24E9-43DB-B0BB-1C1F426C38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Sheet1!$C$2:$C$13</c:f>
            </c:numRef>
          </c:val>
          <c:extLst>
            <c:ext xmlns:c16="http://schemas.microsoft.com/office/drawing/2014/chart" uri="{C3380CC4-5D6E-409C-BE32-E72D297353CC}">
              <c16:uniqueId val="{00000001-24E9-43DB-B0BB-1C1F426C38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 loss train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Sheet1!$D$2:$D$13</c:f>
            </c:numRef>
          </c:val>
          <c:extLst>
            <c:ext xmlns:c16="http://schemas.microsoft.com/office/drawing/2014/chart" uri="{C3380CC4-5D6E-409C-BE32-E72D297353CC}">
              <c16:uniqueId val="{00000002-24E9-43DB-B0BB-1C1F426C38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Log loss 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Sheet1!$E$2:$E$13</c:f>
            </c:numRef>
          </c:val>
          <c:extLst>
            <c:ext xmlns:c16="http://schemas.microsoft.com/office/drawing/2014/chart" uri="{C3380CC4-5D6E-409C-BE32-E72D297353CC}">
              <c16:uniqueId val="{00000003-24E9-43DB-B0BB-1C1F426C38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CV(f1 Score)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D0D0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Sheet1!$F$2:$F$13</c:f>
              <c:numCache>
                <c:formatCode>0.000</c:formatCode>
                <c:ptCount val="5"/>
                <c:pt idx="0">
                  <c:v>0.52622999999999998</c:v>
                </c:pt>
                <c:pt idx="1">
                  <c:v>0.53022999999999998</c:v>
                </c:pt>
                <c:pt idx="2">
                  <c:v>0.53827999999999998</c:v>
                </c:pt>
                <c:pt idx="3">
                  <c:v>0.53742000000000001</c:v>
                </c:pt>
                <c:pt idx="4">
                  <c:v>0.53895999999999999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E9-43DB-B0BB-1C1F426C38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D0D0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5"/>
                <c:pt idx="0">
                  <c:v>0.82</c:v>
                </c:pt>
                <c:pt idx="1">
                  <c:v>0.82</c:v>
                </c:pt>
                <c:pt idx="2">
                  <c:v>0.82</c:v>
                </c:pt>
                <c:pt idx="3">
                  <c:v>0.82</c:v>
                </c:pt>
                <c:pt idx="4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E9-43DB-B0BB-1C1F426C38E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Area under ROC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D0D0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5"/>
                <c:pt idx="0">
                  <c:v>0.84</c:v>
                </c:pt>
                <c:pt idx="1">
                  <c:v>0.84</c:v>
                </c:pt>
                <c:pt idx="2">
                  <c:v>0.84</c:v>
                </c:pt>
                <c:pt idx="3">
                  <c:v>0.84</c:v>
                </c:pt>
                <c:pt idx="4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E9-43DB-B0BB-1C1F426C3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1747632"/>
        <c:axId val="1725201967"/>
      </c:barChart>
      <c:catAx>
        <c:axId val="33174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D0D0D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201967"/>
        <c:crosses val="autoZero"/>
        <c:auto val="1"/>
        <c:lblAlgn val="ctr"/>
        <c:lblOffset val="100"/>
        <c:noMultiLvlLbl val="0"/>
      </c:catAx>
      <c:valAx>
        <c:axId val="1725201967"/>
        <c:scaling>
          <c:orientation val="minMax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D0D0D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7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D0D0D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0D0D0D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45D0-4315-8705-8EDD-C7733DC9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691D2-DA25-642B-8CA7-204E3B9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7292-3608-E97B-9EB4-236D8516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F309-08BD-431B-9E12-55518B4B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0429-5246-001B-3262-84C09B3F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7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25B-99A7-026A-D754-85B9525E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1E6FB-BB7D-E7CC-6BED-FB6D76C2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6BA6-9DE7-7DC4-CF59-D5C2FE64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2CD1-A32E-6659-92B1-359EF98F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C18C-1866-D8FA-ACBA-23386D2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76826-235D-061E-7A73-1E87B6039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30031-245A-1C58-ED61-7F6A2D63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43C9-2CF7-BB13-5F61-1DCBE2D9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EB45-7E89-78D5-E254-F8D5DBA9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0153-BC4F-B9BF-9DE5-3B3F0215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5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6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433" y="1607133"/>
            <a:ext cx="6957600" cy="3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133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408" y="4782084"/>
            <a:ext cx="4894800" cy="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11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61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142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36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37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162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07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4639-86E1-A3F2-2E0B-AF8660FA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60F1-0778-F167-E5E8-CA86205E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F92F-AFBC-FDDE-9CA1-D4B8E596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B24C-E76B-2102-B8ED-20B69EF4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F8B2-CD63-F12C-A415-AEAEFBB1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0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555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0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960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07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7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2E7-A509-4673-7C74-288A32BC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B5B1-1D97-CCFA-DECB-AB4A4A21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047A-ABB7-12A4-0830-6D9DDAD6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FD6D-52A2-949F-FED4-41B37EC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10AE-9189-1B2B-28D7-4F19F9D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7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BF0C-4B1E-8B77-5AD7-744AE4FA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8668-5FAB-DDFC-8FA1-32A509328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0415-D3E2-6F6F-5E7B-461FD763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4152E-CBF1-132F-AE57-FC62270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6503E-443C-D21C-1DE0-1B70346C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B3D09-D150-7CD5-8C7A-046F620A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6E00-F580-F0FE-8BA6-41C46369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BA2B-3941-D8D5-0721-F12FCE8A7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2B23D-E4F1-32CE-A6B4-BA34C5A9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9804-EBAD-D05D-A14C-17E8793AD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C1FA8-24BF-5C79-E730-7E348FA37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DC768-EFCB-2224-A067-7F0AA5E2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007CB-09C1-F264-0A54-70AFF4D7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13EE8-2E92-E3FD-36A7-AF170223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8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D912-400E-F809-397D-BD298B2A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A1865-8FE7-7130-38D7-A65C525C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11C2C-581F-3636-4AFD-18B50310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DA34D-446C-331D-62F6-111FE17B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CFC68-9938-660F-1423-6A140131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29F9F-8237-CB0D-2F7B-D9AE5E04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FCB1-D8C4-8689-6561-94718F5B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5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4DF4-DEEB-5BA8-88A9-73EC2DEF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903D-8FC4-E686-D77C-E2D7FBC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BF4D2-9AEF-4BF2-635E-5B45F621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19680-1C26-BA9C-A444-898660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9D31-4563-D189-647C-5F553DCA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28EB-A0FC-4421-F9DE-750FE174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9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607F-CAF7-8D16-C2B4-488BAC30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3C2B1-59FB-5587-1C27-9BAA5A3F9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36814-152B-811C-519F-D703F4AA4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F903-5CCF-F956-CC77-223A2409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F553C-2710-443F-D7BD-7956EFC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9D0F-2B5C-6610-4827-3B05F74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44543-7E34-F362-BA32-5A349D5D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BEBF-B247-ED14-8DAA-EE79BF8B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6F74-4957-D1F8-1881-0D4ECE08E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BF98-BB32-4D77-94C0-F8150519D7D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2BFE-D740-6744-EAFE-89DA93F2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7724-3CCE-BAE0-85A8-366802D9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7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538EA4D-B71F-3E47-9CEB-B59B2E557C88}"/>
              </a:ext>
            </a:extLst>
          </p:cNvPr>
          <p:cNvSpPr/>
          <p:nvPr userDrawn="1"/>
        </p:nvSpPr>
        <p:spPr>
          <a:xfrm>
            <a:off x="11136114" y="376962"/>
            <a:ext cx="297789" cy="297712"/>
          </a:xfrm>
          <a:prstGeom prst="ellipse">
            <a:avLst/>
          </a:prstGeom>
          <a:solidFill>
            <a:srgbClr val="659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1019094" y="352094"/>
            <a:ext cx="536934" cy="357054"/>
          </a:xfrm>
          <a:prstGeom prst="ellipse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2130A1F-96FE-9345-9E91-FD9BE4197128}" type="slidenum">
              <a:rPr lang="en-US" sz="105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105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9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105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BB2CB2-5307-F646-8452-21189DF03188}"/>
              </a:ext>
            </a:extLst>
          </p:cNvPr>
          <p:cNvSpPr/>
          <p:nvPr userDrawn="1"/>
        </p:nvSpPr>
        <p:spPr>
          <a:xfrm>
            <a:off x="11123882" y="381000"/>
            <a:ext cx="307508" cy="3074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1076555" y="396215"/>
            <a:ext cx="412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2130A1F-96FE-9345-9E91-FD9BE4197128}" type="slidenum">
              <a:rPr lang="en-US" sz="12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14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215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dealwis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yasitha-de-alwis/" TargetMode="External"/><Relationship Id="rId4" Type="http://schemas.openxmlformats.org/officeDocument/2006/relationships/hyperlink" Target="https://github.com/yasiSriLank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dealwis@gmail.com" TargetMode="External"/><Relationship Id="rId2" Type="http://schemas.openxmlformats.org/officeDocument/2006/relationships/hyperlink" Target="https://github.com/yasiSriLanka/dsc-capstone-loan-default-prediction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in/yasitha-de-alwis/" TargetMode="External"/><Relationship Id="rId4" Type="http://schemas.openxmlformats.org/officeDocument/2006/relationships/hyperlink" Target="https://github.com/yasiSriLank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4A788-B5A5-C35C-CFC4-C8AE30EE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3894532"/>
            <a:ext cx="9144000" cy="1193138"/>
          </a:xfrm>
        </p:spPr>
        <p:txBody>
          <a:bodyPr>
            <a:normAutofit/>
          </a:bodyPr>
          <a:lstStyle/>
          <a:p>
            <a:r>
              <a:rPr lang="en-GB" sz="3700" b="1" dirty="0"/>
              <a:t>Machine Learning Model to Predict </a:t>
            </a:r>
            <a:br>
              <a:rPr lang="en-GB" sz="3700" b="1" dirty="0"/>
            </a:br>
            <a:r>
              <a:rPr lang="en-GB" sz="3700" b="1" dirty="0"/>
              <a:t>Creditworthiness of Borrowers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65A8-2040-C292-EB0D-FF703BE1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5020065"/>
            <a:ext cx="9144000" cy="34727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Yasitha De Alwis</a:t>
            </a:r>
          </a:p>
        </p:txBody>
      </p:sp>
      <p:pic>
        <p:nvPicPr>
          <p:cNvPr id="12" name="Picture 11" descr="White calculator">
            <a:extLst>
              <a:ext uri="{FF2B5EF4-FFF2-40B4-BE49-F238E27FC236}">
                <a16:creationId xmlns:a16="http://schemas.microsoft.com/office/drawing/2014/main" id="{8A48D333-16AB-9BEE-5B2D-73E4485A0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1" r="2" b="26147"/>
          <a:stretch/>
        </p:blipFill>
        <p:spPr>
          <a:xfrm>
            <a:off x="1764559" y="21624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9BD5B4B-A3AF-0D4B-2AD7-4E81799D5924}"/>
              </a:ext>
            </a:extLst>
          </p:cNvPr>
          <p:cNvSpPr txBox="1">
            <a:spLocks/>
          </p:cNvSpPr>
          <p:nvPr/>
        </p:nvSpPr>
        <p:spPr>
          <a:xfrm>
            <a:off x="24809" y="5683111"/>
            <a:ext cx="9144000" cy="152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hlinkClick r:id="rId3"/>
              </a:rPr>
              <a:t>ydealwis@gmail.com</a:t>
            </a:r>
            <a:endParaRPr lang="en-GB" sz="1800" dirty="0"/>
          </a:p>
          <a:p>
            <a:pPr algn="l">
              <a:spcAft>
                <a:spcPts val="600"/>
              </a:spcAft>
            </a:pPr>
            <a:r>
              <a:rPr lang="en-US" sz="1800" dirty="0"/>
              <a:t>Git Hub : </a:t>
            </a:r>
            <a:r>
              <a:rPr lang="en-US" sz="1800" dirty="0">
                <a:hlinkClick r:id="rId4"/>
              </a:rPr>
              <a:t>@yasiSriLanka</a:t>
            </a:r>
            <a:endParaRPr lang="en-US" sz="1800" dirty="0"/>
          </a:p>
          <a:p>
            <a:pPr algn="l">
              <a:spcAft>
                <a:spcPts val="600"/>
              </a:spcAft>
            </a:pPr>
            <a:r>
              <a:rPr lang="en-US" sz="1800" dirty="0" err="1"/>
              <a:t>Linkedin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https://www.linkedin.com/in/yasitha-de-alwis/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37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BD568-E50C-9912-BD74-190B5DCB7971}"/>
              </a:ext>
            </a:extLst>
          </p:cNvPr>
          <p:cNvSpPr txBox="1"/>
          <p:nvPr/>
        </p:nvSpPr>
        <p:spPr>
          <a:xfrm>
            <a:off x="859465" y="361507"/>
            <a:ext cx="10473070" cy="5955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algn="ctr"/>
            <a:r>
              <a:rPr lang="en-GB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00005-FA5B-EAE0-DA4F-183D7ECC6E46}"/>
              </a:ext>
            </a:extLst>
          </p:cNvPr>
          <p:cNvSpPr txBox="1"/>
          <p:nvPr/>
        </p:nvSpPr>
        <p:spPr>
          <a:xfrm>
            <a:off x="267586" y="1353941"/>
            <a:ext cx="10473070" cy="5955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GB" sz="3200" b="0" dirty="0">
                <a:latin typeface="Trebuchet MS" panose="020B0603020202020204" pitchFamily="34" charset="0"/>
              </a:rPr>
              <a:t>“</a:t>
            </a:r>
            <a:r>
              <a:rPr lang="en-GB" sz="3200" dirty="0" err="1">
                <a:latin typeface="Trebuchet MS" panose="020B0603020202020204" pitchFamily="34" charset="0"/>
              </a:rPr>
              <a:t>DefaultShield</a:t>
            </a:r>
            <a:r>
              <a:rPr lang="en-GB" sz="3200" b="0" dirty="0">
                <a:latin typeface="Trebuchet MS" panose="020B0603020202020204" pitchFamily="34" charset="0"/>
              </a:rPr>
              <a:t>” : XG Boost Classifier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E1F95-8BEE-534E-E9B8-8810A0FA61D7}"/>
              </a:ext>
            </a:extLst>
          </p:cNvPr>
          <p:cNvSpPr txBox="1"/>
          <p:nvPr/>
        </p:nvSpPr>
        <p:spPr>
          <a:xfrm>
            <a:off x="267586" y="1988599"/>
            <a:ext cx="7536712" cy="35545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latin typeface="Trebuchet MS" panose="020B0603020202020204" pitchFamily="34" charset="0"/>
              </a:rPr>
              <a:t>booster='</a:t>
            </a:r>
            <a:r>
              <a:rPr lang="en-GB" sz="2400" b="0" dirty="0" err="1">
                <a:latin typeface="Trebuchet MS" panose="020B0603020202020204" pitchFamily="34" charset="0"/>
              </a:rPr>
              <a:t>gbtree</a:t>
            </a:r>
            <a:r>
              <a:rPr lang="en-GB" sz="2400" b="0" dirty="0">
                <a:latin typeface="Trebuchet MS" panose="020B0603020202020204" pitchFamily="34" charset="0"/>
              </a:rPr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learning_rate</a:t>
            </a:r>
            <a:r>
              <a:rPr lang="en-GB" sz="2400" b="0" dirty="0">
                <a:latin typeface="Trebuchet MS" panose="020B0603020202020204" pitchFamily="34" charset="0"/>
              </a:rPr>
              <a:t>=0.1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max_depth</a:t>
            </a:r>
            <a:r>
              <a:rPr lang="en-GB" sz="2400" b="0" dirty="0">
                <a:latin typeface="Trebuchet MS" panose="020B0603020202020204" pitchFamily="34" charset="0"/>
              </a:rPr>
              <a:t>=10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n_estimators</a:t>
            </a:r>
            <a:r>
              <a:rPr lang="en-GB" sz="2400" b="0" dirty="0">
                <a:latin typeface="Trebuchet MS" panose="020B0603020202020204" pitchFamily="34" charset="0"/>
              </a:rPr>
              <a:t> = 175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reg_lambda</a:t>
            </a:r>
            <a:r>
              <a:rPr lang="en-GB" sz="2400" b="0" dirty="0">
                <a:latin typeface="Trebuchet MS" panose="020B0603020202020204" pitchFamily="34" charset="0"/>
              </a:rPr>
              <a:t> 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colsample_bytree</a:t>
            </a:r>
            <a:r>
              <a:rPr lang="en-GB" sz="2400" b="0" dirty="0">
                <a:latin typeface="Trebuchet MS" panose="020B0603020202020204" pitchFamily="34" charset="0"/>
              </a:rPr>
              <a:t>=0.5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latin typeface="Trebuchet MS" panose="020B0603020202020204" pitchFamily="34" charset="0"/>
              </a:rPr>
              <a:t>subsample=0.8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9D296-F89D-CB91-01F8-6B11A0C8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78" y="4722754"/>
            <a:ext cx="6988636" cy="17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748C0-DB5A-F831-BE04-EF3416E1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479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F3C02-9450-D698-21A6-7ABB873C8AD6}"/>
              </a:ext>
            </a:extLst>
          </p:cNvPr>
          <p:cNvSpPr txBox="1"/>
          <p:nvPr/>
        </p:nvSpPr>
        <p:spPr>
          <a:xfrm>
            <a:off x="342623" y="625683"/>
            <a:ext cx="3793442" cy="87350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US">
                <a:solidFill>
                  <a:srgbClr val="0D0D0D"/>
                </a:solidFill>
                <a:latin typeface="+mj-lt"/>
                <a:ea typeface="+mj-ea"/>
                <a:cs typeface="+mj-cs"/>
              </a:rPr>
              <a:t>Next Steps</a:t>
            </a:r>
            <a:endParaRPr lang="en-US" dirty="0">
              <a:solidFill>
                <a:srgbClr val="0D0D0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E0934-EFDF-5C3A-8B45-7F18FE6A4FE2}"/>
              </a:ext>
            </a:extLst>
          </p:cNvPr>
          <p:cNvSpPr txBox="1"/>
          <p:nvPr/>
        </p:nvSpPr>
        <p:spPr>
          <a:xfrm>
            <a:off x="342623" y="4306186"/>
            <a:ext cx="3623321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9FC91-C3EC-52F3-B766-0A066A4873FD}"/>
              </a:ext>
            </a:extLst>
          </p:cNvPr>
          <p:cNvSpPr txBox="1"/>
          <p:nvPr/>
        </p:nvSpPr>
        <p:spPr>
          <a:xfrm>
            <a:off x="208616" y="1501926"/>
            <a:ext cx="7854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Consider macro-economic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Extend data for better performance</a:t>
            </a:r>
          </a:p>
          <a:p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Regular update of the model</a:t>
            </a:r>
          </a:p>
          <a:p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Implementation of the model in user friendly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47895-3E4E-177A-04C3-F2E0A480695B}"/>
              </a:ext>
            </a:extLst>
          </p:cNvPr>
          <p:cNvSpPr txBox="1"/>
          <p:nvPr/>
        </p:nvSpPr>
        <p:spPr>
          <a:xfrm>
            <a:off x="3903157" y="4464587"/>
            <a:ext cx="631131" cy="107722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151649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48E6-D629-2E4F-EA94-455EB98B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357693"/>
            <a:ext cx="5393600" cy="197640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E3D0E-B38B-9DF9-7195-C185FDC37923}"/>
              </a:ext>
            </a:extLst>
          </p:cNvPr>
          <p:cNvSpPr txBox="1"/>
          <p:nvPr/>
        </p:nvSpPr>
        <p:spPr>
          <a:xfrm>
            <a:off x="1183108" y="2334093"/>
            <a:ext cx="469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hlinkClick r:id="rId2"/>
              </a:rPr>
              <a:t>Github</a:t>
            </a:r>
            <a:r>
              <a:rPr lang="en-GB" sz="2400" dirty="0">
                <a:hlinkClick r:id="rId2"/>
              </a:rPr>
              <a:t> repository for workings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7C04E-0756-540E-C1FC-3CE16A751213}"/>
              </a:ext>
            </a:extLst>
          </p:cNvPr>
          <p:cNvSpPr txBox="1"/>
          <p:nvPr/>
        </p:nvSpPr>
        <p:spPr>
          <a:xfrm>
            <a:off x="147408" y="5140596"/>
            <a:ext cx="52766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Yasitha De Alwis</a:t>
            </a:r>
          </a:p>
          <a:p>
            <a:r>
              <a:rPr lang="en-GB" sz="2000" dirty="0">
                <a:hlinkClick r:id="rId3"/>
              </a:rPr>
              <a:t>ydealwis@gmail.com</a:t>
            </a:r>
            <a:endParaRPr lang="en-GB" sz="20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Github</a:t>
            </a:r>
            <a:r>
              <a:rPr lang="en-US" sz="2000" dirty="0"/>
              <a:t> : </a:t>
            </a:r>
            <a:r>
              <a:rPr lang="en-US" sz="2000" dirty="0">
                <a:hlinkClick r:id="rId4"/>
              </a:rPr>
              <a:t>@yasiSriLanka</a:t>
            </a:r>
            <a:endParaRPr lang="en-US" sz="20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https://www.linkedin.com/in/yasitha-de-alwis/</a:t>
            </a:r>
            <a:endParaRPr lang="en-GB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CF5B5D-34C3-E118-67DF-526B5E37A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378" y="1436612"/>
            <a:ext cx="4172808" cy="48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91ECC-B8E5-4394-87B8-DCB7343A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Key Facts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87E0D69-A113-EABE-B8C1-080D523A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084673" cy="3553581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22.7 million </a:t>
            </a:r>
            <a:r>
              <a:rPr lang="en-GB" sz="1600" dirty="0">
                <a:latin typeface="Trebuchet MS" panose="020B0603020202020204" pitchFamily="34" charset="0"/>
              </a:rPr>
              <a:t>Americans owe </a:t>
            </a:r>
            <a:r>
              <a:rPr lang="en-GB" dirty="0">
                <a:latin typeface="Trebuchet MS" panose="020B0603020202020204" pitchFamily="34" charset="0"/>
              </a:rPr>
              <a:t>$232 billion</a:t>
            </a:r>
            <a:r>
              <a:rPr lang="en-GB" sz="1600" dirty="0">
                <a:latin typeface="Trebuchet MS" panose="020B0603020202020204" pitchFamily="34" charset="0"/>
              </a:rPr>
              <a:t> in personal loans</a:t>
            </a:r>
          </a:p>
          <a:p>
            <a:endParaRPr lang="en-GB" sz="1600" dirty="0">
              <a:latin typeface="Trebuchet MS" panose="020B0603020202020204" pitchFamily="34" charset="0"/>
            </a:endParaRPr>
          </a:p>
          <a:p>
            <a:r>
              <a:rPr lang="en-GB" sz="1600" dirty="0">
                <a:latin typeface="Trebuchet MS" panose="020B0603020202020204" pitchFamily="34" charset="0"/>
              </a:rPr>
              <a:t>Personal debt </a:t>
            </a:r>
            <a:r>
              <a:rPr lang="en-GB" dirty="0">
                <a:latin typeface="Trebuchet MS" panose="020B0603020202020204" pitchFamily="34" charset="0"/>
              </a:rPr>
              <a:t>doubled</a:t>
            </a:r>
            <a:r>
              <a:rPr lang="en-GB" sz="1600" dirty="0">
                <a:latin typeface="Trebuchet MS" panose="020B0603020202020204" pitchFamily="34" charset="0"/>
              </a:rPr>
              <a:t> over last 5 years</a:t>
            </a:r>
          </a:p>
          <a:p>
            <a:endParaRPr lang="en-GB" sz="16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600" dirty="0">
                <a:latin typeface="Trebuchet MS" panose="020B0603020202020204" pitchFamily="34" charset="0"/>
              </a:rPr>
              <a:t>On average default rates are </a:t>
            </a:r>
            <a:r>
              <a:rPr lang="en-GB" sz="2000" dirty="0">
                <a:latin typeface="Trebuchet MS" panose="020B0603020202020204" pitchFamily="34" charset="0"/>
              </a:rPr>
              <a:t>3.5% - 4%</a:t>
            </a:r>
          </a:p>
          <a:p>
            <a:endParaRPr lang="en-GB" sz="1600" dirty="0">
              <a:latin typeface="Trebuchet MS" panose="020B0603020202020204" pitchFamily="34" charset="0"/>
            </a:endParaRPr>
          </a:p>
          <a:p>
            <a:r>
              <a:rPr lang="en-GB" sz="1600" dirty="0">
                <a:latin typeface="Trebuchet MS" panose="020B0603020202020204" pitchFamily="34" charset="0"/>
              </a:rPr>
              <a:t>Most borrowers (51%) </a:t>
            </a:r>
            <a:r>
              <a:rPr lang="en-GB" sz="1600" i="0" dirty="0">
                <a:effectLst/>
                <a:latin typeface="Trebuchet MS" panose="020B0603020202020204" pitchFamily="34" charset="0"/>
              </a:rPr>
              <a:t>take out a personal loan to pay down debt i.e. </a:t>
            </a:r>
            <a:r>
              <a:rPr lang="en-GB" sz="1600" b="1" i="0" dirty="0">
                <a:effectLst/>
                <a:latin typeface="Trebuchet MS" panose="020B0603020202020204" pitchFamily="34" charset="0"/>
              </a:rPr>
              <a:t>consolidate debt or refinance credit cards.</a:t>
            </a:r>
            <a:endParaRPr lang="en-GB" sz="1600" b="1" dirty="0">
              <a:latin typeface="Trebuchet MS" panose="020B0603020202020204" pitchFamily="34" charset="0"/>
            </a:endParaRPr>
          </a:p>
        </p:txBody>
      </p:sp>
      <p:pic>
        <p:nvPicPr>
          <p:cNvPr id="5" name="Picture 4" descr="A graph with green lines and numbers&#10;&#10;Description automatically generated">
            <a:extLst>
              <a:ext uri="{FF2B5EF4-FFF2-40B4-BE49-F238E27FC236}">
                <a16:creationId xmlns:a16="http://schemas.microsoft.com/office/drawing/2014/main" id="{EC1946C4-054E-8041-0211-C3786E38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735" y="643234"/>
            <a:ext cx="4233708" cy="2624899"/>
          </a:xfrm>
          <a:prstGeom prst="rect">
            <a:avLst/>
          </a:prstGeom>
        </p:spPr>
      </p:pic>
      <p:pic>
        <p:nvPicPr>
          <p:cNvPr id="7" name="Picture 6" descr="A graph of a graph of a financial growth&#10;&#10;Description automatically generated with medium confidence">
            <a:extLst>
              <a:ext uri="{FF2B5EF4-FFF2-40B4-BE49-F238E27FC236}">
                <a16:creationId xmlns:a16="http://schemas.microsoft.com/office/drawing/2014/main" id="{7F706C5A-BD30-A2E4-98CC-5E8CFE25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54" y="3589867"/>
            <a:ext cx="4241871" cy="2587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7D1F6-077B-A74D-19D7-AB9EE8B1FC5D}"/>
              </a:ext>
            </a:extLst>
          </p:cNvPr>
          <p:cNvSpPr txBox="1"/>
          <p:nvPr/>
        </p:nvSpPr>
        <p:spPr>
          <a:xfrm>
            <a:off x="8904129" y="6549656"/>
            <a:ext cx="472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The Wall Street Journal and TransUnion</a:t>
            </a:r>
          </a:p>
        </p:txBody>
      </p:sp>
    </p:spTree>
    <p:extLst>
      <p:ext uri="{BB962C8B-B14F-4D97-AF65-F5344CB8AC3E}">
        <p14:creationId xmlns:p14="http://schemas.microsoft.com/office/powerpoint/2010/main" val="247163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1467BC-74EE-E277-0EFD-CA16A7B21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5" r="941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85D3-15B3-AA4F-AC50-254DD78E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3" y="78046"/>
            <a:ext cx="5812573" cy="1899912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E37A-DD4D-97DC-AA43-2ECF14F6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61" y="2482526"/>
            <a:ext cx="4497681" cy="3870906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Scientific assessment of creditworthiness of potential borrowers</a:t>
            </a:r>
          </a:p>
          <a:p>
            <a:pPr marL="0" indent="0">
              <a:buNone/>
            </a:pPr>
            <a:endParaRPr lang="en-GB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Maintain a healthy loan portfolio</a:t>
            </a:r>
          </a:p>
          <a:p>
            <a:endParaRPr lang="en-GB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Overall stability of the financial system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6A557-E123-5EC7-17EC-8CB98F62C6FF}"/>
              </a:ext>
            </a:extLst>
          </p:cNvPr>
          <p:cNvSpPr txBox="1"/>
          <p:nvPr/>
        </p:nvSpPr>
        <p:spPr>
          <a:xfrm>
            <a:off x="2280683" y="5380075"/>
            <a:ext cx="4232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Objective </a:t>
            </a:r>
          </a:p>
          <a:p>
            <a:r>
              <a:rPr lang="en-GB" sz="2000" b="1" dirty="0"/>
              <a:t>Model to Predict Creditworthiness</a:t>
            </a:r>
          </a:p>
        </p:txBody>
      </p:sp>
    </p:spTree>
    <p:extLst>
      <p:ext uri="{BB962C8B-B14F-4D97-AF65-F5344CB8AC3E}">
        <p14:creationId xmlns:p14="http://schemas.microsoft.com/office/powerpoint/2010/main" val="25901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641">
            <a:extLst>
              <a:ext uri="{FF2B5EF4-FFF2-40B4-BE49-F238E27FC236}">
                <a16:creationId xmlns:a16="http://schemas.microsoft.com/office/drawing/2014/main" id="{6F21A49A-7B8A-FF44-9B07-213878D3B68F}"/>
              </a:ext>
            </a:extLst>
          </p:cNvPr>
          <p:cNvSpPr/>
          <p:nvPr/>
        </p:nvSpPr>
        <p:spPr>
          <a:xfrm>
            <a:off x="762000" y="1286911"/>
            <a:ext cx="477447" cy="55710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9B9B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1" name="Shape 9642">
            <a:extLst>
              <a:ext uri="{FF2B5EF4-FFF2-40B4-BE49-F238E27FC236}">
                <a16:creationId xmlns:a16="http://schemas.microsoft.com/office/drawing/2014/main" id="{5600BC78-490E-7C4C-A733-91F194609E88}"/>
              </a:ext>
            </a:extLst>
          </p:cNvPr>
          <p:cNvSpPr/>
          <p:nvPr/>
        </p:nvSpPr>
        <p:spPr>
          <a:xfrm>
            <a:off x="1781714" y="1814378"/>
            <a:ext cx="4546396" cy="74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2" name="Shape 9643">
            <a:extLst>
              <a:ext uri="{FF2B5EF4-FFF2-40B4-BE49-F238E27FC236}">
                <a16:creationId xmlns:a16="http://schemas.microsoft.com/office/drawing/2014/main" id="{8AA9C7BF-2373-6649-808C-D96771E0CB25}"/>
              </a:ext>
            </a:extLst>
          </p:cNvPr>
          <p:cNvSpPr/>
          <p:nvPr/>
        </p:nvSpPr>
        <p:spPr>
          <a:xfrm>
            <a:off x="1304267" y="1814337"/>
            <a:ext cx="477447" cy="7460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5" name="Shape 9649">
            <a:extLst>
              <a:ext uri="{FF2B5EF4-FFF2-40B4-BE49-F238E27FC236}">
                <a16:creationId xmlns:a16="http://schemas.microsoft.com/office/drawing/2014/main" id="{6C7D827A-0C5C-BA4A-B688-3C32144497EE}"/>
              </a:ext>
            </a:extLst>
          </p:cNvPr>
          <p:cNvSpPr/>
          <p:nvPr/>
        </p:nvSpPr>
        <p:spPr>
          <a:xfrm>
            <a:off x="1781714" y="2944452"/>
            <a:ext cx="4546396" cy="74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6" name="Shape 9650">
            <a:extLst>
              <a:ext uri="{FF2B5EF4-FFF2-40B4-BE49-F238E27FC236}">
                <a16:creationId xmlns:a16="http://schemas.microsoft.com/office/drawing/2014/main" id="{F41C4E79-F4F9-774F-8E71-030B4DB92A7E}"/>
              </a:ext>
            </a:extLst>
          </p:cNvPr>
          <p:cNvSpPr/>
          <p:nvPr/>
        </p:nvSpPr>
        <p:spPr>
          <a:xfrm>
            <a:off x="1304267" y="2944411"/>
            <a:ext cx="477447" cy="7460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9" name="Shape 9656">
            <a:extLst>
              <a:ext uri="{FF2B5EF4-FFF2-40B4-BE49-F238E27FC236}">
                <a16:creationId xmlns:a16="http://schemas.microsoft.com/office/drawing/2014/main" id="{9BF9A9CA-F59C-8249-9B27-ECB14F42A9DE}"/>
              </a:ext>
            </a:extLst>
          </p:cNvPr>
          <p:cNvSpPr/>
          <p:nvPr/>
        </p:nvSpPr>
        <p:spPr>
          <a:xfrm>
            <a:off x="1781714" y="4074526"/>
            <a:ext cx="4546396" cy="74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0" name="Shape 9657">
            <a:extLst>
              <a:ext uri="{FF2B5EF4-FFF2-40B4-BE49-F238E27FC236}">
                <a16:creationId xmlns:a16="http://schemas.microsoft.com/office/drawing/2014/main" id="{A3883039-AB1C-9940-B66C-9BAA21F0527D}"/>
              </a:ext>
            </a:extLst>
          </p:cNvPr>
          <p:cNvSpPr/>
          <p:nvPr/>
        </p:nvSpPr>
        <p:spPr>
          <a:xfrm>
            <a:off x="1304267" y="4074485"/>
            <a:ext cx="477447" cy="74605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3" name="Shape 9663">
            <a:extLst>
              <a:ext uri="{FF2B5EF4-FFF2-40B4-BE49-F238E27FC236}">
                <a16:creationId xmlns:a16="http://schemas.microsoft.com/office/drawing/2014/main" id="{D0D323ED-7158-0E49-890E-64C9524726DE}"/>
              </a:ext>
            </a:extLst>
          </p:cNvPr>
          <p:cNvSpPr/>
          <p:nvPr/>
        </p:nvSpPr>
        <p:spPr>
          <a:xfrm>
            <a:off x="1781714" y="5204602"/>
            <a:ext cx="4546396" cy="74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Shape 9664">
            <a:extLst>
              <a:ext uri="{FF2B5EF4-FFF2-40B4-BE49-F238E27FC236}">
                <a16:creationId xmlns:a16="http://schemas.microsoft.com/office/drawing/2014/main" id="{BDBA2154-22D4-B24E-9947-4584312BC4A8}"/>
              </a:ext>
            </a:extLst>
          </p:cNvPr>
          <p:cNvSpPr/>
          <p:nvPr/>
        </p:nvSpPr>
        <p:spPr>
          <a:xfrm>
            <a:off x="1304267" y="5204561"/>
            <a:ext cx="477447" cy="7460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C68440-3C0F-7941-B259-0E8891FE4921}"/>
              </a:ext>
            </a:extLst>
          </p:cNvPr>
          <p:cNvSpPr txBox="1"/>
          <p:nvPr/>
        </p:nvSpPr>
        <p:spPr>
          <a:xfrm>
            <a:off x="4259598" y="291270"/>
            <a:ext cx="367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C2835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Data Overview</a:t>
            </a:r>
          </a:p>
        </p:txBody>
      </p:sp>
      <p:sp>
        <p:nvSpPr>
          <p:cNvPr id="41" name="Freeform 26">
            <a:extLst>
              <a:ext uri="{FF2B5EF4-FFF2-40B4-BE49-F238E27FC236}">
                <a16:creationId xmlns:a16="http://schemas.microsoft.com/office/drawing/2014/main" id="{D77773BE-5B21-0F4D-A5C1-04F3B6CA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148" y="1988926"/>
            <a:ext cx="454025" cy="396875"/>
          </a:xfrm>
          <a:custGeom>
            <a:avLst/>
            <a:gdLst>
              <a:gd name="T0" fmla="*/ 1969 w 2521"/>
              <a:gd name="T1" fmla="*/ 1260 h 2206"/>
              <a:gd name="T2" fmla="*/ 1024 w 2521"/>
              <a:gd name="T3" fmla="*/ 1260 h 2206"/>
              <a:gd name="T4" fmla="*/ 1024 w 2521"/>
              <a:gd name="T5" fmla="*/ 1103 h 2206"/>
              <a:gd name="T6" fmla="*/ 1969 w 2521"/>
              <a:gd name="T7" fmla="*/ 1103 h 2206"/>
              <a:gd name="T8" fmla="*/ 1969 w 2521"/>
              <a:gd name="T9" fmla="*/ 1260 h 2206"/>
              <a:gd name="T10" fmla="*/ 1732 w 2521"/>
              <a:gd name="T11" fmla="*/ 1575 h 2206"/>
              <a:gd name="T12" fmla="*/ 1260 w 2521"/>
              <a:gd name="T13" fmla="*/ 1575 h 2206"/>
              <a:gd name="T14" fmla="*/ 1260 w 2521"/>
              <a:gd name="T15" fmla="*/ 1418 h 2206"/>
              <a:gd name="T16" fmla="*/ 1732 w 2521"/>
              <a:gd name="T17" fmla="*/ 1418 h 2206"/>
              <a:gd name="T18" fmla="*/ 1732 w 2521"/>
              <a:gd name="T19" fmla="*/ 1575 h 2206"/>
              <a:gd name="T20" fmla="*/ 2395 w 2521"/>
              <a:gd name="T21" fmla="*/ 473 h 2206"/>
              <a:gd name="T22" fmla="*/ 597 w 2521"/>
              <a:gd name="T23" fmla="*/ 473 h 2206"/>
              <a:gd name="T24" fmla="*/ 472 w 2521"/>
              <a:gd name="T25" fmla="*/ 598 h 2206"/>
              <a:gd name="T26" fmla="*/ 472 w 2521"/>
              <a:gd name="T27" fmla="*/ 1890 h 2206"/>
              <a:gd name="T28" fmla="*/ 472 w 2521"/>
              <a:gd name="T29" fmla="*/ 1890 h 2206"/>
              <a:gd name="T30" fmla="*/ 315 w 2521"/>
              <a:gd name="T31" fmla="*/ 2048 h 2206"/>
              <a:gd name="T32" fmla="*/ 315 w 2521"/>
              <a:gd name="T33" fmla="*/ 2048 h 2206"/>
              <a:gd name="T34" fmla="*/ 158 w 2521"/>
              <a:gd name="T35" fmla="*/ 1890 h 2206"/>
              <a:gd name="T36" fmla="*/ 158 w 2521"/>
              <a:gd name="T37" fmla="*/ 191 h 2206"/>
              <a:gd name="T38" fmla="*/ 190 w 2521"/>
              <a:gd name="T39" fmla="*/ 158 h 2206"/>
              <a:gd name="T40" fmla="*/ 842 w 2521"/>
              <a:gd name="T41" fmla="*/ 158 h 2206"/>
              <a:gd name="T42" fmla="*/ 1078 w 2521"/>
              <a:gd name="T43" fmla="*/ 315 h 2206"/>
              <a:gd name="T44" fmla="*/ 1857 w 2521"/>
              <a:gd name="T45" fmla="*/ 315 h 2206"/>
              <a:gd name="T46" fmla="*/ 1890 w 2521"/>
              <a:gd name="T47" fmla="*/ 348 h 2206"/>
              <a:gd name="T48" fmla="*/ 1890 w 2521"/>
              <a:gd name="T49" fmla="*/ 394 h 2206"/>
              <a:gd name="T50" fmla="*/ 2047 w 2521"/>
              <a:gd name="T51" fmla="*/ 394 h 2206"/>
              <a:gd name="T52" fmla="*/ 2047 w 2521"/>
              <a:gd name="T53" fmla="*/ 283 h 2206"/>
              <a:gd name="T54" fmla="*/ 1922 w 2521"/>
              <a:gd name="T55" fmla="*/ 158 h 2206"/>
              <a:gd name="T56" fmla="*/ 1126 w 2521"/>
              <a:gd name="T57" fmla="*/ 158 h 2206"/>
              <a:gd name="T58" fmla="*/ 890 w 2521"/>
              <a:gd name="T59" fmla="*/ 0 h 2206"/>
              <a:gd name="T60" fmla="*/ 125 w 2521"/>
              <a:gd name="T61" fmla="*/ 0 h 2206"/>
              <a:gd name="T62" fmla="*/ 0 w 2521"/>
              <a:gd name="T63" fmla="*/ 125 h 2206"/>
              <a:gd name="T64" fmla="*/ 0 w 2521"/>
              <a:gd name="T65" fmla="*/ 1890 h 2206"/>
              <a:gd name="T66" fmla="*/ 0 w 2521"/>
              <a:gd name="T67" fmla="*/ 1890 h 2206"/>
              <a:gd name="T68" fmla="*/ 315 w 2521"/>
              <a:gd name="T69" fmla="*/ 2205 h 2206"/>
              <a:gd name="T70" fmla="*/ 2205 w 2521"/>
              <a:gd name="T71" fmla="*/ 2205 h 2206"/>
              <a:gd name="T72" fmla="*/ 2205 w 2521"/>
              <a:gd name="T73" fmla="*/ 2205 h 2206"/>
              <a:gd name="T74" fmla="*/ 2520 w 2521"/>
              <a:gd name="T75" fmla="*/ 1890 h 2206"/>
              <a:gd name="T76" fmla="*/ 2520 w 2521"/>
              <a:gd name="T77" fmla="*/ 598 h 2206"/>
              <a:gd name="T78" fmla="*/ 2395 w 2521"/>
              <a:gd name="T79" fmla="*/ 473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21" h="2206">
                <a:moveTo>
                  <a:pt x="1969" y="1260"/>
                </a:moveTo>
                <a:lnTo>
                  <a:pt x="1024" y="1260"/>
                </a:lnTo>
                <a:lnTo>
                  <a:pt x="1024" y="1103"/>
                </a:lnTo>
                <a:lnTo>
                  <a:pt x="1969" y="1103"/>
                </a:lnTo>
                <a:lnTo>
                  <a:pt x="1969" y="1260"/>
                </a:lnTo>
                <a:close/>
                <a:moveTo>
                  <a:pt x="1732" y="1575"/>
                </a:moveTo>
                <a:lnTo>
                  <a:pt x="1260" y="1575"/>
                </a:lnTo>
                <a:lnTo>
                  <a:pt x="1260" y="1418"/>
                </a:lnTo>
                <a:lnTo>
                  <a:pt x="1732" y="1418"/>
                </a:lnTo>
                <a:lnTo>
                  <a:pt x="1732" y="1575"/>
                </a:lnTo>
                <a:close/>
                <a:moveTo>
                  <a:pt x="2395" y="473"/>
                </a:moveTo>
                <a:lnTo>
                  <a:pt x="597" y="473"/>
                </a:lnTo>
                <a:lnTo>
                  <a:pt x="472" y="598"/>
                </a:lnTo>
                <a:lnTo>
                  <a:pt x="472" y="1890"/>
                </a:lnTo>
                <a:lnTo>
                  <a:pt x="472" y="1890"/>
                </a:lnTo>
                <a:cubicBezTo>
                  <a:pt x="472" y="1977"/>
                  <a:pt x="402" y="2048"/>
                  <a:pt x="315" y="2048"/>
                </a:cubicBezTo>
                <a:lnTo>
                  <a:pt x="315" y="2048"/>
                </a:lnTo>
                <a:cubicBezTo>
                  <a:pt x="228" y="2048"/>
                  <a:pt x="158" y="1977"/>
                  <a:pt x="158" y="1890"/>
                </a:cubicBezTo>
                <a:lnTo>
                  <a:pt x="158" y="191"/>
                </a:lnTo>
                <a:lnTo>
                  <a:pt x="190" y="158"/>
                </a:lnTo>
                <a:lnTo>
                  <a:pt x="842" y="158"/>
                </a:lnTo>
                <a:lnTo>
                  <a:pt x="1078" y="315"/>
                </a:lnTo>
                <a:lnTo>
                  <a:pt x="1857" y="315"/>
                </a:lnTo>
                <a:lnTo>
                  <a:pt x="1890" y="348"/>
                </a:lnTo>
                <a:lnTo>
                  <a:pt x="1890" y="394"/>
                </a:lnTo>
                <a:lnTo>
                  <a:pt x="2047" y="394"/>
                </a:lnTo>
                <a:lnTo>
                  <a:pt x="2047" y="283"/>
                </a:lnTo>
                <a:lnTo>
                  <a:pt x="1922" y="158"/>
                </a:lnTo>
                <a:lnTo>
                  <a:pt x="1126" y="158"/>
                </a:lnTo>
                <a:lnTo>
                  <a:pt x="890" y="0"/>
                </a:lnTo>
                <a:lnTo>
                  <a:pt x="125" y="0"/>
                </a:lnTo>
                <a:lnTo>
                  <a:pt x="0" y="125"/>
                </a:lnTo>
                <a:lnTo>
                  <a:pt x="0" y="1890"/>
                </a:lnTo>
                <a:lnTo>
                  <a:pt x="0" y="1890"/>
                </a:lnTo>
                <a:cubicBezTo>
                  <a:pt x="0" y="2064"/>
                  <a:pt x="142" y="2205"/>
                  <a:pt x="315" y="2205"/>
                </a:cubicBezTo>
                <a:lnTo>
                  <a:pt x="2205" y="2205"/>
                </a:lnTo>
                <a:lnTo>
                  <a:pt x="2205" y="2205"/>
                </a:lnTo>
                <a:cubicBezTo>
                  <a:pt x="2378" y="2205"/>
                  <a:pt x="2520" y="2064"/>
                  <a:pt x="2520" y="1890"/>
                </a:cubicBezTo>
                <a:lnTo>
                  <a:pt x="2520" y="598"/>
                </a:lnTo>
                <a:lnTo>
                  <a:pt x="2395" y="4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D33F58-F61E-1948-8E82-31B2F0BA0B4E}"/>
              </a:ext>
            </a:extLst>
          </p:cNvPr>
          <p:cNvSpPr txBox="1"/>
          <p:nvPr/>
        </p:nvSpPr>
        <p:spPr>
          <a:xfrm>
            <a:off x="2814438" y="2018087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Data 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83BF99-EE49-E244-A8CB-91486D0C8CD3}"/>
              </a:ext>
            </a:extLst>
          </p:cNvPr>
          <p:cNvSpPr txBox="1"/>
          <p:nvPr/>
        </p:nvSpPr>
        <p:spPr>
          <a:xfrm>
            <a:off x="2814438" y="3148161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 of Records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19E5D0-00F5-084C-9E1F-6B3FE52BFC97}"/>
              </a:ext>
            </a:extLst>
          </p:cNvPr>
          <p:cNvSpPr txBox="1"/>
          <p:nvPr/>
        </p:nvSpPr>
        <p:spPr>
          <a:xfrm>
            <a:off x="2814438" y="4278235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 of Variables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BE8B9B-DE35-5F47-9536-E62ABCFEAB60}"/>
              </a:ext>
            </a:extLst>
          </p:cNvPr>
          <p:cNvSpPr txBox="1"/>
          <p:nvPr/>
        </p:nvSpPr>
        <p:spPr>
          <a:xfrm>
            <a:off x="2814438" y="5408311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Feature Engineering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CCAB58-8BE6-8743-8D1D-14A599A1891E}"/>
              </a:ext>
            </a:extLst>
          </p:cNvPr>
          <p:cNvSpPr txBox="1"/>
          <p:nvPr/>
        </p:nvSpPr>
        <p:spPr>
          <a:xfrm>
            <a:off x="6895831" y="3040438"/>
            <a:ext cx="128432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984A3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500 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3DF6A6-14B3-B240-8C3A-21C9560D7B51}"/>
              </a:ext>
            </a:extLst>
          </p:cNvPr>
          <p:cNvSpPr txBox="1"/>
          <p:nvPr/>
        </p:nvSpPr>
        <p:spPr>
          <a:xfrm>
            <a:off x="7530621" y="4170513"/>
            <a:ext cx="64953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2B526A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26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59004F-15A2-894E-805B-37D21112363A}"/>
              </a:ext>
            </a:extLst>
          </p:cNvPr>
          <p:cNvSpPr txBox="1"/>
          <p:nvPr/>
        </p:nvSpPr>
        <p:spPr>
          <a:xfrm>
            <a:off x="7763058" y="5300588"/>
            <a:ext cx="41710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C88B7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828A2E-E644-D34C-AF4F-F26AA4B4F5F4}"/>
              </a:ext>
            </a:extLst>
          </p:cNvPr>
          <p:cNvSpPr txBox="1"/>
          <p:nvPr/>
        </p:nvSpPr>
        <p:spPr>
          <a:xfrm>
            <a:off x="8296946" y="1861625"/>
            <a:ext cx="234625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Kaggle dataset on personal loan portfolio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90F17-F6D3-154E-922F-44BE260CABEA}"/>
              </a:ext>
            </a:extLst>
          </p:cNvPr>
          <p:cNvSpPr txBox="1"/>
          <p:nvPr/>
        </p:nvSpPr>
        <p:spPr>
          <a:xfrm>
            <a:off x="8296946" y="4081304"/>
            <a:ext cx="351715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just" defTabSz="914217">
              <a:lnSpc>
                <a:spcPts val="1750"/>
              </a:lnSpc>
              <a:defRPr sz="1400">
                <a:solidFill>
                  <a:srgbClr val="000000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Numerical Data : 16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Categorical Data : 9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Target Variable : Credit</a:t>
            </a:r>
            <a:r>
              <a:rPr lang="en-GB" sz="1600" dirty="0"/>
              <a:t>worthy/not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33138F-EA67-E14B-AD47-5AEC328A9DDC}"/>
              </a:ext>
            </a:extLst>
          </p:cNvPr>
          <p:cNvSpPr txBox="1"/>
          <p:nvPr/>
        </p:nvSpPr>
        <p:spPr>
          <a:xfrm>
            <a:off x="8296946" y="5127169"/>
            <a:ext cx="351715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just" defTabSz="914217">
              <a:lnSpc>
                <a:spcPts val="1750"/>
              </a:lnSpc>
              <a:defRPr sz="1400">
                <a:solidFill>
                  <a:srgbClr val="000000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Annual loan installment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Loan installment to income ratio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Loan to income ratio</a:t>
            </a:r>
          </a:p>
        </p:txBody>
      </p:sp>
      <p:sp>
        <p:nvSpPr>
          <p:cNvPr id="6" name="Freeform 83">
            <a:extLst>
              <a:ext uri="{FF2B5EF4-FFF2-40B4-BE49-F238E27FC236}">
                <a16:creationId xmlns:a16="http://schemas.microsoft.com/office/drawing/2014/main" id="{AF305162-6713-40C1-188E-C9D96C019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992" y="5408311"/>
            <a:ext cx="595227" cy="338554"/>
          </a:xfrm>
          <a:custGeom>
            <a:avLst/>
            <a:gdLst>
              <a:gd name="T0" fmla="*/ 72704 w 901340"/>
              <a:gd name="T1" fmla="*/ 619125 h 788626"/>
              <a:gd name="T2" fmla="*/ 433348 w 901340"/>
              <a:gd name="T3" fmla="*/ 619125 h 788626"/>
              <a:gd name="T4" fmla="*/ 506052 w 901340"/>
              <a:gd name="T5" fmla="*/ 692130 h 788626"/>
              <a:gd name="T6" fmla="*/ 506052 w 901340"/>
              <a:gd name="T7" fmla="*/ 788626 h 788626"/>
              <a:gd name="T8" fmla="*/ 0 w 901340"/>
              <a:gd name="T9" fmla="*/ 788626 h 788626"/>
              <a:gd name="T10" fmla="*/ 0 w 901340"/>
              <a:gd name="T11" fmla="*/ 692130 h 788626"/>
              <a:gd name="T12" fmla="*/ 366712 w 901340"/>
              <a:gd name="T13" fmla="*/ 169862 h 788626"/>
              <a:gd name="T14" fmla="*/ 856667 w 901340"/>
              <a:gd name="T15" fmla="*/ 169862 h 788626"/>
              <a:gd name="T16" fmla="*/ 901340 w 901340"/>
              <a:gd name="T17" fmla="*/ 214677 h 788626"/>
              <a:gd name="T18" fmla="*/ 901340 w 901340"/>
              <a:gd name="T19" fmla="*/ 294549 h 788626"/>
              <a:gd name="T20" fmla="*/ 856667 w 901340"/>
              <a:gd name="T21" fmla="*/ 339364 h 788626"/>
              <a:gd name="T22" fmla="*/ 422913 w 901340"/>
              <a:gd name="T23" fmla="*/ 339364 h 788626"/>
              <a:gd name="T24" fmla="*/ 84137 w 901340"/>
              <a:gd name="T25" fmla="*/ 0 h 788626"/>
              <a:gd name="T26" fmla="*/ 421915 w 901340"/>
              <a:gd name="T27" fmla="*/ 0 h 788626"/>
              <a:gd name="T28" fmla="*/ 421915 w 901340"/>
              <a:gd name="T29" fmla="*/ 68025 h 788626"/>
              <a:gd name="T30" fmla="*/ 365738 w 901340"/>
              <a:gd name="T31" fmla="*/ 124173 h 788626"/>
              <a:gd name="T32" fmla="*/ 365738 w 901340"/>
              <a:gd name="T33" fmla="*/ 168804 h 788626"/>
              <a:gd name="T34" fmla="*/ 365738 w 901340"/>
              <a:gd name="T35" fmla="*/ 382239 h 788626"/>
              <a:gd name="T36" fmla="*/ 421915 w 901340"/>
              <a:gd name="T37" fmla="*/ 438387 h 788626"/>
              <a:gd name="T38" fmla="*/ 421915 w 901340"/>
              <a:gd name="T39" fmla="*/ 506052 h 788626"/>
              <a:gd name="T40" fmla="*/ 84137 w 901340"/>
              <a:gd name="T41" fmla="*/ 506052 h 788626"/>
              <a:gd name="T42" fmla="*/ 84137 w 901340"/>
              <a:gd name="T43" fmla="*/ 438387 h 788626"/>
              <a:gd name="T44" fmla="*/ 140673 w 901340"/>
              <a:gd name="T45" fmla="*/ 382239 h 788626"/>
              <a:gd name="T46" fmla="*/ 140673 w 901340"/>
              <a:gd name="T47" fmla="*/ 124173 h 788626"/>
              <a:gd name="T48" fmla="*/ 84137 w 901340"/>
              <a:gd name="T49" fmla="*/ 68025 h 78862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01340" h="788626">
                <a:moveTo>
                  <a:pt x="72704" y="619125"/>
                </a:moveTo>
                <a:lnTo>
                  <a:pt x="433348" y="619125"/>
                </a:lnTo>
                <a:lnTo>
                  <a:pt x="506052" y="692130"/>
                </a:lnTo>
                <a:lnTo>
                  <a:pt x="506052" y="788626"/>
                </a:lnTo>
                <a:lnTo>
                  <a:pt x="0" y="788626"/>
                </a:lnTo>
                <a:lnTo>
                  <a:pt x="0" y="692130"/>
                </a:lnTo>
                <a:lnTo>
                  <a:pt x="72704" y="619125"/>
                </a:lnTo>
                <a:close/>
                <a:moveTo>
                  <a:pt x="366712" y="169862"/>
                </a:moveTo>
                <a:lnTo>
                  <a:pt x="856667" y="169862"/>
                </a:lnTo>
                <a:lnTo>
                  <a:pt x="901340" y="214677"/>
                </a:lnTo>
                <a:lnTo>
                  <a:pt x="901340" y="294549"/>
                </a:lnTo>
                <a:lnTo>
                  <a:pt x="856667" y="339364"/>
                </a:lnTo>
                <a:lnTo>
                  <a:pt x="422913" y="339364"/>
                </a:lnTo>
                <a:lnTo>
                  <a:pt x="366712" y="169862"/>
                </a:lnTo>
                <a:close/>
                <a:moveTo>
                  <a:pt x="84137" y="0"/>
                </a:moveTo>
                <a:lnTo>
                  <a:pt x="421915" y="0"/>
                </a:lnTo>
                <a:lnTo>
                  <a:pt x="421915" y="68025"/>
                </a:lnTo>
                <a:lnTo>
                  <a:pt x="365738" y="124173"/>
                </a:lnTo>
                <a:lnTo>
                  <a:pt x="365738" y="168804"/>
                </a:lnTo>
                <a:lnTo>
                  <a:pt x="365738" y="382239"/>
                </a:lnTo>
                <a:lnTo>
                  <a:pt x="421915" y="438387"/>
                </a:lnTo>
                <a:lnTo>
                  <a:pt x="421915" y="506052"/>
                </a:lnTo>
                <a:lnTo>
                  <a:pt x="84137" y="506052"/>
                </a:lnTo>
                <a:lnTo>
                  <a:pt x="84137" y="438387"/>
                </a:lnTo>
                <a:lnTo>
                  <a:pt x="140673" y="382239"/>
                </a:lnTo>
                <a:lnTo>
                  <a:pt x="140673" y="124173"/>
                </a:lnTo>
                <a:lnTo>
                  <a:pt x="84137" y="68025"/>
                </a:lnTo>
                <a:lnTo>
                  <a:pt x="841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7" name="Freeform 89">
            <a:extLst>
              <a:ext uri="{FF2B5EF4-FFF2-40B4-BE49-F238E27FC236}">
                <a16:creationId xmlns:a16="http://schemas.microsoft.com/office/drawing/2014/main" id="{3A5D9A78-9C96-8A56-D687-F5CA4FFC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604" y="3114670"/>
            <a:ext cx="629451" cy="442362"/>
          </a:xfrm>
          <a:custGeom>
            <a:avLst/>
            <a:gdLst>
              <a:gd name="T0" fmla="*/ 573956 w 901340"/>
              <a:gd name="T1" fmla="*/ 561975 h 674329"/>
              <a:gd name="T2" fmla="*/ 901340 w 901340"/>
              <a:gd name="T3" fmla="*/ 561975 h 674329"/>
              <a:gd name="T4" fmla="*/ 901340 w 901340"/>
              <a:gd name="T5" fmla="*/ 674329 h 674329"/>
              <a:gd name="T6" fmla="*/ 468313 w 901340"/>
              <a:gd name="T7" fmla="*/ 674329 h 674329"/>
              <a:gd name="T8" fmla="*/ 573956 w 901340"/>
              <a:gd name="T9" fmla="*/ 561975 h 674329"/>
              <a:gd name="T10" fmla="*/ 616811 w 901340"/>
              <a:gd name="T11" fmla="*/ 420688 h 674329"/>
              <a:gd name="T12" fmla="*/ 842604 w 901340"/>
              <a:gd name="T13" fmla="*/ 420688 h 674329"/>
              <a:gd name="T14" fmla="*/ 842604 w 901340"/>
              <a:gd name="T15" fmla="*/ 533040 h 674329"/>
              <a:gd name="T16" fmla="*/ 587375 w 901340"/>
              <a:gd name="T17" fmla="*/ 533040 h 674329"/>
              <a:gd name="T18" fmla="*/ 616811 w 901340"/>
              <a:gd name="T19" fmla="*/ 420688 h 674329"/>
              <a:gd name="T20" fmla="*/ 600075 w 901340"/>
              <a:gd name="T21" fmla="*/ 280988 h 674329"/>
              <a:gd name="T22" fmla="*/ 901339 w 901340"/>
              <a:gd name="T23" fmla="*/ 280988 h 674329"/>
              <a:gd name="T24" fmla="*/ 901339 w 901340"/>
              <a:gd name="T25" fmla="*/ 393341 h 674329"/>
              <a:gd name="T26" fmla="*/ 619919 w 901340"/>
              <a:gd name="T27" fmla="*/ 393341 h 674329"/>
              <a:gd name="T28" fmla="*/ 600075 w 901340"/>
              <a:gd name="T29" fmla="*/ 280988 h 674329"/>
              <a:gd name="T30" fmla="*/ 196799 w 901340"/>
              <a:gd name="T31" fmla="*/ 280982 h 674329"/>
              <a:gd name="T32" fmla="*/ 196799 w 901340"/>
              <a:gd name="T33" fmla="*/ 337072 h 674329"/>
              <a:gd name="T34" fmla="*/ 252925 w 901340"/>
              <a:gd name="T35" fmla="*/ 337072 h 674329"/>
              <a:gd name="T36" fmla="*/ 252925 w 901340"/>
              <a:gd name="T37" fmla="*/ 449611 h 674329"/>
              <a:gd name="T38" fmla="*/ 196799 w 901340"/>
              <a:gd name="T39" fmla="*/ 449611 h 674329"/>
              <a:gd name="T40" fmla="*/ 196799 w 901340"/>
              <a:gd name="T41" fmla="*/ 505700 h 674329"/>
              <a:gd name="T42" fmla="*/ 365176 w 901340"/>
              <a:gd name="T43" fmla="*/ 505700 h 674329"/>
              <a:gd name="T44" fmla="*/ 365176 w 901340"/>
              <a:gd name="T45" fmla="*/ 449611 h 674329"/>
              <a:gd name="T46" fmla="*/ 309051 w 901340"/>
              <a:gd name="T47" fmla="*/ 449611 h 674329"/>
              <a:gd name="T48" fmla="*/ 309051 w 901340"/>
              <a:gd name="T49" fmla="*/ 280982 h 674329"/>
              <a:gd name="T50" fmla="*/ 503238 w 901340"/>
              <a:gd name="T51" fmla="*/ 139700 h 674329"/>
              <a:gd name="T52" fmla="*/ 787040 w 901340"/>
              <a:gd name="T53" fmla="*/ 139700 h 674329"/>
              <a:gd name="T54" fmla="*/ 787040 w 901340"/>
              <a:gd name="T55" fmla="*/ 252053 h 674329"/>
              <a:gd name="T56" fmla="*/ 587154 w 901340"/>
              <a:gd name="T57" fmla="*/ 252053 h 674329"/>
              <a:gd name="T58" fmla="*/ 503238 w 901340"/>
              <a:gd name="T59" fmla="*/ 139700 h 674329"/>
              <a:gd name="T60" fmla="*/ 280988 w 901340"/>
              <a:gd name="T61" fmla="*/ 112713 h 674329"/>
              <a:gd name="T62" fmla="*/ 561615 w 901340"/>
              <a:gd name="T63" fmla="*/ 393521 h 674329"/>
              <a:gd name="T64" fmla="*/ 280988 w 901340"/>
              <a:gd name="T65" fmla="*/ 674329 h 674329"/>
              <a:gd name="T66" fmla="*/ 0 w 901340"/>
              <a:gd name="T67" fmla="*/ 393521 h 674329"/>
              <a:gd name="T68" fmla="*/ 280988 w 901340"/>
              <a:gd name="T69" fmla="*/ 112713 h 674329"/>
              <a:gd name="T70" fmla="*/ 282575 w 901340"/>
              <a:gd name="T71" fmla="*/ 0 h 674329"/>
              <a:gd name="T72" fmla="*/ 844190 w 901340"/>
              <a:gd name="T73" fmla="*/ 0 h 674329"/>
              <a:gd name="T74" fmla="*/ 844190 w 901340"/>
              <a:gd name="T75" fmla="*/ 112353 h 674329"/>
              <a:gd name="T76" fmla="*/ 468221 w 901340"/>
              <a:gd name="T77" fmla="*/ 112353 h 674329"/>
              <a:gd name="T78" fmla="*/ 282575 w 901340"/>
              <a:gd name="T79" fmla="*/ 55816 h 6743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01340" h="674329">
                <a:moveTo>
                  <a:pt x="573956" y="561975"/>
                </a:moveTo>
                <a:lnTo>
                  <a:pt x="901340" y="561975"/>
                </a:lnTo>
                <a:lnTo>
                  <a:pt x="901340" y="674329"/>
                </a:lnTo>
                <a:lnTo>
                  <a:pt x="468313" y="674329"/>
                </a:lnTo>
                <a:cubicBezTo>
                  <a:pt x="511940" y="645613"/>
                  <a:pt x="547996" y="607204"/>
                  <a:pt x="573956" y="561975"/>
                </a:cubicBezTo>
                <a:close/>
                <a:moveTo>
                  <a:pt x="616811" y="420688"/>
                </a:moveTo>
                <a:lnTo>
                  <a:pt x="842604" y="420688"/>
                </a:lnTo>
                <a:lnTo>
                  <a:pt x="842604" y="533040"/>
                </a:lnTo>
                <a:lnTo>
                  <a:pt x="587375" y="533040"/>
                </a:lnTo>
                <a:cubicBezTo>
                  <a:pt x="603529" y="498470"/>
                  <a:pt x="613580" y="460660"/>
                  <a:pt x="616811" y="420688"/>
                </a:cubicBezTo>
                <a:close/>
                <a:moveTo>
                  <a:pt x="600075" y="280988"/>
                </a:moveTo>
                <a:lnTo>
                  <a:pt x="901339" y="280988"/>
                </a:lnTo>
                <a:lnTo>
                  <a:pt x="901339" y="393341"/>
                </a:lnTo>
                <a:lnTo>
                  <a:pt x="619919" y="393341"/>
                </a:lnTo>
                <a:cubicBezTo>
                  <a:pt x="619919" y="353856"/>
                  <a:pt x="612703" y="316166"/>
                  <a:pt x="600075" y="280988"/>
                </a:cubicBezTo>
                <a:close/>
                <a:moveTo>
                  <a:pt x="196799" y="280982"/>
                </a:moveTo>
                <a:lnTo>
                  <a:pt x="196799" y="337072"/>
                </a:lnTo>
                <a:lnTo>
                  <a:pt x="252925" y="337072"/>
                </a:lnTo>
                <a:lnTo>
                  <a:pt x="252925" y="449611"/>
                </a:lnTo>
                <a:lnTo>
                  <a:pt x="196799" y="449611"/>
                </a:lnTo>
                <a:lnTo>
                  <a:pt x="196799" y="505700"/>
                </a:lnTo>
                <a:lnTo>
                  <a:pt x="365176" y="505700"/>
                </a:lnTo>
                <a:lnTo>
                  <a:pt x="365176" y="449611"/>
                </a:lnTo>
                <a:lnTo>
                  <a:pt x="309051" y="449611"/>
                </a:lnTo>
                <a:lnTo>
                  <a:pt x="309051" y="280982"/>
                </a:lnTo>
                <a:lnTo>
                  <a:pt x="196799" y="280982"/>
                </a:lnTo>
                <a:close/>
                <a:moveTo>
                  <a:pt x="503238" y="139700"/>
                </a:moveTo>
                <a:lnTo>
                  <a:pt x="787040" y="139700"/>
                </a:lnTo>
                <a:lnTo>
                  <a:pt x="787040" y="252053"/>
                </a:lnTo>
                <a:lnTo>
                  <a:pt x="587154" y="252053"/>
                </a:lnTo>
                <a:cubicBezTo>
                  <a:pt x="567346" y="208840"/>
                  <a:pt x="538894" y="170669"/>
                  <a:pt x="503238" y="139700"/>
                </a:cubicBezTo>
                <a:close/>
                <a:moveTo>
                  <a:pt x="280988" y="112713"/>
                </a:moveTo>
                <a:cubicBezTo>
                  <a:pt x="436053" y="112713"/>
                  <a:pt x="561615" y="238555"/>
                  <a:pt x="561615" y="393521"/>
                </a:cubicBezTo>
                <a:cubicBezTo>
                  <a:pt x="561615" y="548487"/>
                  <a:pt x="436053" y="674329"/>
                  <a:pt x="280988" y="674329"/>
                </a:cubicBezTo>
                <a:cubicBezTo>
                  <a:pt x="125923" y="674329"/>
                  <a:pt x="0" y="548487"/>
                  <a:pt x="0" y="393521"/>
                </a:cubicBezTo>
                <a:cubicBezTo>
                  <a:pt x="0" y="238555"/>
                  <a:pt x="125923" y="112713"/>
                  <a:pt x="280988" y="112713"/>
                </a:cubicBezTo>
                <a:close/>
                <a:moveTo>
                  <a:pt x="282575" y="0"/>
                </a:moveTo>
                <a:lnTo>
                  <a:pt x="844190" y="0"/>
                </a:lnTo>
                <a:lnTo>
                  <a:pt x="844190" y="112353"/>
                </a:lnTo>
                <a:lnTo>
                  <a:pt x="468221" y="112353"/>
                </a:lnTo>
                <a:cubicBezTo>
                  <a:pt x="415694" y="76702"/>
                  <a:pt x="351293" y="55816"/>
                  <a:pt x="282575" y="55816"/>
                </a:cubicBezTo>
                <a:lnTo>
                  <a:pt x="282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C455932D-4A92-BD8F-D7A5-87C8E21A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36" y="4210681"/>
            <a:ext cx="530456" cy="502168"/>
          </a:xfrm>
          <a:custGeom>
            <a:avLst/>
            <a:gdLst>
              <a:gd name="T0" fmla="*/ 450379 w 2344"/>
              <a:gd name="T1" fmla="*/ 478140 h 2500"/>
              <a:gd name="T2" fmla="*/ 731775 w 2344"/>
              <a:gd name="T3" fmla="*/ 421973 h 2500"/>
              <a:gd name="T4" fmla="*/ 731775 w 2344"/>
              <a:gd name="T5" fmla="*/ 703168 h 2500"/>
              <a:gd name="T6" fmla="*/ 450379 w 2344"/>
              <a:gd name="T7" fmla="*/ 646641 h 2500"/>
              <a:gd name="T8" fmla="*/ 731775 w 2344"/>
              <a:gd name="T9" fmla="*/ 703168 h 2500"/>
              <a:gd name="T10" fmla="*/ 366068 w 2344"/>
              <a:gd name="T11" fmla="*/ 365446 h 2500"/>
              <a:gd name="T12" fmla="*/ 337964 w 2344"/>
              <a:gd name="T13" fmla="*/ 337362 h 2500"/>
              <a:gd name="T14" fmla="*/ 366068 w 2344"/>
              <a:gd name="T15" fmla="*/ 309279 h 2500"/>
              <a:gd name="T16" fmla="*/ 394171 w 2344"/>
              <a:gd name="T17" fmla="*/ 337362 h 2500"/>
              <a:gd name="T18" fmla="*/ 366068 w 2344"/>
              <a:gd name="T19" fmla="*/ 478140 h 2500"/>
              <a:gd name="T20" fmla="*/ 337964 w 2344"/>
              <a:gd name="T21" fmla="*/ 449696 h 2500"/>
              <a:gd name="T22" fmla="*/ 366068 w 2344"/>
              <a:gd name="T23" fmla="*/ 421973 h 2500"/>
              <a:gd name="T24" fmla="*/ 394171 w 2344"/>
              <a:gd name="T25" fmla="*/ 449696 h 2500"/>
              <a:gd name="T26" fmla="*/ 366068 w 2344"/>
              <a:gd name="T27" fmla="*/ 478140 h 2500"/>
              <a:gd name="T28" fmla="*/ 366068 w 2344"/>
              <a:gd name="T29" fmla="*/ 590474 h 2500"/>
              <a:gd name="T30" fmla="*/ 337964 w 2344"/>
              <a:gd name="T31" fmla="*/ 562391 h 2500"/>
              <a:gd name="T32" fmla="*/ 366068 w 2344"/>
              <a:gd name="T33" fmla="*/ 534307 h 2500"/>
              <a:gd name="T34" fmla="*/ 394171 w 2344"/>
              <a:gd name="T35" fmla="*/ 562391 h 2500"/>
              <a:gd name="T36" fmla="*/ 366068 w 2344"/>
              <a:gd name="T37" fmla="*/ 703168 h 2500"/>
              <a:gd name="T38" fmla="*/ 337964 w 2344"/>
              <a:gd name="T39" fmla="*/ 674725 h 2500"/>
              <a:gd name="T40" fmla="*/ 366068 w 2344"/>
              <a:gd name="T41" fmla="*/ 646641 h 2500"/>
              <a:gd name="T42" fmla="*/ 394171 w 2344"/>
              <a:gd name="T43" fmla="*/ 674725 h 2500"/>
              <a:gd name="T44" fmla="*/ 366068 w 2344"/>
              <a:gd name="T45" fmla="*/ 703168 h 2500"/>
              <a:gd name="T46" fmla="*/ 619000 w 2344"/>
              <a:gd name="T47" fmla="*/ 534307 h 2500"/>
              <a:gd name="T48" fmla="*/ 450379 w 2344"/>
              <a:gd name="T49" fmla="*/ 590474 h 2500"/>
              <a:gd name="T50" fmla="*/ 450379 w 2344"/>
              <a:gd name="T51" fmla="*/ 309279 h 2500"/>
              <a:gd name="T52" fmla="*/ 703311 w 2344"/>
              <a:gd name="T53" fmla="*/ 365446 h 2500"/>
              <a:gd name="T54" fmla="*/ 450379 w 2344"/>
              <a:gd name="T55" fmla="*/ 309279 h 2500"/>
              <a:gd name="T56" fmla="*/ 647104 w 2344"/>
              <a:gd name="T57" fmla="*/ 140418 h 2500"/>
              <a:gd name="T58" fmla="*/ 450379 w 2344"/>
              <a:gd name="T59" fmla="*/ 196585 h 2500"/>
              <a:gd name="T60" fmla="*/ 225189 w 2344"/>
              <a:gd name="T61" fmla="*/ 815502 h 2500"/>
              <a:gd name="T62" fmla="*/ 197086 w 2344"/>
              <a:gd name="T63" fmla="*/ 843586 h 2500"/>
              <a:gd name="T64" fmla="*/ 168982 w 2344"/>
              <a:gd name="T65" fmla="*/ 815502 h 2500"/>
              <a:gd name="T66" fmla="*/ 168982 w 2344"/>
              <a:gd name="T67" fmla="*/ 309279 h 2500"/>
              <a:gd name="T68" fmla="*/ 225189 w 2344"/>
              <a:gd name="T69" fmla="*/ 281195 h 2500"/>
              <a:gd name="T70" fmla="*/ 112775 w 2344"/>
              <a:gd name="T71" fmla="*/ 590474 h 2500"/>
              <a:gd name="T72" fmla="*/ 56568 w 2344"/>
              <a:gd name="T73" fmla="*/ 309279 h 2500"/>
              <a:gd name="T74" fmla="*/ 84311 w 2344"/>
              <a:gd name="T75" fmla="*/ 281195 h 2500"/>
              <a:gd name="T76" fmla="*/ 112775 w 2344"/>
              <a:gd name="T77" fmla="*/ 309279 h 2500"/>
              <a:gd name="T78" fmla="*/ 225189 w 2344"/>
              <a:gd name="T79" fmla="*/ 0 h 2500"/>
              <a:gd name="T80" fmla="*/ 84311 w 2344"/>
              <a:gd name="T81" fmla="*/ 225028 h 2500"/>
              <a:gd name="T82" fmla="*/ 0 w 2344"/>
              <a:gd name="T83" fmla="*/ 309279 h 2500"/>
              <a:gd name="T84" fmla="*/ 112775 w 2344"/>
              <a:gd name="T85" fmla="*/ 646641 h 2500"/>
              <a:gd name="T86" fmla="*/ 112775 w 2344"/>
              <a:gd name="T87" fmla="*/ 815502 h 2500"/>
              <a:gd name="T88" fmla="*/ 759879 w 2344"/>
              <a:gd name="T89" fmla="*/ 899753 h 2500"/>
              <a:gd name="T90" fmla="*/ 844190 w 2344"/>
              <a:gd name="T91" fmla="*/ 815502 h 2500"/>
              <a:gd name="T92" fmla="*/ 225189 w 2344"/>
              <a:gd name="T93" fmla="*/ 0 h 250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344" h="2500">
                <a:moveTo>
                  <a:pt x="2031" y="1328"/>
                </a:moveTo>
                <a:lnTo>
                  <a:pt x="1250" y="1328"/>
                </a:lnTo>
                <a:lnTo>
                  <a:pt x="1250" y="1172"/>
                </a:lnTo>
                <a:lnTo>
                  <a:pt x="2031" y="1172"/>
                </a:lnTo>
                <a:lnTo>
                  <a:pt x="2031" y="1328"/>
                </a:lnTo>
                <a:close/>
                <a:moveTo>
                  <a:pt x="2031" y="1953"/>
                </a:moveTo>
                <a:lnTo>
                  <a:pt x="1250" y="1953"/>
                </a:lnTo>
                <a:lnTo>
                  <a:pt x="1250" y="1796"/>
                </a:lnTo>
                <a:lnTo>
                  <a:pt x="2031" y="1796"/>
                </a:lnTo>
                <a:lnTo>
                  <a:pt x="2031" y="1953"/>
                </a:lnTo>
                <a:close/>
                <a:moveTo>
                  <a:pt x="1016" y="1015"/>
                </a:moveTo>
                <a:lnTo>
                  <a:pt x="1016" y="1015"/>
                </a:lnTo>
                <a:cubicBezTo>
                  <a:pt x="972" y="1015"/>
                  <a:pt x="938" y="980"/>
                  <a:pt x="938" y="937"/>
                </a:cubicBezTo>
                <a:cubicBezTo>
                  <a:pt x="938" y="893"/>
                  <a:pt x="972" y="859"/>
                  <a:pt x="1016" y="859"/>
                </a:cubicBezTo>
                <a:cubicBezTo>
                  <a:pt x="1059" y="859"/>
                  <a:pt x="1094" y="893"/>
                  <a:pt x="1094" y="937"/>
                </a:cubicBezTo>
                <a:cubicBezTo>
                  <a:pt x="1094" y="980"/>
                  <a:pt x="1059" y="1015"/>
                  <a:pt x="1016" y="1015"/>
                </a:cubicBezTo>
                <a:close/>
                <a:moveTo>
                  <a:pt x="1016" y="1328"/>
                </a:moveTo>
                <a:lnTo>
                  <a:pt x="1016" y="1328"/>
                </a:lnTo>
                <a:cubicBezTo>
                  <a:pt x="972" y="1328"/>
                  <a:pt x="938" y="1293"/>
                  <a:pt x="938" y="1249"/>
                </a:cubicBezTo>
                <a:cubicBezTo>
                  <a:pt x="938" y="1206"/>
                  <a:pt x="972" y="1172"/>
                  <a:pt x="1016" y="1172"/>
                </a:cubicBezTo>
                <a:cubicBezTo>
                  <a:pt x="1059" y="1172"/>
                  <a:pt x="1094" y="1206"/>
                  <a:pt x="1094" y="1249"/>
                </a:cubicBezTo>
                <a:cubicBezTo>
                  <a:pt x="1094" y="1293"/>
                  <a:pt x="1059" y="1328"/>
                  <a:pt x="1016" y="1328"/>
                </a:cubicBezTo>
                <a:close/>
                <a:moveTo>
                  <a:pt x="1016" y="1640"/>
                </a:moveTo>
                <a:lnTo>
                  <a:pt x="1016" y="1640"/>
                </a:lnTo>
                <a:cubicBezTo>
                  <a:pt x="972" y="1640"/>
                  <a:pt x="938" y="1605"/>
                  <a:pt x="938" y="1562"/>
                </a:cubicBezTo>
                <a:cubicBezTo>
                  <a:pt x="938" y="1519"/>
                  <a:pt x="972" y="1484"/>
                  <a:pt x="1016" y="1484"/>
                </a:cubicBezTo>
                <a:cubicBezTo>
                  <a:pt x="1059" y="1484"/>
                  <a:pt x="1094" y="1519"/>
                  <a:pt x="1094" y="1562"/>
                </a:cubicBezTo>
                <a:cubicBezTo>
                  <a:pt x="1094" y="1605"/>
                  <a:pt x="1059" y="1640"/>
                  <a:pt x="1016" y="1640"/>
                </a:cubicBezTo>
                <a:close/>
                <a:moveTo>
                  <a:pt x="1016" y="1953"/>
                </a:moveTo>
                <a:lnTo>
                  <a:pt x="1016" y="1953"/>
                </a:lnTo>
                <a:cubicBezTo>
                  <a:pt x="972" y="1953"/>
                  <a:pt x="938" y="1917"/>
                  <a:pt x="938" y="1874"/>
                </a:cubicBezTo>
                <a:cubicBezTo>
                  <a:pt x="938" y="1831"/>
                  <a:pt x="972" y="1796"/>
                  <a:pt x="1016" y="1796"/>
                </a:cubicBezTo>
                <a:cubicBezTo>
                  <a:pt x="1059" y="1796"/>
                  <a:pt x="1094" y="1831"/>
                  <a:pt x="1094" y="1874"/>
                </a:cubicBezTo>
                <a:cubicBezTo>
                  <a:pt x="1094" y="1917"/>
                  <a:pt x="1059" y="1953"/>
                  <a:pt x="1016" y="1953"/>
                </a:cubicBezTo>
                <a:close/>
                <a:moveTo>
                  <a:pt x="1250" y="1484"/>
                </a:moveTo>
                <a:lnTo>
                  <a:pt x="1718" y="1484"/>
                </a:lnTo>
                <a:lnTo>
                  <a:pt x="1718" y="1640"/>
                </a:lnTo>
                <a:lnTo>
                  <a:pt x="1250" y="1640"/>
                </a:lnTo>
                <a:lnTo>
                  <a:pt x="1250" y="1484"/>
                </a:lnTo>
                <a:close/>
                <a:moveTo>
                  <a:pt x="1250" y="859"/>
                </a:moveTo>
                <a:lnTo>
                  <a:pt x="1952" y="859"/>
                </a:lnTo>
                <a:lnTo>
                  <a:pt x="1952" y="1015"/>
                </a:lnTo>
                <a:lnTo>
                  <a:pt x="1250" y="1015"/>
                </a:lnTo>
                <a:lnTo>
                  <a:pt x="1250" y="859"/>
                </a:lnTo>
                <a:close/>
                <a:moveTo>
                  <a:pt x="1250" y="390"/>
                </a:moveTo>
                <a:lnTo>
                  <a:pt x="1796" y="390"/>
                </a:lnTo>
                <a:lnTo>
                  <a:pt x="1796" y="546"/>
                </a:lnTo>
                <a:lnTo>
                  <a:pt x="1250" y="546"/>
                </a:lnTo>
                <a:lnTo>
                  <a:pt x="1250" y="390"/>
                </a:lnTo>
                <a:close/>
                <a:moveTo>
                  <a:pt x="625" y="2265"/>
                </a:moveTo>
                <a:lnTo>
                  <a:pt x="625" y="2265"/>
                </a:lnTo>
                <a:cubicBezTo>
                  <a:pt x="625" y="2308"/>
                  <a:pt x="590" y="2343"/>
                  <a:pt x="547" y="2343"/>
                </a:cubicBezTo>
                <a:cubicBezTo>
                  <a:pt x="504" y="2343"/>
                  <a:pt x="469" y="2308"/>
                  <a:pt x="469" y="2265"/>
                </a:cubicBezTo>
                <a:lnTo>
                  <a:pt x="469" y="859"/>
                </a:lnTo>
                <a:cubicBezTo>
                  <a:pt x="469" y="831"/>
                  <a:pt x="463" y="806"/>
                  <a:pt x="454" y="781"/>
                </a:cubicBezTo>
                <a:lnTo>
                  <a:pt x="625" y="781"/>
                </a:lnTo>
                <a:lnTo>
                  <a:pt x="625" y="2265"/>
                </a:lnTo>
                <a:close/>
                <a:moveTo>
                  <a:pt x="313" y="1640"/>
                </a:moveTo>
                <a:lnTo>
                  <a:pt x="157" y="1640"/>
                </a:lnTo>
                <a:lnTo>
                  <a:pt x="157" y="859"/>
                </a:lnTo>
                <a:cubicBezTo>
                  <a:pt x="157" y="816"/>
                  <a:pt x="191" y="781"/>
                  <a:pt x="234" y="781"/>
                </a:cubicBezTo>
                <a:cubicBezTo>
                  <a:pt x="277" y="781"/>
                  <a:pt x="313" y="816"/>
                  <a:pt x="313" y="859"/>
                </a:cubicBezTo>
                <a:lnTo>
                  <a:pt x="313" y="1640"/>
                </a:lnTo>
                <a:close/>
                <a:moveTo>
                  <a:pt x="625" y="0"/>
                </a:moveTo>
                <a:lnTo>
                  <a:pt x="625" y="625"/>
                </a:lnTo>
                <a:lnTo>
                  <a:pt x="234" y="625"/>
                </a:lnTo>
                <a:cubicBezTo>
                  <a:pt x="105" y="625"/>
                  <a:pt x="0" y="730"/>
                  <a:pt x="0" y="859"/>
                </a:cubicBezTo>
                <a:lnTo>
                  <a:pt x="0" y="1796"/>
                </a:lnTo>
                <a:lnTo>
                  <a:pt x="313" y="1796"/>
                </a:lnTo>
                <a:lnTo>
                  <a:pt x="313" y="2265"/>
                </a:lnTo>
                <a:cubicBezTo>
                  <a:pt x="313" y="2394"/>
                  <a:pt x="418" y="2499"/>
                  <a:pt x="547" y="2499"/>
                </a:cubicBezTo>
                <a:lnTo>
                  <a:pt x="2109" y="2499"/>
                </a:lnTo>
                <a:cubicBezTo>
                  <a:pt x="2238" y="2499"/>
                  <a:pt x="2343" y="2394"/>
                  <a:pt x="2343" y="2265"/>
                </a:cubicBezTo>
                <a:lnTo>
                  <a:pt x="2343" y="0"/>
                </a:lnTo>
                <a:lnTo>
                  <a:pt x="6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DC9AC-22F1-058F-8EDD-13726CA8A6B8}"/>
              </a:ext>
            </a:extLst>
          </p:cNvPr>
          <p:cNvSpPr txBox="1"/>
          <p:nvPr/>
        </p:nvSpPr>
        <p:spPr>
          <a:xfrm>
            <a:off x="8296946" y="2915382"/>
            <a:ext cx="2346251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just" defTabSz="914217">
              <a:lnSpc>
                <a:spcPts val="1750"/>
              </a:lnSpc>
              <a:defRPr sz="1400">
                <a:solidFill>
                  <a:srgbClr val="000000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Train Data 300K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Test Data   125K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Validation Data  75K</a:t>
            </a:r>
          </a:p>
        </p:txBody>
      </p:sp>
    </p:spTree>
    <p:extLst>
      <p:ext uri="{BB962C8B-B14F-4D97-AF65-F5344CB8AC3E}">
        <p14:creationId xmlns:p14="http://schemas.microsoft.com/office/powerpoint/2010/main" val="109664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258;p42">
            <a:extLst>
              <a:ext uri="{FF2B5EF4-FFF2-40B4-BE49-F238E27FC236}">
                <a16:creationId xmlns:a16="http://schemas.microsoft.com/office/drawing/2014/main" id="{9443A420-A258-847C-FDD9-BCAFC0A26FF0}"/>
              </a:ext>
            </a:extLst>
          </p:cNvPr>
          <p:cNvSpPr/>
          <p:nvPr/>
        </p:nvSpPr>
        <p:spPr>
          <a:xfrm rot="2700000">
            <a:off x="4947643" y="3055398"/>
            <a:ext cx="1629740" cy="1629740"/>
          </a:xfrm>
          <a:prstGeom prst="roundRect">
            <a:avLst>
              <a:gd name="adj" fmla="val 16667"/>
            </a:avLst>
          </a:prstGeom>
          <a:solidFill>
            <a:srgbClr val="C79DA9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1259;p42">
            <a:extLst>
              <a:ext uri="{FF2B5EF4-FFF2-40B4-BE49-F238E27FC236}">
                <a16:creationId xmlns:a16="http://schemas.microsoft.com/office/drawing/2014/main" id="{69D43A45-46E8-1A24-A77A-A5E422014CCB}"/>
              </a:ext>
            </a:extLst>
          </p:cNvPr>
          <p:cNvSpPr txBox="1">
            <a:spLocks/>
          </p:cNvSpPr>
          <p:nvPr/>
        </p:nvSpPr>
        <p:spPr>
          <a:xfrm>
            <a:off x="1006416" y="277629"/>
            <a:ext cx="10179169" cy="64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Fira Sans Extra Condensed"/>
              </a:rPr>
              <a:t>Model Development Process</a:t>
            </a:r>
          </a:p>
        </p:txBody>
      </p:sp>
      <p:sp>
        <p:nvSpPr>
          <p:cNvPr id="43" name="Google Shape;1262;p42">
            <a:extLst>
              <a:ext uri="{FF2B5EF4-FFF2-40B4-BE49-F238E27FC236}">
                <a16:creationId xmlns:a16="http://schemas.microsoft.com/office/drawing/2014/main" id="{A091504D-EC31-8F3C-6AB3-946F9240A0A1}"/>
              </a:ext>
            </a:extLst>
          </p:cNvPr>
          <p:cNvSpPr txBox="1"/>
          <p:nvPr/>
        </p:nvSpPr>
        <p:spPr>
          <a:xfrm>
            <a:off x="7532100" y="1122347"/>
            <a:ext cx="4434675" cy="39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Clensing &amp; Missing Values</a:t>
            </a:r>
            <a:endParaRPr sz="2400" b="1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264;p42">
            <a:extLst>
              <a:ext uri="{FF2B5EF4-FFF2-40B4-BE49-F238E27FC236}">
                <a16:creationId xmlns:a16="http://schemas.microsoft.com/office/drawing/2014/main" id="{882C8806-DC10-2514-EAF8-754B354EEC80}"/>
              </a:ext>
            </a:extLst>
          </p:cNvPr>
          <p:cNvSpPr/>
          <p:nvPr/>
        </p:nvSpPr>
        <p:spPr>
          <a:xfrm>
            <a:off x="7687673" y="1456474"/>
            <a:ext cx="1077492" cy="875669"/>
          </a:xfrm>
          <a:prstGeom prst="ellipse">
            <a:avLst/>
          </a:prstGeom>
          <a:solidFill>
            <a:srgbClr val="E8B5B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6" name="Google Shape;1265;p42">
            <a:extLst>
              <a:ext uri="{FF2B5EF4-FFF2-40B4-BE49-F238E27FC236}">
                <a16:creationId xmlns:a16="http://schemas.microsoft.com/office/drawing/2014/main" id="{91C9638B-85B9-28E3-34FD-66E7D3AA9978}"/>
              </a:ext>
            </a:extLst>
          </p:cNvPr>
          <p:cNvGrpSpPr/>
          <p:nvPr/>
        </p:nvGrpSpPr>
        <p:grpSpPr>
          <a:xfrm>
            <a:off x="6934579" y="3416667"/>
            <a:ext cx="3346667" cy="860384"/>
            <a:chOff x="5146300" y="2562500"/>
            <a:chExt cx="2510000" cy="645288"/>
          </a:xfrm>
        </p:grpSpPr>
        <p:sp>
          <p:nvSpPr>
            <p:cNvPr id="47" name="Google Shape;1267;p42">
              <a:extLst>
                <a:ext uri="{FF2B5EF4-FFF2-40B4-BE49-F238E27FC236}">
                  <a16:creationId xmlns:a16="http://schemas.microsoft.com/office/drawing/2014/main" id="{B8F55110-108A-34A2-F4FA-4D03DD8BB529}"/>
                </a:ext>
              </a:extLst>
            </p:cNvPr>
            <p:cNvSpPr txBox="1"/>
            <p:nvPr/>
          </p:nvSpPr>
          <p:spPr>
            <a:xfrm>
              <a:off x="5146300" y="2562500"/>
              <a:ext cx="1824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1269;p42">
              <a:extLst>
                <a:ext uri="{FF2B5EF4-FFF2-40B4-BE49-F238E27FC236}">
                  <a16:creationId xmlns:a16="http://schemas.microsoft.com/office/drawing/2014/main" id="{65690917-942D-BD66-4768-603659CC04E4}"/>
                </a:ext>
              </a:extLst>
            </p:cNvPr>
            <p:cNvSpPr/>
            <p:nvPr/>
          </p:nvSpPr>
          <p:spPr>
            <a:xfrm>
              <a:off x="7046400" y="2597888"/>
              <a:ext cx="609900" cy="609900"/>
            </a:xfrm>
            <a:prstGeom prst="ellipse">
              <a:avLst/>
            </a:prstGeom>
            <a:solidFill>
              <a:srgbClr val="C79D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9" name="Google Shape;1272;p42">
            <a:extLst>
              <a:ext uri="{FF2B5EF4-FFF2-40B4-BE49-F238E27FC236}">
                <a16:creationId xmlns:a16="http://schemas.microsoft.com/office/drawing/2014/main" id="{A2AA3C39-EC6F-7F5C-3FDB-8D9E39F4B764}"/>
              </a:ext>
            </a:extLst>
          </p:cNvPr>
          <p:cNvSpPr txBox="1"/>
          <p:nvPr/>
        </p:nvSpPr>
        <p:spPr>
          <a:xfrm>
            <a:off x="8202007" y="5471484"/>
            <a:ext cx="2830179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 pipelines for Transformations</a:t>
            </a:r>
            <a:endParaRPr sz="2400" b="1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" name="Google Shape;1274;p42">
            <a:extLst>
              <a:ext uri="{FF2B5EF4-FFF2-40B4-BE49-F238E27FC236}">
                <a16:creationId xmlns:a16="http://schemas.microsoft.com/office/drawing/2014/main" id="{49B55C12-7F9C-44B1-EAD0-D4E3EDB72806}"/>
              </a:ext>
            </a:extLst>
          </p:cNvPr>
          <p:cNvSpPr/>
          <p:nvPr/>
        </p:nvSpPr>
        <p:spPr>
          <a:xfrm>
            <a:off x="7687644" y="5496217"/>
            <a:ext cx="946341" cy="813200"/>
          </a:xfrm>
          <a:prstGeom prst="ellipse">
            <a:avLst/>
          </a:prstGeom>
          <a:solidFill>
            <a:srgbClr val="A685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" name="Google Shape;1275;p42">
            <a:extLst>
              <a:ext uri="{FF2B5EF4-FFF2-40B4-BE49-F238E27FC236}">
                <a16:creationId xmlns:a16="http://schemas.microsoft.com/office/drawing/2014/main" id="{B94E20A9-8B34-8CDC-0C95-B53D762C507D}"/>
              </a:ext>
            </a:extLst>
          </p:cNvPr>
          <p:cNvGrpSpPr/>
          <p:nvPr/>
        </p:nvGrpSpPr>
        <p:grpSpPr>
          <a:xfrm>
            <a:off x="490445" y="1431467"/>
            <a:ext cx="3346800" cy="901167"/>
            <a:chOff x="618000" y="1073600"/>
            <a:chExt cx="2510100" cy="675875"/>
          </a:xfrm>
        </p:grpSpPr>
        <p:sp>
          <p:nvSpPr>
            <p:cNvPr id="52" name="Google Shape;1277;p42">
              <a:extLst>
                <a:ext uri="{FF2B5EF4-FFF2-40B4-BE49-F238E27FC236}">
                  <a16:creationId xmlns:a16="http://schemas.microsoft.com/office/drawing/2014/main" id="{271B7818-2CF1-7DD3-5491-7F6DB83B244E}"/>
                </a:ext>
              </a:extLst>
            </p:cNvPr>
            <p:cNvSpPr txBox="1"/>
            <p:nvPr/>
          </p:nvSpPr>
          <p:spPr>
            <a:xfrm>
              <a:off x="618000" y="1073600"/>
              <a:ext cx="1824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Finalization and performance on unseen data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" name="Google Shape;1279;p42">
              <a:extLst>
                <a:ext uri="{FF2B5EF4-FFF2-40B4-BE49-F238E27FC236}">
                  <a16:creationId xmlns:a16="http://schemas.microsoft.com/office/drawing/2014/main" id="{F50930F9-29DD-7FCA-37BA-40F3C992BCB2}"/>
                </a:ext>
              </a:extLst>
            </p:cNvPr>
            <p:cNvSpPr/>
            <p:nvPr/>
          </p:nvSpPr>
          <p:spPr>
            <a:xfrm>
              <a:off x="2518200" y="1139575"/>
              <a:ext cx="609900" cy="609900"/>
            </a:xfrm>
            <a:prstGeom prst="ellipse">
              <a:avLst/>
            </a:prstGeom>
            <a:solidFill>
              <a:srgbClr val="423E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" name="Google Shape;1280;p42">
            <a:extLst>
              <a:ext uri="{FF2B5EF4-FFF2-40B4-BE49-F238E27FC236}">
                <a16:creationId xmlns:a16="http://schemas.microsoft.com/office/drawing/2014/main" id="{6E7ABB64-D399-5CEA-E3A4-4877B2445665}"/>
              </a:ext>
            </a:extLst>
          </p:cNvPr>
          <p:cNvGrpSpPr/>
          <p:nvPr/>
        </p:nvGrpSpPr>
        <p:grpSpPr>
          <a:xfrm>
            <a:off x="1243645" y="3416669"/>
            <a:ext cx="3346800" cy="860384"/>
            <a:chOff x="1487700" y="2562500"/>
            <a:chExt cx="2510100" cy="645288"/>
          </a:xfrm>
        </p:grpSpPr>
        <p:sp>
          <p:nvSpPr>
            <p:cNvPr id="57" name="Google Shape;1282;p42">
              <a:extLst>
                <a:ext uri="{FF2B5EF4-FFF2-40B4-BE49-F238E27FC236}">
                  <a16:creationId xmlns:a16="http://schemas.microsoft.com/office/drawing/2014/main" id="{57E640D7-EE3C-A5B1-BF5C-754C3CBDD5DD}"/>
                </a:ext>
              </a:extLst>
            </p:cNvPr>
            <p:cNvSpPr txBox="1"/>
            <p:nvPr/>
          </p:nvSpPr>
          <p:spPr>
            <a:xfrm>
              <a:off x="2173800" y="2562500"/>
              <a:ext cx="1824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Evaluation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1284;p42">
              <a:extLst>
                <a:ext uri="{FF2B5EF4-FFF2-40B4-BE49-F238E27FC236}">
                  <a16:creationId xmlns:a16="http://schemas.microsoft.com/office/drawing/2014/main" id="{EA972E77-6976-48BE-1311-00B57EC3C32A}"/>
                </a:ext>
              </a:extLst>
            </p:cNvPr>
            <p:cNvSpPr/>
            <p:nvPr/>
          </p:nvSpPr>
          <p:spPr>
            <a:xfrm>
              <a:off x="1487700" y="2597888"/>
              <a:ext cx="609900" cy="609900"/>
            </a:xfrm>
            <a:prstGeom prst="ellipse">
              <a:avLst/>
            </a:prstGeom>
            <a:solidFill>
              <a:srgbClr val="6356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" name="Google Shape;1285;p42">
            <a:extLst>
              <a:ext uri="{FF2B5EF4-FFF2-40B4-BE49-F238E27FC236}">
                <a16:creationId xmlns:a16="http://schemas.microsoft.com/office/drawing/2014/main" id="{579E7E7E-D30B-8948-3409-05670A8921B1}"/>
              </a:ext>
            </a:extLst>
          </p:cNvPr>
          <p:cNvGrpSpPr/>
          <p:nvPr/>
        </p:nvGrpSpPr>
        <p:grpSpPr>
          <a:xfrm>
            <a:off x="490445" y="5401867"/>
            <a:ext cx="3346800" cy="907551"/>
            <a:chOff x="618000" y="4051400"/>
            <a:chExt cx="2510100" cy="680663"/>
          </a:xfrm>
        </p:grpSpPr>
        <p:sp>
          <p:nvSpPr>
            <p:cNvPr id="60" name="Google Shape;1287;p42">
              <a:extLst>
                <a:ext uri="{FF2B5EF4-FFF2-40B4-BE49-F238E27FC236}">
                  <a16:creationId xmlns:a16="http://schemas.microsoft.com/office/drawing/2014/main" id="{4B836A7C-022C-7ECC-C462-DB5FD85D1529}"/>
                </a:ext>
              </a:extLst>
            </p:cNvPr>
            <p:cNvSpPr txBox="1"/>
            <p:nvPr/>
          </p:nvSpPr>
          <p:spPr>
            <a:xfrm>
              <a:off x="618000" y="4051400"/>
              <a:ext cx="1824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Modeling &amp; Hyper Parameter tuning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1289;p42">
              <a:extLst>
                <a:ext uri="{FF2B5EF4-FFF2-40B4-BE49-F238E27FC236}">
                  <a16:creationId xmlns:a16="http://schemas.microsoft.com/office/drawing/2014/main" id="{B4C5D414-CDA5-179D-6C45-5A0399E85DEC}"/>
                </a:ext>
              </a:extLst>
            </p:cNvPr>
            <p:cNvSpPr/>
            <p:nvPr/>
          </p:nvSpPr>
          <p:spPr>
            <a:xfrm>
              <a:off x="2518200" y="4122163"/>
              <a:ext cx="609900" cy="609900"/>
            </a:xfrm>
            <a:prstGeom prst="ellipse">
              <a:avLst/>
            </a:prstGeom>
            <a:solidFill>
              <a:srgbClr val="846E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" name="Google Shape;1291;p42">
            <a:extLst>
              <a:ext uri="{FF2B5EF4-FFF2-40B4-BE49-F238E27FC236}">
                <a16:creationId xmlns:a16="http://schemas.microsoft.com/office/drawing/2014/main" id="{EBB78411-9E3E-E4BC-6899-62B7C3401C4E}"/>
              </a:ext>
            </a:extLst>
          </p:cNvPr>
          <p:cNvSpPr/>
          <p:nvPr/>
        </p:nvSpPr>
        <p:spPr>
          <a:xfrm>
            <a:off x="5605615" y="3713652"/>
            <a:ext cx="314000" cy="31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1293;p42">
            <a:extLst>
              <a:ext uri="{FF2B5EF4-FFF2-40B4-BE49-F238E27FC236}">
                <a16:creationId xmlns:a16="http://schemas.microsoft.com/office/drawing/2014/main" id="{77964565-21A9-4481-0084-61D10D2AA4C3}"/>
              </a:ext>
            </a:extLst>
          </p:cNvPr>
          <p:cNvSpPr/>
          <p:nvPr/>
        </p:nvSpPr>
        <p:spPr>
          <a:xfrm>
            <a:off x="5355845" y="5496217"/>
            <a:ext cx="813200" cy="813200"/>
          </a:xfrm>
          <a:prstGeom prst="ellipse">
            <a:avLst/>
          </a:prstGeom>
          <a:solidFill>
            <a:srgbClr val="E8B5B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4" name="Google Shape;1294;p42">
            <a:extLst>
              <a:ext uri="{FF2B5EF4-FFF2-40B4-BE49-F238E27FC236}">
                <a16:creationId xmlns:a16="http://schemas.microsoft.com/office/drawing/2014/main" id="{F630DB74-DA63-777F-E0E9-C287CA82FF7D}"/>
              </a:ext>
            </a:extLst>
          </p:cNvPr>
          <p:cNvCxnSpPr>
            <a:stCxn id="62" idx="4"/>
            <a:endCxn id="63" idx="0"/>
          </p:cNvCxnSpPr>
          <p:nvPr/>
        </p:nvCxnSpPr>
        <p:spPr>
          <a:xfrm>
            <a:off x="5762615" y="4027652"/>
            <a:ext cx="0" cy="1468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5" name="Google Shape;1295;p42">
            <a:extLst>
              <a:ext uri="{FF2B5EF4-FFF2-40B4-BE49-F238E27FC236}">
                <a16:creationId xmlns:a16="http://schemas.microsoft.com/office/drawing/2014/main" id="{E079A227-6948-D928-CB1F-5DC99FDABEC2}"/>
              </a:ext>
            </a:extLst>
          </p:cNvPr>
          <p:cNvGrpSpPr/>
          <p:nvPr/>
        </p:nvGrpSpPr>
        <p:grpSpPr>
          <a:xfrm>
            <a:off x="5546213" y="5687820"/>
            <a:ext cx="431880" cy="429520"/>
            <a:chOff x="-6329100" y="3632100"/>
            <a:chExt cx="293025" cy="291450"/>
          </a:xfrm>
        </p:grpSpPr>
        <p:sp>
          <p:nvSpPr>
            <p:cNvPr id="66" name="Google Shape;1296;p42">
              <a:extLst>
                <a:ext uri="{FF2B5EF4-FFF2-40B4-BE49-F238E27FC236}">
                  <a16:creationId xmlns:a16="http://schemas.microsoft.com/office/drawing/2014/main" id="{C5141510-6997-C46A-8829-AE1A9855927C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297;p42">
              <a:extLst>
                <a:ext uri="{FF2B5EF4-FFF2-40B4-BE49-F238E27FC236}">
                  <a16:creationId xmlns:a16="http://schemas.microsoft.com/office/drawing/2014/main" id="{2BBA7240-1D1D-DFFC-5721-263C901C059B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298;p42">
              <a:extLst>
                <a:ext uri="{FF2B5EF4-FFF2-40B4-BE49-F238E27FC236}">
                  <a16:creationId xmlns:a16="http://schemas.microsoft.com/office/drawing/2014/main" id="{B26EB030-B983-B47D-B941-42003DD349B6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69" name="Google Shape;1299;p42">
            <a:extLst>
              <a:ext uri="{FF2B5EF4-FFF2-40B4-BE49-F238E27FC236}">
                <a16:creationId xmlns:a16="http://schemas.microsoft.com/office/drawing/2014/main" id="{941E93EE-4F47-C00D-8493-C2DD2DF4CD6F}"/>
              </a:ext>
            </a:extLst>
          </p:cNvPr>
          <p:cNvCxnSpPr>
            <a:stCxn id="45" idx="4"/>
            <a:endCxn id="48" idx="0"/>
          </p:cNvCxnSpPr>
          <p:nvPr/>
        </p:nvCxnSpPr>
        <p:spPr>
          <a:xfrm rot="16200000" flipH="1">
            <a:off x="8484679" y="2073883"/>
            <a:ext cx="1131708" cy="16482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0" name="Google Shape;1300;p42">
            <a:extLst>
              <a:ext uri="{FF2B5EF4-FFF2-40B4-BE49-F238E27FC236}">
                <a16:creationId xmlns:a16="http://schemas.microsoft.com/office/drawing/2014/main" id="{12540EC1-E0F6-E027-0338-B0BE23F4B205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 rot="5400000">
            <a:off x="8408149" y="4029719"/>
            <a:ext cx="1219167" cy="17138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1" name="Google Shape;1301;p42">
            <a:extLst>
              <a:ext uri="{FF2B5EF4-FFF2-40B4-BE49-F238E27FC236}">
                <a16:creationId xmlns:a16="http://schemas.microsoft.com/office/drawing/2014/main" id="{CB90AD7A-C658-A809-60A5-CBDCCFB2F127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5400000" flipH="1">
            <a:off x="1930845" y="3996417"/>
            <a:ext cx="1219200" cy="1780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2" name="Google Shape;1302;p42">
            <a:extLst>
              <a:ext uri="{FF2B5EF4-FFF2-40B4-BE49-F238E27FC236}">
                <a16:creationId xmlns:a16="http://schemas.microsoft.com/office/drawing/2014/main" id="{75EE75BE-6DBF-B750-DB99-2F2BFF2BD207}"/>
              </a:ext>
            </a:extLst>
          </p:cNvPr>
          <p:cNvCxnSpPr>
            <a:stCxn id="56" idx="0"/>
            <a:endCxn id="53" idx="4"/>
          </p:cNvCxnSpPr>
          <p:nvPr/>
        </p:nvCxnSpPr>
        <p:spPr>
          <a:xfrm rot="16200000">
            <a:off x="1974845" y="2008051"/>
            <a:ext cx="1131200" cy="17804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3" name="Google Shape;1303;p42">
            <a:extLst>
              <a:ext uri="{FF2B5EF4-FFF2-40B4-BE49-F238E27FC236}">
                <a16:creationId xmlns:a16="http://schemas.microsoft.com/office/drawing/2014/main" id="{25F549A9-5212-E0CB-4533-C828078982B3}"/>
              </a:ext>
            </a:extLst>
          </p:cNvPr>
          <p:cNvCxnSpPr>
            <a:stCxn id="50" idx="2"/>
            <a:endCxn id="63" idx="6"/>
          </p:cNvCxnSpPr>
          <p:nvPr/>
        </p:nvCxnSpPr>
        <p:spPr>
          <a:xfrm rot="10800000">
            <a:off x="6169047" y="5902818"/>
            <a:ext cx="1518599" cy="169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1304;p42">
            <a:extLst>
              <a:ext uri="{FF2B5EF4-FFF2-40B4-BE49-F238E27FC236}">
                <a16:creationId xmlns:a16="http://schemas.microsoft.com/office/drawing/2014/main" id="{62BD04D9-1005-684E-7F5F-283BF95828DF}"/>
              </a:ext>
            </a:extLst>
          </p:cNvPr>
          <p:cNvCxnSpPr>
            <a:stCxn id="63" idx="2"/>
            <a:endCxn id="61" idx="6"/>
          </p:cNvCxnSpPr>
          <p:nvPr/>
        </p:nvCxnSpPr>
        <p:spPr>
          <a:xfrm flipH="1">
            <a:off x="3837045" y="5902817"/>
            <a:ext cx="1518800" cy="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453C03D-90BA-B905-1F7A-0B78AB1B1571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090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4187AB-4AFB-48FA-F877-028B6DB1AD20}"/>
              </a:ext>
            </a:extLst>
          </p:cNvPr>
          <p:cNvSpPr txBox="1">
            <a:spLocks/>
          </p:cNvSpPr>
          <p:nvPr/>
        </p:nvSpPr>
        <p:spPr>
          <a:xfrm>
            <a:off x="3467100" y="184806"/>
            <a:ext cx="5257800" cy="82528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1C2835"/>
                </a:solidFill>
                <a:latin typeface="Poppins" pitchFamily="2" charset="77"/>
                <a:ea typeface="+mn-ea"/>
                <a:cs typeface="Poppins" pitchFamily="2" charset="77"/>
              </a:rPr>
              <a:t>Model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308A5-694F-CC0D-B681-E60A429A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94783"/>
              </p:ext>
            </p:extLst>
          </p:nvPr>
        </p:nvGraphicFramePr>
        <p:xfrm>
          <a:off x="550235" y="841999"/>
          <a:ext cx="11315699" cy="59203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02425">
                  <a:extLst>
                    <a:ext uri="{9D8B030D-6E8A-4147-A177-3AD203B41FA5}">
                      <a16:colId xmlns:a16="http://schemas.microsoft.com/office/drawing/2014/main" val="1123730043"/>
                    </a:ext>
                  </a:extLst>
                </a:gridCol>
                <a:gridCol w="1578423">
                  <a:extLst>
                    <a:ext uri="{9D8B030D-6E8A-4147-A177-3AD203B41FA5}">
                      <a16:colId xmlns:a16="http://schemas.microsoft.com/office/drawing/2014/main" val="1917377500"/>
                    </a:ext>
                  </a:extLst>
                </a:gridCol>
                <a:gridCol w="1493864">
                  <a:extLst>
                    <a:ext uri="{9D8B030D-6E8A-4147-A177-3AD203B41FA5}">
                      <a16:colId xmlns:a16="http://schemas.microsoft.com/office/drawing/2014/main" val="75782219"/>
                    </a:ext>
                  </a:extLst>
                </a:gridCol>
                <a:gridCol w="1243347">
                  <a:extLst>
                    <a:ext uri="{9D8B030D-6E8A-4147-A177-3AD203B41FA5}">
                      <a16:colId xmlns:a16="http://schemas.microsoft.com/office/drawing/2014/main" val="2161730711"/>
                    </a:ext>
                  </a:extLst>
                </a:gridCol>
                <a:gridCol w="1498820">
                  <a:extLst>
                    <a:ext uri="{9D8B030D-6E8A-4147-A177-3AD203B41FA5}">
                      <a16:colId xmlns:a16="http://schemas.microsoft.com/office/drawing/2014/main" val="2726705198"/>
                    </a:ext>
                  </a:extLst>
                </a:gridCol>
                <a:gridCol w="1498820">
                  <a:extLst>
                    <a:ext uri="{9D8B030D-6E8A-4147-A177-3AD203B41FA5}">
                      <a16:colId xmlns:a16="http://schemas.microsoft.com/office/drawing/2014/main" val="1347178995"/>
                    </a:ext>
                  </a:extLst>
                </a:gridCol>
              </a:tblGrid>
              <a:tr h="791012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MODEL</a:t>
                      </a:r>
                      <a:endParaRPr lang="en-GB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TRAIN SCORE</a:t>
                      </a:r>
                      <a:endParaRPr lang="en-GB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TEST SCORE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CV WITH</a:t>
                      </a:r>
                    </a:p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F1 SCORE</a:t>
                      </a: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en-GB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Area under ROC</a:t>
                      </a: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241226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Dummy Model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0.000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86771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Logistic Regression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0.787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0.376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337318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Logistic Reg. with Poly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0.424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84212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Gradient Boost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0.300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505901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XG Boost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0.859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0.822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0.526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412621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XG Boost with SMOTE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0.846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0.530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213495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Random Forest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0.132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91473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RF with SMOTE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0.735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0.725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0.486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0.74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39911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K-Neighbors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0.287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42208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Stacking (XG Boost &amp; lr)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0.860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0.538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600763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Stacking (XG Boost &amp; RF)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0.861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09195"/>
                  </a:ext>
                </a:extLst>
              </a:tr>
              <a:tr h="427441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Stacking (XG Boost,RF &amp; lr)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0.860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0.539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80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8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CEE9F-76DB-D145-7ED2-0805107CB0E9}"/>
              </a:ext>
            </a:extLst>
          </p:cNvPr>
          <p:cNvSpPr txBox="1">
            <a:spLocks/>
          </p:cNvSpPr>
          <p:nvPr/>
        </p:nvSpPr>
        <p:spPr>
          <a:xfrm>
            <a:off x="4125930" y="311806"/>
            <a:ext cx="3940140" cy="9005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1C2835"/>
                </a:solidFill>
                <a:latin typeface="Poppins" pitchFamily="2" charset="77"/>
                <a:ea typeface="+mn-ea"/>
                <a:cs typeface="Poppins" pitchFamily="2" charset="77"/>
              </a:rPr>
              <a:t>Model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415B-AA6D-498E-F3C4-56CEBE0DE6B9}"/>
              </a:ext>
            </a:extLst>
          </p:cNvPr>
          <p:cNvSpPr txBox="1"/>
          <p:nvPr/>
        </p:nvSpPr>
        <p:spPr>
          <a:xfrm>
            <a:off x="1256239" y="4976037"/>
            <a:ext cx="10249198" cy="712382"/>
          </a:xfrm>
          <a:prstGeom prst="rect">
            <a:avLst/>
          </a:prstGeom>
          <a:noFill/>
          <a:ln w="28575">
            <a:solidFill>
              <a:srgbClr val="0D0D0D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E9CEF9-5B17-422D-8698-95004BCEF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847238"/>
              </p:ext>
            </p:extLst>
          </p:nvPr>
        </p:nvGraphicFramePr>
        <p:xfrm>
          <a:off x="1259589" y="1796902"/>
          <a:ext cx="8862606" cy="46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3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15">
            <a:extLst>
              <a:ext uri="{FF2B5EF4-FFF2-40B4-BE49-F238E27FC236}">
                <a16:creationId xmlns:a16="http://schemas.microsoft.com/office/drawing/2014/main" id="{27DC8A38-331B-DF42-9C28-6A59E55FCD08}"/>
              </a:ext>
            </a:extLst>
          </p:cNvPr>
          <p:cNvSpPr/>
          <p:nvPr/>
        </p:nvSpPr>
        <p:spPr>
          <a:xfrm rot="16200000">
            <a:off x="5791109" y="4238031"/>
            <a:ext cx="2607361" cy="1870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3" name="Shape 1712">
            <a:extLst>
              <a:ext uri="{FF2B5EF4-FFF2-40B4-BE49-F238E27FC236}">
                <a16:creationId xmlns:a16="http://schemas.microsoft.com/office/drawing/2014/main" id="{4CE22545-004F-1B42-920E-E54C76CDEF22}"/>
              </a:ext>
            </a:extLst>
          </p:cNvPr>
          <p:cNvSpPr/>
          <p:nvPr/>
        </p:nvSpPr>
        <p:spPr>
          <a:xfrm rot="16200000">
            <a:off x="3821204" y="1515436"/>
            <a:ext cx="2607361" cy="1870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4" name="Shape 1713">
            <a:extLst>
              <a:ext uri="{FF2B5EF4-FFF2-40B4-BE49-F238E27FC236}">
                <a16:creationId xmlns:a16="http://schemas.microsoft.com/office/drawing/2014/main" id="{86169782-85F0-C84E-8794-DA45CF6F2C0B}"/>
              </a:ext>
            </a:extLst>
          </p:cNvPr>
          <p:cNvSpPr/>
          <p:nvPr/>
        </p:nvSpPr>
        <p:spPr>
          <a:xfrm>
            <a:off x="6159501" y="1883828"/>
            <a:ext cx="2607362" cy="1870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5" name="Shape 1714">
            <a:extLst>
              <a:ext uri="{FF2B5EF4-FFF2-40B4-BE49-F238E27FC236}">
                <a16:creationId xmlns:a16="http://schemas.microsoft.com/office/drawing/2014/main" id="{C31783F3-44A2-5648-B53C-85E443563490}"/>
              </a:ext>
            </a:extLst>
          </p:cNvPr>
          <p:cNvSpPr/>
          <p:nvPr/>
        </p:nvSpPr>
        <p:spPr>
          <a:xfrm>
            <a:off x="3452814" y="3869639"/>
            <a:ext cx="2607360" cy="1870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8A91C-8910-0E4E-9F94-94FC72ADF8EA}"/>
              </a:ext>
            </a:extLst>
          </p:cNvPr>
          <p:cNvSpPr txBox="1"/>
          <p:nvPr/>
        </p:nvSpPr>
        <p:spPr>
          <a:xfrm>
            <a:off x="3053340" y="291270"/>
            <a:ext cx="6085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1C2835"/>
                </a:solidFill>
                <a:latin typeface="Poppins" pitchFamily="2" charset="77"/>
                <a:cs typeface="Poppins" pitchFamily="2" charset="77"/>
                <a:sym typeface="Fira Sans Extra Condensed"/>
              </a:rPr>
              <a:t>Final Model Performance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DC1814-DBDA-F849-8E10-E18A3C4051E8}"/>
              </a:ext>
            </a:extLst>
          </p:cNvPr>
          <p:cNvSpPr txBox="1"/>
          <p:nvPr/>
        </p:nvSpPr>
        <p:spPr>
          <a:xfrm>
            <a:off x="691116" y="1400971"/>
            <a:ext cx="3084459" cy="1015663"/>
          </a:xfrm>
          <a:prstGeom prst="rect">
            <a:avLst/>
          </a:prstGeom>
          <a:noFill/>
          <a:ln w="28575">
            <a:solidFill>
              <a:srgbClr val="0D0D0D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Train Score 0.8535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Test Score  0.819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Log-Loss on Train data 0.3392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Log-Loss on Test data 0.402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F770D-C1ED-9147-8835-0381173EF25E}"/>
              </a:ext>
            </a:extLst>
          </p:cNvPr>
          <p:cNvSpPr txBox="1"/>
          <p:nvPr/>
        </p:nvSpPr>
        <p:spPr>
          <a:xfrm>
            <a:off x="6439804" y="5556228"/>
            <a:ext cx="130997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Confusion 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Matrix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CA95117-ADAB-9D4C-8E30-CCCDD86E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634" y="4625167"/>
            <a:ext cx="618310" cy="618310"/>
          </a:xfrm>
          <a:custGeom>
            <a:avLst/>
            <a:gdLst>
              <a:gd name="connsiteX0" fmla="*/ 0 w 899754"/>
              <a:gd name="connsiteY0" fmla="*/ 619125 h 899754"/>
              <a:gd name="connsiteX1" fmla="*/ 112108 w 899754"/>
              <a:gd name="connsiteY1" fmla="*/ 619125 h 899754"/>
              <a:gd name="connsiteX2" fmla="*/ 112108 w 899754"/>
              <a:gd name="connsiteY2" fmla="*/ 675179 h 899754"/>
              <a:gd name="connsiteX3" fmla="*/ 57850 w 899754"/>
              <a:gd name="connsiteY3" fmla="*/ 675179 h 899754"/>
              <a:gd name="connsiteX4" fmla="*/ 252602 w 899754"/>
              <a:gd name="connsiteY4" fmla="*/ 843700 h 899754"/>
              <a:gd name="connsiteX5" fmla="*/ 280629 w 899754"/>
              <a:gd name="connsiteY5" fmla="*/ 843700 h 899754"/>
              <a:gd name="connsiteX6" fmla="*/ 280629 w 899754"/>
              <a:gd name="connsiteY6" fmla="*/ 899754 h 899754"/>
              <a:gd name="connsiteX7" fmla="*/ 252602 w 899754"/>
              <a:gd name="connsiteY7" fmla="*/ 899754 h 899754"/>
              <a:gd name="connsiteX8" fmla="*/ 0 w 899754"/>
              <a:gd name="connsiteY8" fmla="*/ 647152 h 899754"/>
              <a:gd name="connsiteX9" fmla="*/ 618946 w 899754"/>
              <a:gd name="connsiteY9" fmla="*/ 338138 h 899754"/>
              <a:gd name="connsiteX10" fmla="*/ 899754 w 899754"/>
              <a:gd name="connsiteY10" fmla="*/ 618946 h 899754"/>
              <a:gd name="connsiteX11" fmla="*/ 618946 w 899754"/>
              <a:gd name="connsiteY11" fmla="*/ 899754 h 899754"/>
              <a:gd name="connsiteX12" fmla="*/ 338138 w 899754"/>
              <a:gd name="connsiteY12" fmla="*/ 618946 h 899754"/>
              <a:gd name="connsiteX13" fmla="*/ 340295 w 899754"/>
              <a:gd name="connsiteY13" fmla="*/ 585148 h 899754"/>
              <a:gd name="connsiteX14" fmla="*/ 585148 w 899754"/>
              <a:gd name="connsiteY14" fmla="*/ 340296 h 899754"/>
              <a:gd name="connsiteX15" fmla="*/ 618946 w 899754"/>
              <a:gd name="connsiteY15" fmla="*/ 338138 h 899754"/>
              <a:gd name="connsiteX16" fmla="*/ 254262 w 899754"/>
              <a:gd name="connsiteY16" fmla="*/ 112713 h 899754"/>
              <a:gd name="connsiteX17" fmla="*/ 310528 w 899754"/>
              <a:gd name="connsiteY17" fmla="*/ 112713 h 899754"/>
              <a:gd name="connsiteX18" fmla="*/ 310528 w 899754"/>
              <a:gd name="connsiteY18" fmla="*/ 140831 h 899754"/>
              <a:gd name="connsiteX19" fmla="*/ 338661 w 899754"/>
              <a:gd name="connsiteY19" fmla="*/ 140831 h 899754"/>
              <a:gd name="connsiteX20" fmla="*/ 366794 w 899754"/>
              <a:gd name="connsiteY20" fmla="*/ 140831 h 899754"/>
              <a:gd name="connsiteX21" fmla="*/ 366794 w 899754"/>
              <a:gd name="connsiteY21" fmla="*/ 197067 h 899754"/>
              <a:gd name="connsiteX22" fmla="*/ 338661 w 899754"/>
              <a:gd name="connsiteY22" fmla="*/ 197067 h 899754"/>
              <a:gd name="connsiteX23" fmla="*/ 310528 w 899754"/>
              <a:gd name="connsiteY23" fmla="*/ 197067 h 899754"/>
              <a:gd name="connsiteX24" fmla="*/ 254262 w 899754"/>
              <a:gd name="connsiteY24" fmla="*/ 197067 h 899754"/>
              <a:gd name="connsiteX25" fmla="*/ 226129 w 899754"/>
              <a:gd name="connsiteY25" fmla="*/ 225545 h 899754"/>
              <a:gd name="connsiteX26" fmla="*/ 254262 w 899754"/>
              <a:gd name="connsiteY26" fmla="*/ 253663 h 899754"/>
              <a:gd name="connsiteX27" fmla="*/ 310528 w 899754"/>
              <a:gd name="connsiteY27" fmla="*/ 253663 h 899754"/>
              <a:gd name="connsiteX28" fmla="*/ 394927 w 899754"/>
              <a:gd name="connsiteY28" fmla="*/ 338017 h 899754"/>
              <a:gd name="connsiteX29" fmla="*/ 310528 w 899754"/>
              <a:gd name="connsiteY29" fmla="*/ 422732 h 899754"/>
              <a:gd name="connsiteX30" fmla="*/ 310528 w 899754"/>
              <a:gd name="connsiteY30" fmla="*/ 450490 h 899754"/>
              <a:gd name="connsiteX31" fmla="*/ 254262 w 899754"/>
              <a:gd name="connsiteY31" fmla="*/ 450490 h 899754"/>
              <a:gd name="connsiteX32" fmla="*/ 254262 w 899754"/>
              <a:gd name="connsiteY32" fmla="*/ 422732 h 899754"/>
              <a:gd name="connsiteX33" fmla="*/ 226129 w 899754"/>
              <a:gd name="connsiteY33" fmla="*/ 422732 h 899754"/>
              <a:gd name="connsiteX34" fmla="*/ 197996 w 899754"/>
              <a:gd name="connsiteY34" fmla="*/ 422732 h 899754"/>
              <a:gd name="connsiteX35" fmla="*/ 197996 w 899754"/>
              <a:gd name="connsiteY35" fmla="*/ 366136 h 899754"/>
              <a:gd name="connsiteX36" fmla="*/ 226129 w 899754"/>
              <a:gd name="connsiteY36" fmla="*/ 366136 h 899754"/>
              <a:gd name="connsiteX37" fmla="*/ 254262 w 899754"/>
              <a:gd name="connsiteY37" fmla="*/ 366136 h 899754"/>
              <a:gd name="connsiteX38" fmla="*/ 310528 w 899754"/>
              <a:gd name="connsiteY38" fmla="*/ 366136 h 899754"/>
              <a:gd name="connsiteX39" fmla="*/ 338661 w 899754"/>
              <a:gd name="connsiteY39" fmla="*/ 338017 h 899754"/>
              <a:gd name="connsiteX40" fmla="*/ 310528 w 899754"/>
              <a:gd name="connsiteY40" fmla="*/ 309899 h 899754"/>
              <a:gd name="connsiteX41" fmla="*/ 254262 w 899754"/>
              <a:gd name="connsiteY41" fmla="*/ 309899 h 899754"/>
              <a:gd name="connsiteX42" fmla="*/ 169863 w 899754"/>
              <a:gd name="connsiteY42" fmla="*/ 225545 h 899754"/>
              <a:gd name="connsiteX43" fmla="*/ 254262 w 899754"/>
              <a:gd name="connsiteY43" fmla="*/ 140831 h 899754"/>
              <a:gd name="connsiteX44" fmla="*/ 280808 w 899754"/>
              <a:gd name="connsiteY44" fmla="*/ 56089 h 899754"/>
              <a:gd name="connsiteX45" fmla="*/ 56090 w 899754"/>
              <a:gd name="connsiteY45" fmla="*/ 280807 h 899754"/>
              <a:gd name="connsiteX46" fmla="*/ 280808 w 899754"/>
              <a:gd name="connsiteY46" fmla="*/ 505526 h 899754"/>
              <a:gd name="connsiteX47" fmla="*/ 505526 w 899754"/>
              <a:gd name="connsiteY47" fmla="*/ 280807 h 899754"/>
              <a:gd name="connsiteX48" fmla="*/ 280808 w 899754"/>
              <a:gd name="connsiteY48" fmla="*/ 56089 h 899754"/>
              <a:gd name="connsiteX49" fmla="*/ 619125 w 899754"/>
              <a:gd name="connsiteY49" fmla="*/ 0 h 899754"/>
              <a:gd name="connsiteX50" fmla="*/ 647152 w 899754"/>
              <a:gd name="connsiteY50" fmla="*/ 0 h 899754"/>
              <a:gd name="connsiteX51" fmla="*/ 899754 w 899754"/>
              <a:gd name="connsiteY51" fmla="*/ 252602 h 899754"/>
              <a:gd name="connsiteX52" fmla="*/ 899754 w 899754"/>
              <a:gd name="connsiteY52" fmla="*/ 280628 h 899754"/>
              <a:gd name="connsiteX53" fmla="*/ 787646 w 899754"/>
              <a:gd name="connsiteY53" fmla="*/ 280628 h 899754"/>
              <a:gd name="connsiteX54" fmla="*/ 787646 w 899754"/>
              <a:gd name="connsiteY54" fmla="*/ 224575 h 899754"/>
              <a:gd name="connsiteX55" fmla="*/ 841544 w 899754"/>
              <a:gd name="connsiteY55" fmla="*/ 224575 h 899754"/>
              <a:gd name="connsiteX56" fmla="*/ 647152 w 899754"/>
              <a:gd name="connsiteY56" fmla="*/ 56054 h 899754"/>
              <a:gd name="connsiteX57" fmla="*/ 619125 w 899754"/>
              <a:gd name="connsiteY57" fmla="*/ 56054 h 899754"/>
              <a:gd name="connsiteX58" fmla="*/ 280808 w 899754"/>
              <a:gd name="connsiteY58" fmla="*/ 0 h 899754"/>
              <a:gd name="connsiteX59" fmla="*/ 561616 w 899754"/>
              <a:gd name="connsiteY59" fmla="*/ 280807 h 899754"/>
              <a:gd name="connsiteX60" fmla="*/ 280808 w 899754"/>
              <a:gd name="connsiteY60" fmla="*/ 561616 h 899754"/>
              <a:gd name="connsiteX61" fmla="*/ 0 w 899754"/>
              <a:gd name="connsiteY61" fmla="*/ 280807 h 899754"/>
              <a:gd name="connsiteX62" fmla="*/ 280808 w 899754"/>
              <a:gd name="connsiteY62" fmla="*/ 0 h 89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99754" h="899754">
                <a:moveTo>
                  <a:pt x="0" y="619125"/>
                </a:moveTo>
                <a:lnTo>
                  <a:pt x="112108" y="619125"/>
                </a:lnTo>
                <a:lnTo>
                  <a:pt x="112108" y="675179"/>
                </a:lnTo>
                <a:lnTo>
                  <a:pt x="57850" y="675179"/>
                </a:lnTo>
                <a:cubicBezTo>
                  <a:pt x="71505" y="770399"/>
                  <a:pt x="153789" y="843700"/>
                  <a:pt x="252602" y="843700"/>
                </a:cubicBezTo>
                <a:lnTo>
                  <a:pt x="280629" y="843700"/>
                </a:lnTo>
                <a:lnTo>
                  <a:pt x="280629" y="899754"/>
                </a:lnTo>
                <a:lnTo>
                  <a:pt x="252602" y="899754"/>
                </a:lnTo>
                <a:cubicBezTo>
                  <a:pt x="113186" y="899754"/>
                  <a:pt x="0" y="786568"/>
                  <a:pt x="0" y="647152"/>
                </a:cubicBezTo>
                <a:close/>
                <a:moveTo>
                  <a:pt x="618946" y="338138"/>
                </a:moveTo>
                <a:cubicBezTo>
                  <a:pt x="773911" y="338138"/>
                  <a:pt x="899754" y="463621"/>
                  <a:pt x="899754" y="618946"/>
                </a:cubicBezTo>
                <a:cubicBezTo>
                  <a:pt x="899754" y="773912"/>
                  <a:pt x="773911" y="899754"/>
                  <a:pt x="618946" y="899754"/>
                </a:cubicBezTo>
                <a:cubicBezTo>
                  <a:pt x="463980" y="899754"/>
                  <a:pt x="338138" y="773912"/>
                  <a:pt x="338138" y="618946"/>
                </a:cubicBezTo>
                <a:cubicBezTo>
                  <a:pt x="338138" y="607800"/>
                  <a:pt x="338857" y="596294"/>
                  <a:pt x="340295" y="585148"/>
                </a:cubicBezTo>
                <a:cubicBezTo>
                  <a:pt x="463980" y="561418"/>
                  <a:pt x="561778" y="463980"/>
                  <a:pt x="585148" y="340296"/>
                </a:cubicBezTo>
                <a:cubicBezTo>
                  <a:pt x="596294" y="339217"/>
                  <a:pt x="607440" y="338138"/>
                  <a:pt x="618946" y="338138"/>
                </a:cubicBezTo>
                <a:close/>
                <a:moveTo>
                  <a:pt x="254262" y="112713"/>
                </a:moveTo>
                <a:lnTo>
                  <a:pt x="310528" y="112713"/>
                </a:lnTo>
                <a:lnTo>
                  <a:pt x="310528" y="140831"/>
                </a:lnTo>
                <a:lnTo>
                  <a:pt x="338661" y="140831"/>
                </a:lnTo>
                <a:lnTo>
                  <a:pt x="366794" y="140831"/>
                </a:lnTo>
                <a:lnTo>
                  <a:pt x="366794" y="197067"/>
                </a:lnTo>
                <a:lnTo>
                  <a:pt x="338661" y="197067"/>
                </a:lnTo>
                <a:lnTo>
                  <a:pt x="310528" y="197067"/>
                </a:lnTo>
                <a:lnTo>
                  <a:pt x="254262" y="197067"/>
                </a:lnTo>
                <a:cubicBezTo>
                  <a:pt x="238753" y="197067"/>
                  <a:pt x="226129" y="210044"/>
                  <a:pt x="226129" y="225545"/>
                </a:cubicBezTo>
                <a:cubicBezTo>
                  <a:pt x="226129" y="240686"/>
                  <a:pt x="238753" y="253663"/>
                  <a:pt x="254262" y="253663"/>
                </a:cubicBezTo>
                <a:lnTo>
                  <a:pt x="310528" y="253663"/>
                </a:lnTo>
                <a:cubicBezTo>
                  <a:pt x="357056" y="253663"/>
                  <a:pt x="394927" y="291514"/>
                  <a:pt x="394927" y="338017"/>
                </a:cubicBezTo>
                <a:cubicBezTo>
                  <a:pt x="394927" y="384521"/>
                  <a:pt x="357056" y="422732"/>
                  <a:pt x="310528" y="422732"/>
                </a:cubicBezTo>
                <a:lnTo>
                  <a:pt x="310528" y="450490"/>
                </a:lnTo>
                <a:lnTo>
                  <a:pt x="254262" y="450490"/>
                </a:lnTo>
                <a:lnTo>
                  <a:pt x="254262" y="422732"/>
                </a:lnTo>
                <a:lnTo>
                  <a:pt x="226129" y="422732"/>
                </a:lnTo>
                <a:lnTo>
                  <a:pt x="197996" y="422732"/>
                </a:lnTo>
                <a:lnTo>
                  <a:pt x="197996" y="366136"/>
                </a:lnTo>
                <a:lnTo>
                  <a:pt x="226129" y="366136"/>
                </a:lnTo>
                <a:lnTo>
                  <a:pt x="254262" y="366136"/>
                </a:lnTo>
                <a:lnTo>
                  <a:pt x="310528" y="366136"/>
                </a:lnTo>
                <a:cubicBezTo>
                  <a:pt x="326037" y="366136"/>
                  <a:pt x="338661" y="353519"/>
                  <a:pt x="338661" y="338017"/>
                </a:cubicBezTo>
                <a:cubicBezTo>
                  <a:pt x="338661" y="322516"/>
                  <a:pt x="326037" y="309899"/>
                  <a:pt x="310528" y="309899"/>
                </a:cubicBezTo>
                <a:lnTo>
                  <a:pt x="254262" y="309899"/>
                </a:lnTo>
                <a:cubicBezTo>
                  <a:pt x="207374" y="309899"/>
                  <a:pt x="169863" y="272048"/>
                  <a:pt x="169863" y="225545"/>
                </a:cubicBezTo>
                <a:cubicBezTo>
                  <a:pt x="169863" y="178682"/>
                  <a:pt x="207374" y="140831"/>
                  <a:pt x="254262" y="140831"/>
                </a:cubicBezTo>
                <a:close/>
                <a:moveTo>
                  <a:pt x="280808" y="56089"/>
                </a:moveTo>
                <a:cubicBezTo>
                  <a:pt x="156763" y="56089"/>
                  <a:pt x="56090" y="156763"/>
                  <a:pt x="56090" y="280807"/>
                </a:cubicBezTo>
                <a:cubicBezTo>
                  <a:pt x="56090" y="404493"/>
                  <a:pt x="156763" y="505526"/>
                  <a:pt x="280808" y="505526"/>
                </a:cubicBezTo>
                <a:cubicBezTo>
                  <a:pt x="404493" y="505526"/>
                  <a:pt x="505526" y="404493"/>
                  <a:pt x="505526" y="280807"/>
                </a:cubicBezTo>
                <a:cubicBezTo>
                  <a:pt x="505526" y="156763"/>
                  <a:pt x="404493" y="56089"/>
                  <a:pt x="280808" y="56089"/>
                </a:cubicBezTo>
                <a:close/>
                <a:moveTo>
                  <a:pt x="619125" y="0"/>
                </a:moveTo>
                <a:lnTo>
                  <a:pt x="647152" y="0"/>
                </a:lnTo>
                <a:cubicBezTo>
                  <a:pt x="786568" y="0"/>
                  <a:pt x="899754" y="113185"/>
                  <a:pt x="899754" y="252602"/>
                </a:cubicBezTo>
                <a:lnTo>
                  <a:pt x="899754" y="280628"/>
                </a:lnTo>
                <a:lnTo>
                  <a:pt x="787646" y="280628"/>
                </a:lnTo>
                <a:lnTo>
                  <a:pt x="787646" y="224575"/>
                </a:lnTo>
                <a:lnTo>
                  <a:pt x="841544" y="224575"/>
                </a:lnTo>
                <a:cubicBezTo>
                  <a:pt x="827890" y="129355"/>
                  <a:pt x="745965" y="56054"/>
                  <a:pt x="647152" y="56054"/>
                </a:cubicBezTo>
                <a:lnTo>
                  <a:pt x="619125" y="56054"/>
                </a:lnTo>
                <a:close/>
                <a:moveTo>
                  <a:pt x="280808" y="0"/>
                </a:moveTo>
                <a:cubicBezTo>
                  <a:pt x="435773" y="0"/>
                  <a:pt x="561616" y="125482"/>
                  <a:pt x="561616" y="280807"/>
                </a:cubicBezTo>
                <a:cubicBezTo>
                  <a:pt x="561616" y="435774"/>
                  <a:pt x="435773" y="561616"/>
                  <a:pt x="280808" y="561616"/>
                </a:cubicBezTo>
                <a:cubicBezTo>
                  <a:pt x="125483" y="561616"/>
                  <a:pt x="0" y="435774"/>
                  <a:pt x="0" y="280807"/>
                </a:cubicBezTo>
                <a:cubicBezTo>
                  <a:pt x="0" y="125482"/>
                  <a:pt x="125483" y="0"/>
                  <a:pt x="280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2BA68-AF4F-134C-B8E5-947CFA4947ED}"/>
              </a:ext>
            </a:extLst>
          </p:cNvPr>
          <p:cNvSpPr txBox="1"/>
          <p:nvPr/>
        </p:nvSpPr>
        <p:spPr>
          <a:xfrm>
            <a:off x="4071854" y="5205714"/>
            <a:ext cx="1369285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Area Under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ROC Curve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EB83BCB-01E3-134C-9752-B0246433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913" y="2084359"/>
            <a:ext cx="385942" cy="618309"/>
          </a:xfrm>
          <a:custGeom>
            <a:avLst/>
            <a:gdLst>
              <a:gd name="connsiteX0" fmla="*/ 252413 w 561616"/>
              <a:gd name="connsiteY0" fmla="*/ 533400 h 899752"/>
              <a:gd name="connsiteX1" fmla="*/ 309199 w 561616"/>
              <a:gd name="connsiteY1" fmla="*/ 533400 h 899752"/>
              <a:gd name="connsiteX2" fmla="*/ 309199 w 561616"/>
              <a:gd name="connsiteY2" fmla="*/ 590188 h 899752"/>
              <a:gd name="connsiteX3" fmla="*/ 252413 w 561616"/>
              <a:gd name="connsiteY3" fmla="*/ 590188 h 899752"/>
              <a:gd name="connsiteX4" fmla="*/ 252763 w 561616"/>
              <a:gd name="connsiteY4" fmla="*/ 478263 h 899752"/>
              <a:gd name="connsiteX5" fmla="*/ 252763 w 561616"/>
              <a:gd name="connsiteY5" fmla="*/ 490131 h 899752"/>
              <a:gd name="connsiteX6" fmla="*/ 153527 w 561616"/>
              <a:gd name="connsiteY6" fmla="*/ 589389 h 899752"/>
              <a:gd name="connsiteX7" fmla="*/ 112179 w 561616"/>
              <a:gd name="connsiteY7" fmla="*/ 688648 h 899752"/>
              <a:gd name="connsiteX8" fmla="*/ 112179 w 561616"/>
              <a:gd name="connsiteY8" fmla="*/ 703033 h 899752"/>
              <a:gd name="connsiteX9" fmla="*/ 252763 w 561616"/>
              <a:gd name="connsiteY9" fmla="*/ 646931 h 899752"/>
              <a:gd name="connsiteX10" fmla="*/ 308853 w 561616"/>
              <a:gd name="connsiteY10" fmla="*/ 646931 h 899752"/>
              <a:gd name="connsiteX11" fmla="*/ 449436 w 561616"/>
              <a:gd name="connsiteY11" fmla="*/ 703033 h 899752"/>
              <a:gd name="connsiteX12" fmla="*/ 449436 w 561616"/>
              <a:gd name="connsiteY12" fmla="*/ 688648 h 899752"/>
              <a:gd name="connsiteX13" fmla="*/ 408088 w 561616"/>
              <a:gd name="connsiteY13" fmla="*/ 589389 h 899752"/>
              <a:gd name="connsiteX14" fmla="*/ 308853 w 561616"/>
              <a:gd name="connsiteY14" fmla="*/ 490131 h 899752"/>
              <a:gd name="connsiteX15" fmla="*/ 308853 w 561616"/>
              <a:gd name="connsiteY15" fmla="*/ 478263 h 899752"/>
              <a:gd name="connsiteX16" fmla="*/ 56089 w 561616"/>
              <a:gd name="connsiteY16" fmla="*/ 141287 h 899752"/>
              <a:gd name="connsiteX17" fmla="*/ 112179 w 561616"/>
              <a:gd name="connsiteY17" fmla="*/ 141287 h 899752"/>
              <a:gd name="connsiteX18" fmla="*/ 112179 w 561616"/>
              <a:gd name="connsiteY18" fmla="*/ 212135 h 899752"/>
              <a:gd name="connsiteX19" fmla="*/ 152089 w 561616"/>
              <a:gd name="connsiteY19" fmla="*/ 309955 h 899752"/>
              <a:gd name="connsiteX20" fmla="*/ 409526 w 561616"/>
              <a:gd name="connsiteY20" fmla="*/ 309955 h 899752"/>
              <a:gd name="connsiteX21" fmla="*/ 449436 w 561616"/>
              <a:gd name="connsiteY21" fmla="*/ 212135 h 899752"/>
              <a:gd name="connsiteX22" fmla="*/ 449436 w 561616"/>
              <a:gd name="connsiteY22" fmla="*/ 141287 h 899752"/>
              <a:gd name="connsiteX23" fmla="*/ 505526 w 561616"/>
              <a:gd name="connsiteY23" fmla="*/ 141287 h 899752"/>
              <a:gd name="connsiteX24" fmla="*/ 505526 w 561616"/>
              <a:gd name="connsiteY24" fmla="*/ 212135 h 899752"/>
              <a:gd name="connsiteX25" fmla="*/ 447998 w 561616"/>
              <a:gd name="connsiteY25" fmla="*/ 350953 h 899752"/>
              <a:gd name="connsiteX26" fmla="*/ 364942 w 561616"/>
              <a:gd name="connsiteY26" fmla="*/ 434028 h 899752"/>
              <a:gd name="connsiteX27" fmla="*/ 364942 w 561616"/>
              <a:gd name="connsiteY27" fmla="*/ 466755 h 899752"/>
              <a:gd name="connsiteX28" fmla="*/ 447998 w 561616"/>
              <a:gd name="connsiteY28" fmla="*/ 549830 h 899752"/>
              <a:gd name="connsiteX29" fmla="*/ 505526 w 561616"/>
              <a:gd name="connsiteY29" fmla="*/ 688648 h 899752"/>
              <a:gd name="connsiteX30" fmla="*/ 505526 w 561616"/>
              <a:gd name="connsiteY30" fmla="*/ 787547 h 899752"/>
              <a:gd name="connsiteX31" fmla="*/ 561616 w 561616"/>
              <a:gd name="connsiteY31" fmla="*/ 787547 h 899752"/>
              <a:gd name="connsiteX32" fmla="*/ 561616 w 561616"/>
              <a:gd name="connsiteY32" fmla="*/ 899752 h 899752"/>
              <a:gd name="connsiteX33" fmla="*/ 0 w 561616"/>
              <a:gd name="connsiteY33" fmla="*/ 899752 h 899752"/>
              <a:gd name="connsiteX34" fmla="*/ 0 w 561616"/>
              <a:gd name="connsiteY34" fmla="*/ 787547 h 899752"/>
              <a:gd name="connsiteX35" fmla="*/ 56089 w 561616"/>
              <a:gd name="connsiteY35" fmla="*/ 787547 h 899752"/>
              <a:gd name="connsiteX36" fmla="*/ 56089 w 561616"/>
              <a:gd name="connsiteY36" fmla="*/ 688648 h 899752"/>
              <a:gd name="connsiteX37" fmla="*/ 113977 w 561616"/>
              <a:gd name="connsiteY37" fmla="*/ 549830 h 899752"/>
              <a:gd name="connsiteX38" fmla="*/ 196673 w 561616"/>
              <a:gd name="connsiteY38" fmla="*/ 466755 h 899752"/>
              <a:gd name="connsiteX39" fmla="*/ 196673 w 561616"/>
              <a:gd name="connsiteY39" fmla="*/ 434028 h 899752"/>
              <a:gd name="connsiteX40" fmla="*/ 113977 w 561616"/>
              <a:gd name="connsiteY40" fmla="*/ 350953 h 899752"/>
              <a:gd name="connsiteX41" fmla="*/ 56089 w 561616"/>
              <a:gd name="connsiteY41" fmla="*/ 212135 h 899752"/>
              <a:gd name="connsiteX42" fmla="*/ 0 w 561616"/>
              <a:gd name="connsiteY42" fmla="*/ 0 h 899752"/>
              <a:gd name="connsiteX43" fmla="*/ 561616 w 561616"/>
              <a:gd name="connsiteY43" fmla="*/ 0 h 899752"/>
              <a:gd name="connsiteX44" fmla="*/ 561616 w 561616"/>
              <a:gd name="connsiteY44" fmla="*/ 112352 h 899752"/>
              <a:gd name="connsiteX45" fmla="*/ 0 w 561616"/>
              <a:gd name="connsiteY45" fmla="*/ 112352 h 8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1616" h="899752">
                <a:moveTo>
                  <a:pt x="252413" y="533400"/>
                </a:moveTo>
                <a:lnTo>
                  <a:pt x="309199" y="533400"/>
                </a:lnTo>
                <a:lnTo>
                  <a:pt x="309199" y="590188"/>
                </a:lnTo>
                <a:lnTo>
                  <a:pt x="252413" y="590188"/>
                </a:lnTo>
                <a:close/>
                <a:moveTo>
                  <a:pt x="252763" y="478263"/>
                </a:moveTo>
                <a:lnTo>
                  <a:pt x="252763" y="490131"/>
                </a:lnTo>
                <a:lnTo>
                  <a:pt x="153527" y="589389"/>
                </a:lnTo>
                <a:cubicBezTo>
                  <a:pt x="126921" y="616002"/>
                  <a:pt x="112179" y="651246"/>
                  <a:pt x="112179" y="688648"/>
                </a:cubicBezTo>
                <a:lnTo>
                  <a:pt x="112179" y="703033"/>
                </a:lnTo>
                <a:lnTo>
                  <a:pt x="252763" y="646931"/>
                </a:lnTo>
                <a:lnTo>
                  <a:pt x="308853" y="646931"/>
                </a:lnTo>
                <a:lnTo>
                  <a:pt x="449436" y="703033"/>
                </a:lnTo>
                <a:lnTo>
                  <a:pt x="449436" y="688648"/>
                </a:lnTo>
                <a:cubicBezTo>
                  <a:pt x="449436" y="651246"/>
                  <a:pt x="434695" y="616002"/>
                  <a:pt x="408088" y="589389"/>
                </a:cubicBezTo>
                <a:lnTo>
                  <a:pt x="308853" y="490131"/>
                </a:lnTo>
                <a:lnTo>
                  <a:pt x="308853" y="478263"/>
                </a:lnTo>
                <a:close/>
                <a:moveTo>
                  <a:pt x="56089" y="141287"/>
                </a:moveTo>
                <a:lnTo>
                  <a:pt x="112179" y="141287"/>
                </a:lnTo>
                <a:lnTo>
                  <a:pt x="112179" y="212135"/>
                </a:lnTo>
                <a:cubicBezTo>
                  <a:pt x="112179" y="248817"/>
                  <a:pt x="126561" y="283701"/>
                  <a:pt x="152089" y="309955"/>
                </a:cubicBezTo>
                <a:lnTo>
                  <a:pt x="409526" y="309955"/>
                </a:lnTo>
                <a:cubicBezTo>
                  <a:pt x="435054" y="283701"/>
                  <a:pt x="449436" y="248817"/>
                  <a:pt x="449436" y="212135"/>
                </a:cubicBezTo>
                <a:lnTo>
                  <a:pt x="449436" y="141287"/>
                </a:lnTo>
                <a:lnTo>
                  <a:pt x="505526" y="141287"/>
                </a:lnTo>
                <a:lnTo>
                  <a:pt x="505526" y="212135"/>
                </a:lnTo>
                <a:cubicBezTo>
                  <a:pt x="505526" y="264641"/>
                  <a:pt x="485032" y="313911"/>
                  <a:pt x="447998" y="350953"/>
                </a:cubicBezTo>
                <a:lnTo>
                  <a:pt x="364942" y="434028"/>
                </a:lnTo>
                <a:lnTo>
                  <a:pt x="364942" y="466755"/>
                </a:lnTo>
                <a:lnTo>
                  <a:pt x="447998" y="549830"/>
                </a:lnTo>
                <a:cubicBezTo>
                  <a:pt x="485032" y="586872"/>
                  <a:pt x="505526" y="636142"/>
                  <a:pt x="505526" y="688648"/>
                </a:cubicBezTo>
                <a:lnTo>
                  <a:pt x="505526" y="787547"/>
                </a:lnTo>
                <a:lnTo>
                  <a:pt x="561616" y="787547"/>
                </a:lnTo>
                <a:lnTo>
                  <a:pt x="561616" y="899752"/>
                </a:lnTo>
                <a:lnTo>
                  <a:pt x="0" y="899752"/>
                </a:lnTo>
                <a:lnTo>
                  <a:pt x="0" y="787547"/>
                </a:lnTo>
                <a:lnTo>
                  <a:pt x="56089" y="787547"/>
                </a:lnTo>
                <a:lnTo>
                  <a:pt x="56089" y="688648"/>
                </a:lnTo>
                <a:cubicBezTo>
                  <a:pt x="56089" y="636142"/>
                  <a:pt x="76584" y="586872"/>
                  <a:pt x="113977" y="549830"/>
                </a:cubicBezTo>
                <a:lnTo>
                  <a:pt x="196673" y="466755"/>
                </a:lnTo>
                <a:lnTo>
                  <a:pt x="196673" y="434028"/>
                </a:lnTo>
                <a:lnTo>
                  <a:pt x="113977" y="350953"/>
                </a:lnTo>
                <a:cubicBezTo>
                  <a:pt x="76584" y="313911"/>
                  <a:pt x="56089" y="264641"/>
                  <a:pt x="56089" y="212135"/>
                </a:cubicBezTo>
                <a:close/>
                <a:moveTo>
                  <a:pt x="0" y="0"/>
                </a:moveTo>
                <a:lnTo>
                  <a:pt x="561616" y="0"/>
                </a:lnTo>
                <a:lnTo>
                  <a:pt x="561616" y="112352"/>
                </a:lnTo>
                <a:lnTo>
                  <a:pt x="0" y="1123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244C8-A6FA-424F-8040-6B87F89A12B4}"/>
              </a:ext>
            </a:extLst>
          </p:cNvPr>
          <p:cNvSpPr txBox="1"/>
          <p:nvPr/>
        </p:nvSpPr>
        <p:spPr>
          <a:xfrm>
            <a:off x="4240673" y="2839163"/>
            <a:ext cx="176843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Train-Test &amp; 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Log-Loss 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760ED-0591-D14F-B03D-223D4989AE7E}"/>
              </a:ext>
            </a:extLst>
          </p:cNvPr>
          <p:cNvSpPr txBox="1"/>
          <p:nvPr/>
        </p:nvSpPr>
        <p:spPr>
          <a:xfrm>
            <a:off x="6620650" y="3193031"/>
            <a:ext cx="168507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Classification 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EC40B-E816-233A-765A-8FD9610B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8" y="4587404"/>
            <a:ext cx="3233340" cy="222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FC86F8-97FB-06A2-2B47-EF6E38EC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873" y="4625167"/>
            <a:ext cx="3618145" cy="2150503"/>
          </a:xfrm>
          <a:prstGeom prst="rect">
            <a:avLst/>
          </a:prstGeom>
        </p:spPr>
      </p:pic>
      <p:sp>
        <p:nvSpPr>
          <p:cNvPr id="20" name="Freeform 12">
            <a:extLst>
              <a:ext uri="{FF2B5EF4-FFF2-40B4-BE49-F238E27FC236}">
                <a16:creationId xmlns:a16="http://schemas.microsoft.com/office/drawing/2014/main" id="{345147C5-CEEB-5F9C-5DFC-F89423F5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313" y="4394787"/>
            <a:ext cx="618310" cy="618310"/>
          </a:xfrm>
          <a:custGeom>
            <a:avLst/>
            <a:gdLst>
              <a:gd name="connsiteX0" fmla="*/ 57150 w 899753"/>
              <a:gd name="connsiteY0" fmla="*/ 225425 h 899754"/>
              <a:gd name="connsiteX1" fmla="*/ 113290 w 899753"/>
              <a:gd name="connsiteY1" fmla="*/ 225425 h 899754"/>
              <a:gd name="connsiteX2" fmla="*/ 113290 w 899753"/>
              <a:gd name="connsiteY2" fmla="*/ 562409 h 899754"/>
              <a:gd name="connsiteX3" fmla="*/ 422780 w 899753"/>
              <a:gd name="connsiteY3" fmla="*/ 562409 h 899754"/>
              <a:gd name="connsiteX4" fmla="*/ 478920 w 899753"/>
              <a:gd name="connsiteY4" fmla="*/ 562409 h 899754"/>
              <a:gd name="connsiteX5" fmla="*/ 788050 w 899753"/>
              <a:gd name="connsiteY5" fmla="*/ 562409 h 899754"/>
              <a:gd name="connsiteX6" fmla="*/ 788050 w 899753"/>
              <a:gd name="connsiteY6" fmla="*/ 225425 h 899754"/>
              <a:gd name="connsiteX7" fmla="*/ 844190 w 899753"/>
              <a:gd name="connsiteY7" fmla="*/ 225425 h 899754"/>
              <a:gd name="connsiteX8" fmla="*/ 844190 w 899753"/>
              <a:gd name="connsiteY8" fmla="*/ 618873 h 899754"/>
              <a:gd name="connsiteX9" fmla="*/ 478920 w 899753"/>
              <a:gd name="connsiteY9" fmla="*/ 618873 h 899754"/>
              <a:gd name="connsiteX10" fmla="*/ 478920 w 899753"/>
              <a:gd name="connsiteY10" fmla="*/ 803729 h 899754"/>
              <a:gd name="connsiteX11" fmla="*/ 490436 w 899753"/>
              <a:gd name="connsiteY11" fmla="*/ 815597 h 899754"/>
              <a:gd name="connsiteX12" fmla="*/ 518506 w 899753"/>
              <a:gd name="connsiteY12" fmla="*/ 843649 h 899754"/>
              <a:gd name="connsiteX13" fmla="*/ 591200 w 899753"/>
              <a:gd name="connsiteY13" fmla="*/ 843649 h 899754"/>
              <a:gd name="connsiteX14" fmla="*/ 591200 w 899753"/>
              <a:gd name="connsiteY14" fmla="*/ 899754 h 899754"/>
              <a:gd name="connsiteX15" fmla="*/ 495114 w 899753"/>
              <a:gd name="connsiteY15" fmla="*/ 899754 h 899754"/>
              <a:gd name="connsiteX16" fmla="*/ 450850 w 899753"/>
              <a:gd name="connsiteY16" fmla="*/ 855158 h 899754"/>
              <a:gd name="connsiteX17" fmla="*/ 406226 w 899753"/>
              <a:gd name="connsiteY17" fmla="*/ 899754 h 899754"/>
              <a:gd name="connsiteX18" fmla="*/ 310140 w 899753"/>
              <a:gd name="connsiteY18" fmla="*/ 899754 h 899754"/>
              <a:gd name="connsiteX19" fmla="*/ 310140 w 899753"/>
              <a:gd name="connsiteY19" fmla="*/ 843649 h 899754"/>
              <a:gd name="connsiteX20" fmla="*/ 382834 w 899753"/>
              <a:gd name="connsiteY20" fmla="*/ 843649 h 899754"/>
              <a:gd name="connsiteX21" fmla="*/ 410904 w 899753"/>
              <a:gd name="connsiteY21" fmla="*/ 815597 h 899754"/>
              <a:gd name="connsiteX22" fmla="*/ 422780 w 899753"/>
              <a:gd name="connsiteY22" fmla="*/ 803729 h 899754"/>
              <a:gd name="connsiteX23" fmla="*/ 422780 w 899753"/>
              <a:gd name="connsiteY23" fmla="*/ 618873 h 899754"/>
              <a:gd name="connsiteX24" fmla="*/ 57150 w 899753"/>
              <a:gd name="connsiteY24" fmla="*/ 618873 h 899754"/>
              <a:gd name="connsiteX25" fmla="*/ 672018 w 899753"/>
              <a:gd name="connsiteY25" fmla="*/ 214313 h 899754"/>
              <a:gd name="connsiteX26" fmla="*/ 715603 w 899753"/>
              <a:gd name="connsiteY26" fmla="*/ 249981 h 899754"/>
              <a:gd name="connsiteX27" fmla="*/ 542343 w 899753"/>
              <a:gd name="connsiteY27" fmla="*/ 457505 h 899754"/>
              <a:gd name="connsiteX28" fmla="*/ 371965 w 899753"/>
              <a:gd name="connsiteY28" fmla="*/ 372478 h 899754"/>
              <a:gd name="connsiteX29" fmla="*/ 225721 w 899753"/>
              <a:gd name="connsiteY29" fmla="*/ 518753 h 899754"/>
              <a:gd name="connsiteX30" fmla="*/ 185738 w 899753"/>
              <a:gd name="connsiteY30" fmla="*/ 478761 h 899754"/>
              <a:gd name="connsiteX31" fmla="*/ 360799 w 899753"/>
              <a:gd name="connsiteY31" fmla="*/ 303663 h 899754"/>
              <a:gd name="connsiteX32" fmla="*/ 527935 w 899753"/>
              <a:gd name="connsiteY32" fmla="*/ 387249 h 899754"/>
              <a:gd name="connsiteX33" fmla="*/ 421973 w 899753"/>
              <a:gd name="connsiteY33" fmla="*/ 0 h 899754"/>
              <a:gd name="connsiteX34" fmla="*/ 478140 w 899753"/>
              <a:gd name="connsiteY34" fmla="*/ 0 h 899754"/>
              <a:gd name="connsiteX35" fmla="*/ 478140 w 899753"/>
              <a:gd name="connsiteY35" fmla="*/ 56380 h 899754"/>
              <a:gd name="connsiteX36" fmla="*/ 899753 w 899753"/>
              <a:gd name="connsiteY36" fmla="*/ 56380 h 899754"/>
              <a:gd name="connsiteX37" fmla="*/ 899753 w 899753"/>
              <a:gd name="connsiteY37" fmla="*/ 169501 h 899754"/>
              <a:gd name="connsiteX38" fmla="*/ 0 w 899753"/>
              <a:gd name="connsiteY38" fmla="*/ 169501 h 899754"/>
              <a:gd name="connsiteX39" fmla="*/ 0 w 899753"/>
              <a:gd name="connsiteY39" fmla="*/ 56380 h 899754"/>
              <a:gd name="connsiteX40" fmla="*/ 421973 w 899753"/>
              <a:gd name="connsiteY40" fmla="*/ 56380 h 89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99753" h="899754">
                <a:moveTo>
                  <a:pt x="57150" y="225425"/>
                </a:moveTo>
                <a:lnTo>
                  <a:pt x="113290" y="225425"/>
                </a:lnTo>
                <a:lnTo>
                  <a:pt x="113290" y="562409"/>
                </a:lnTo>
                <a:lnTo>
                  <a:pt x="422780" y="562409"/>
                </a:lnTo>
                <a:lnTo>
                  <a:pt x="478920" y="562409"/>
                </a:lnTo>
                <a:lnTo>
                  <a:pt x="788050" y="562409"/>
                </a:lnTo>
                <a:lnTo>
                  <a:pt x="788050" y="225425"/>
                </a:lnTo>
                <a:lnTo>
                  <a:pt x="844190" y="225425"/>
                </a:lnTo>
                <a:lnTo>
                  <a:pt x="844190" y="618873"/>
                </a:lnTo>
                <a:lnTo>
                  <a:pt x="478920" y="618873"/>
                </a:lnTo>
                <a:lnTo>
                  <a:pt x="478920" y="803729"/>
                </a:lnTo>
                <a:lnTo>
                  <a:pt x="490436" y="815597"/>
                </a:lnTo>
                <a:lnTo>
                  <a:pt x="518506" y="843649"/>
                </a:lnTo>
                <a:lnTo>
                  <a:pt x="591200" y="843649"/>
                </a:lnTo>
                <a:lnTo>
                  <a:pt x="591200" y="899754"/>
                </a:lnTo>
                <a:lnTo>
                  <a:pt x="495114" y="899754"/>
                </a:lnTo>
                <a:lnTo>
                  <a:pt x="450850" y="855158"/>
                </a:lnTo>
                <a:lnTo>
                  <a:pt x="406226" y="899754"/>
                </a:lnTo>
                <a:lnTo>
                  <a:pt x="310140" y="899754"/>
                </a:lnTo>
                <a:lnTo>
                  <a:pt x="310140" y="843649"/>
                </a:lnTo>
                <a:lnTo>
                  <a:pt x="382834" y="843649"/>
                </a:lnTo>
                <a:lnTo>
                  <a:pt x="410904" y="815597"/>
                </a:lnTo>
                <a:lnTo>
                  <a:pt x="422780" y="803729"/>
                </a:lnTo>
                <a:lnTo>
                  <a:pt x="422780" y="618873"/>
                </a:lnTo>
                <a:lnTo>
                  <a:pt x="57150" y="618873"/>
                </a:lnTo>
                <a:close/>
                <a:moveTo>
                  <a:pt x="672018" y="214313"/>
                </a:moveTo>
                <a:lnTo>
                  <a:pt x="715603" y="249981"/>
                </a:lnTo>
                <a:lnTo>
                  <a:pt x="542343" y="457505"/>
                </a:lnTo>
                <a:lnTo>
                  <a:pt x="371965" y="372478"/>
                </a:lnTo>
                <a:lnTo>
                  <a:pt x="225721" y="518753"/>
                </a:lnTo>
                <a:lnTo>
                  <a:pt x="185738" y="478761"/>
                </a:lnTo>
                <a:lnTo>
                  <a:pt x="360799" y="303663"/>
                </a:lnTo>
                <a:lnTo>
                  <a:pt x="527935" y="387249"/>
                </a:lnTo>
                <a:close/>
                <a:moveTo>
                  <a:pt x="421973" y="0"/>
                </a:moveTo>
                <a:lnTo>
                  <a:pt x="478140" y="0"/>
                </a:lnTo>
                <a:lnTo>
                  <a:pt x="478140" y="56380"/>
                </a:lnTo>
                <a:lnTo>
                  <a:pt x="899753" y="56380"/>
                </a:lnTo>
                <a:lnTo>
                  <a:pt x="899753" y="169501"/>
                </a:lnTo>
                <a:lnTo>
                  <a:pt x="0" y="169501"/>
                </a:lnTo>
                <a:lnTo>
                  <a:pt x="0" y="56380"/>
                </a:lnTo>
                <a:lnTo>
                  <a:pt x="421973" y="56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B6085E-4DDE-4586-225B-840A90420B06}"/>
              </a:ext>
            </a:extLst>
          </p:cNvPr>
          <p:cNvSpPr txBox="1"/>
          <p:nvPr/>
        </p:nvSpPr>
        <p:spPr>
          <a:xfrm>
            <a:off x="8945526" y="2232833"/>
            <a:ext cx="3084459" cy="1015663"/>
          </a:xfrm>
          <a:prstGeom prst="rect">
            <a:avLst/>
          </a:prstGeom>
          <a:noFill/>
          <a:ln w="28575">
            <a:solidFill>
              <a:srgbClr val="0D0D0D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Accuracy 0.82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Precision 0.69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Recall 0.43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f1-Score 0.53 </a:t>
            </a:r>
          </a:p>
        </p:txBody>
      </p:sp>
      <p:sp>
        <p:nvSpPr>
          <p:cNvPr id="22" name="Freeform 60">
            <a:extLst>
              <a:ext uri="{FF2B5EF4-FFF2-40B4-BE49-F238E27FC236}">
                <a16:creationId xmlns:a16="http://schemas.microsoft.com/office/drawing/2014/main" id="{7941A6D7-6B54-7FFB-552D-167ABFB6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21" y="2535877"/>
            <a:ext cx="687330" cy="558780"/>
          </a:xfrm>
          <a:custGeom>
            <a:avLst/>
            <a:gdLst>
              <a:gd name="connsiteX0" fmla="*/ 0 w 899752"/>
              <a:gd name="connsiteY0" fmla="*/ 674688 h 731474"/>
              <a:gd name="connsiteX1" fmla="*/ 899752 w 899752"/>
              <a:gd name="connsiteY1" fmla="*/ 674688 h 731474"/>
              <a:gd name="connsiteX2" fmla="*/ 899752 w 899752"/>
              <a:gd name="connsiteY2" fmla="*/ 731474 h 731474"/>
              <a:gd name="connsiteX3" fmla="*/ 0 w 899752"/>
              <a:gd name="connsiteY3" fmla="*/ 731474 h 731474"/>
              <a:gd name="connsiteX4" fmla="*/ 477948 w 899752"/>
              <a:gd name="connsiteY4" fmla="*/ 0 h 731474"/>
              <a:gd name="connsiteX5" fmla="*/ 646742 w 899752"/>
              <a:gd name="connsiteY5" fmla="*/ 0 h 731474"/>
              <a:gd name="connsiteX6" fmla="*/ 646742 w 899752"/>
              <a:gd name="connsiteY6" fmla="*/ 562219 h 731474"/>
              <a:gd name="connsiteX7" fmla="*/ 702886 w 899752"/>
              <a:gd name="connsiteY7" fmla="*/ 562219 h 731474"/>
              <a:gd name="connsiteX8" fmla="*/ 702886 w 899752"/>
              <a:gd name="connsiteY8" fmla="*/ 140465 h 731474"/>
              <a:gd name="connsiteX9" fmla="*/ 871680 w 899752"/>
              <a:gd name="connsiteY9" fmla="*/ 140465 h 731474"/>
              <a:gd name="connsiteX10" fmla="*/ 871680 w 899752"/>
              <a:gd name="connsiteY10" fmla="*/ 562219 h 731474"/>
              <a:gd name="connsiteX11" fmla="*/ 899752 w 899752"/>
              <a:gd name="connsiteY11" fmla="*/ 562219 h 731474"/>
              <a:gd name="connsiteX12" fmla="*/ 899752 w 899752"/>
              <a:gd name="connsiteY12" fmla="*/ 618765 h 731474"/>
              <a:gd name="connsiteX13" fmla="*/ 815176 w 899752"/>
              <a:gd name="connsiteY13" fmla="*/ 618765 h 731474"/>
              <a:gd name="connsiteX14" fmla="*/ 815176 w 899752"/>
              <a:gd name="connsiteY14" fmla="*/ 196651 h 731474"/>
              <a:gd name="connsiteX15" fmla="*/ 759031 w 899752"/>
              <a:gd name="connsiteY15" fmla="*/ 196651 h 731474"/>
              <a:gd name="connsiteX16" fmla="*/ 759031 w 899752"/>
              <a:gd name="connsiteY16" fmla="*/ 618765 h 731474"/>
              <a:gd name="connsiteX17" fmla="*/ 590597 w 899752"/>
              <a:gd name="connsiteY17" fmla="*/ 618765 h 731474"/>
              <a:gd name="connsiteX18" fmla="*/ 590597 w 899752"/>
              <a:gd name="connsiteY18" fmla="*/ 56186 h 731474"/>
              <a:gd name="connsiteX19" fmla="*/ 534093 w 899752"/>
              <a:gd name="connsiteY19" fmla="*/ 56186 h 731474"/>
              <a:gd name="connsiteX20" fmla="*/ 534093 w 899752"/>
              <a:gd name="connsiteY20" fmla="*/ 618765 h 731474"/>
              <a:gd name="connsiteX21" fmla="*/ 365659 w 899752"/>
              <a:gd name="connsiteY21" fmla="*/ 618765 h 731474"/>
              <a:gd name="connsiteX22" fmla="*/ 365659 w 899752"/>
              <a:gd name="connsiteY22" fmla="*/ 252837 h 731474"/>
              <a:gd name="connsiteX23" fmla="*/ 309155 w 899752"/>
              <a:gd name="connsiteY23" fmla="*/ 252837 h 731474"/>
              <a:gd name="connsiteX24" fmla="*/ 309155 w 899752"/>
              <a:gd name="connsiteY24" fmla="*/ 618765 h 731474"/>
              <a:gd name="connsiteX25" fmla="*/ 140721 w 899752"/>
              <a:gd name="connsiteY25" fmla="*/ 618765 h 731474"/>
              <a:gd name="connsiteX26" fmla="*/ 140721 w 899752"/>
              <a:gd name="connsiteY26" fmla="*/ 393661 h 731474"/>
              <a:gd name="connsiteX27" fmla="*/ 84217 w 899752"/>
              <a:gd name="connsiteY27" fmla="*/ 393661 h 731474"/>
              <a:gd name="connsiteX28" fmla="*/ 84217 w 899752"/>
              <a:gd name="connsiteY28" fmla="*/ 618765 h 731474"/>
              <a:gd name="connsiteX29" fmla="*/ 0 w 899752"/>
              <a:gd name="connsiteY29" fmla="*/ 618765 h 731474"/>
              <a:gd name="connsiteX30" fmla="*/ 0 w 899752"/>
              <a:gd name="connsiteY30" fmla="*/ 562219 h 731474"/>
              <a:gd name="connsiteX31" fmla="*/ 28072 w 899752"/>
              <a:gd name="connsiteY31" fmla="*/ 562219 h 731474"/>
              <a:gd name="connsiteX32" fmla="*/ 28072 w 899752"/>
              <a:gd name="connsiteY32" fmla="*/ 337476 h 731474"/>
              <a:gd name="connsiteX33" fmla="*/ 196866 w 899752"/>
              <a:gd name="connsiteY33" fmla="*/ 337476 h 731474"/>
              <a:gd name="connsiteX34" fmla="*/ 196866 w 899752"/>
              <a:gd name="connsiteY34" fmla="*/ 562219 h 731474"/>
              <a:gd name="connsiteX35" fmla="*/ 253010 w 899752"/>
              <a:gd name="connsiteY35" fmla="*/ 562219 h 731474"/>
              <a:gd name="connsiteX36" fmla="*/ 253010 w 899752"/>
              <a:gd name="connsiteY36" fmla="*/ 196651 h 731474"/>
              <a:gd name="connsiteX37" fmla="*/ 421804 w 899752"/>
              <a:gd name="connsiteY37" fmla="*/ 196651 h 731474"/>
              <a:gd name="connsiteX38" fmla="*/ 421804 w 899752"/>
              <a:gd name="connsiteY38" fmla="*/ 562219 h 731474"/>
              <a:gd name="connsiteX39" fmla="*/ 477948 w 899752"/>
              <a:gd name="connsiteY39" fmla="*/ 562219 h 73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9752" h="731474">
                <a:moveTo>
                  <a:pt x="0" y="674688"/>
                </a:moveTo>
                <a:lnTo>
                  <a:pt x="899752" y="674688"/>
                </a:lnTo>
                <a:lnTo>
                  <a:pt x="899752" y="731474"/>
                </a:lnTo>
                <a:lnTo>
                  <a:pt x="0" y="731474"/>
                </a:lnTo>
                <a:close/>
                <a:moveTo>
                  <a:pt x="477948" y="0"/>
                </a:moveTo>
                <a:lnTo>
                  <a:pt x="646742" y="0"/>
                </a:lnTo>
                <a:lnTo>
                  <a:pt x="646742" y="562219"/>
                </a:lnTo>
                <a:lnTo>
                  <a:pt x="702886" y="562219"/>
                </a:lnTo>
                <a:lnTo>
                  <a:pt x="702886" y="140465"/>
                </a:lnTo>
                <a:lnTo>
                  <a:pt x="871680" y="140465"/>
                </a:lnTo>
                <a:lnTo>
                  <a:pt x="871680" y="562219"/>
                </a:lnTo>
                <a:lnTo>
                  <a:pt x="899752" y="562219"/>
                </a:lnTo>
                <a:lnTo>
                  <a:pt x="899752" y="618765"/>
                </a:lnTo>
                <a:lnTo>
                  <a:pt x="815176" y="618765"/>
                </a:lnTo>
                <a:lnTo>
                  <a:pt x="815176" y="196651"/>
                </a:lnTo>
                <a:lnTo>
                  <a:pt x="759031" y="196651"/>
                </a:lnTo>
                <a:lnTo>
                  <a:pt x="759031" y="618765"/>
                </a:lnTo>
                <a:lnTo>
                  <a:pt x="590597" y="618765"/>
                </a:lnTo>
                <a:lnTo>
                  <a:pt x="590597" y="56186"/>
                </a:lnTo>
                <a:lnTo>
                  <a:pt x="534093" y="56186"/>
                </a:lnTo>
                <a:lnTo>
                  <a:pt x="534093" y="618765"/>
                </a:lnTo>
                <a:lnTo>
                  <a:pt x="365659" y="618765"/>
                </a:lnTo>
                <a:lnTo>
                  <a:pt x="365659" y="252837"/>
                </a:lnTo>
                <a:lnTo>
                  <a:pt x="309155" y="252837"/>
                </a:lnTo>
                <a:lnTo>
                  <a:pt x="309155" y="618765"/>
                </a:lnTo>
                <a:lnTo>
                  <a:pt x="140721" y="618765"/>
                </a:lnTo>
                <a:lnTo>
                  <a:pt x="140721" y="393661"/>
                </a:lnTo>
                <a:lnTo>
                  <a:pt x="84217" y="393661"/>
                </a:lnTo>
                <a:lnTo>
                  <a:pt x="84217" y="618765"/>
                </a:lnTo>
                <a:lnTo>
                  <a:pt x="0" y="618765"/>
                </a:lnTo>
                <a:lnTo>
                  <a:pt x="0" y="562219"/>
                </a:lnTo>
                <a:lnTo>
                  <a:pt x="28072" y="562219"/>
                </a:lnTo>
                <a:lnTo>
                  <a:pt x="28072" y="337476"/>
                </a:lnTo>
                <a:lnTo>
                  <a:pt x="196866" y="337476"/>
                </a:lnTo>
                <a:lnTo>
                  <a:pt x="196866" y="562219"/>
                </a:lnTo>
                <a:lnTo>
                  <a:pt x="253010" y="562219"/>
                </a:lnTo>
                <a:lnTo>
                  <a:pt x="253010" y="196651"/>
                </a:lnTo>
                <a:lnTo>
                  <a:pt x="421804" y="196651"/>
                </a:lnTo>
                <a:lnTo>
                  <a:pt x="421804" y="562219"/>
                </a:lnTo>
                <a:lnTo>
                  <a:pt x="477948" y="5622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6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02281A-05A4-B143-97C1-79A297FEF3E9}"/>
              </a:ext>
            </a:extLst>
          </p:cNvPr>
          <p:cNvSpPr txBox="1"/>
          <p:nvPr/>
        </p:nvSpPr>
        <p:spPr>
          <a:xfrm>
            <a:off x="3377157" y="306186"/>
            <a:ext cx="5437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1C2835"/>
                </a:solidFill>
                <a:latin typeface="Poppins" pitchFamily="2" charset="77"/>
                <a:cs typeface="Poppins" pitchFamily="2" charset="77"/>
                <a:sym typeface="Fira Sans Extra Condensed"/>
              </a:rPr>
              <a:t>Final Model Performance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C93AFC-0EE9-83C6-F381-F0C3C5161932}"/>
              </a:ext>
            </a:extLst>
          </p:cNvPr>
          <p:cNvGrpSpPr/>
          <p:nvPr/>
        </p:nvGrpSpPr>
        <p:grpSpPr>
          <a:xfrm>
            <a:off x="2655271" y="852408"/>
            <a:ext cx="10624118" cy="4419636"/>
            <a:chOff x="2655271" y="852408"/>
            <a:chExt cx="10624118" cy="441963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2BE67CD-F353-8049-93A1-5E609D2D0240}"/>
                </a:ext>
              </a:extLst>
            </p:cNvPr>
            <p:cNvSpPr/>
            <p:nvPr/>
          </p:nvSpPr>
          <p:spPr>
            <a:xfrm>
              <a:off x="3202131" y="2175614"/>
              <a:ext cx="2476500" cy="24765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56E6E8B-8D2B-014A-9981-AD544025EB0A}"/>
                </a:ext>
              </a:extLst>
            </p:cNvPr>
            <p:cNvSpPr/>
            <p:nvPr/>
          </p:nvSpPr>
          <p:spPr>
            <a:xfrm rot="5400000">
              <a:off x="2655271" y="1638661"/>
              <a:ext cx="3564289" cy="3564289"/>
            </a:xfrm>
            <a:prstGeom prst="blockArc">
              <a:avLst>
                <a:gd name="adj1" fmla="val 10800000"/>
                <a:gd name="adj2" fmla="val 0"/>
                <a:gd name="adj3" fmla="val 198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1DA796-1651-FA4D-83E2-9A12364E4468}"/>
                </a:ext>
              </a:extLst>
            </p:cNvPr>
            <p:cNvSpPr/>
            <p:nvPr/>
          </p:nvSpPr>
          <p:spPr>
            <a:xfrm>
              <a:off x="4387874" y="1585709"/>
              <a:ext cx="166255" cy="1662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B45D48-E485-6944-BFFD-06F122DC56B7}"/>
                </a:ext>
              </a:extLst>
            </p:cNvPr>
            <p:cNvSpPr/>
            <p:nvPr/>
          </p:nvSpPr>
          <p:spPr>
            <a:xfrm>
              <a:off x="6100652" y="3330736"/>
              <a:ext cx="166255" cy="1662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E97B2B-DDAE-E441-A6BA-7575C3855F98}"/>
                </a:ext>
              </a:extLst>
            </p:cNvPr>
            <p:cNvSpPr/>
            <p:nvPr/>
          </p:nvSpPr>
          <p:spPr>
            <a:xfrm>
              <a:off x="5666599" y="2183497"/>
              <a:ext cx="166255" cy="1662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C32694-D9AD-1546-AA1F-299DD58A92A7}"/>
                </a:ext>
              </a:extLst>
            </p:cNvPr>
            <p:cNvSpPr/>
            <p:nvPr/>
          </p:nvSpPr>
          <p:spPr>
            <a:xfrm>
              <a:off x="5665579" y="4484431"/>
              <a:ext cx="166255" cy="1662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867DD-1BF1-374A-B903-7054DF20DEFC}"/>
                </a:ext>
              </a:extLst>
            </p:cNvPr>
            <p:cNvSpPr/>
            <p:nvPr/>
          </p:nvSpPr>
          <p:spPr>
            <a:xfrm>
              <a:off x="6753168" y="876148"/>
              <a:ext cx="794005" cy="79400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E2E2CF-9C70-B047-81B3-0F0615220027}"/>
                </a:ext>
              </a:extLst>
            </p:cNvPr>
            <p:cNvSpPr/>
            <p:nvPr/>
          </p:nvSpPr>
          <p:spPr>
            <a:xfrm>
              <a:off x="8523260" y="3030012"/>
              <a:ext cx="794005" cy="7940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A1734D-D56D-7E46-98BE-5FE3A7DF81DA}"/>
                </a:ext>
              </a:extLst>
            </p:cNvPr>
            <p:cNvSpPr/>
            <p:nvPr/>
          </p:nvSpPr>
          <p:spPr>
            <a:xfrm>
              <a:off x="7891979" y="4253683"/>
              <a:ext cx="794005" cy="7940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E762A3-0E82-A440-AFED-0F650DC329A9}"/>
                </a:ext>
              </a:extLst>
            </p:cNvPr>
            <p:cNvSpPr/>
            <p:nvPr/>
          </p:nvSpPr>
          <p:spPr>
            <a:xfrm>
              <a:off x="7890851" y="1791654"/>
              <a:ext cx="794005" cy="7940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07DEB1-2C70-5B4B-9278-5FADC327F6B9}"/>
                </a:ext>
              </a:extLst>
            </p:cNvPr>
            <p:cNvCxnSpPr>
              <a:cxnSpLocks/>
              <a:stCxn id="15" idx="2"/>
              <a:endCxn id="6" idx="6"/>
            </p:cNvCxnSpPr>
            <p:nvPr/>
          </p:nvCxnSpPr>
          <p:spPr>
            <a:xfrm flipH="1" flipV="1">
              <a:off x="6266907" y="3413864"/>
              <a:ext cx="2256354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488058-4292-364E-84C4-6C5F13793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1833" y="2254606"/>
              <a:ext cx="205901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8712DF-AF03-5D46-9A69-0611CF29F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7705" y="1260576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314615-E749-E241-9502-B107BEF4B0E8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4471002" y="1251245"/>
              <a:ext cx="242592" cy="33446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BCB8F6-BF98-EF42-A02A-8D29E4987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8956" y="4583932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E97916-F494-B147-A7D5-A3B95B4CB176}"/>
                </a:ext>
              </a:extLst>
            </p:cNvPr>
            <p:cNvSpPr txBox="1"/>
            <p:nvPr/>
          </p:nvSpPr>
          <p:spPr>
            <a:xfrm>
              <a:off x="5271195" y="852408"/>
              <a:ext cx="1414618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D0D0D"/>
                  </a:solidFill>
                  <a:latin typeface="Trebuchet MS" panose="020B0603020202020204" pitchFamily="34" charset="0"/>
                  <a:ea typeface="League Spartan" charset="0"/>
                  <a:cs typeface="Poppins" pitchFamily="2" charset="77"/>
                </a:rPr>
                <a:t>Test Score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E9A06-C697-9C4C-A724-57D39E7FAC87}"/>
                </a:ext>
              </a:extLst>
            </p:cNvPr>
            <p:cNvSpPr txBox="1"/>
            <p:nvPr/>
          </p:nvSpPr>
          <p:spPr>
            <a:xfrm>
              <a:off x="6428313" y="1866207"/>
              <a:ext cx="1266693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D0D0D"/>
                  </a:solidFill>
                  <a:latin typeface="Trebuchet MS" panose="020B0603020202020204" pitchFamily="34" charset="0"/>
                  <a:ea typeface="League Spartan" charset="0"/>
                  <a:cs typeface="Poppins" pitchFamily="2" charset="77"/>
                </a:rPr>
                <a:t>Accuracy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9C9235-39C0-A245-8916-03A41002D267}"/>
                </a:ext>
              </a:extLst>
            </p:cNvPr>
            <p:cNvSpPr txBox="1"/>
            <p:nvPr/>
          </p:nvSpPr>
          <p:spPr>
            <a:xfrm>
              <a:off x="5878816" y="4162041"/>
              <a:ext cx="2097049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D0D0D"/>
                  </a:solidFill>
                  <a:latin typeface="Trebuchet MS" panose="020B0603020202020204" pitchFamily="34" charset="0"/>
                  <a:ea typeface="League Spartan" charset="0"/>
                  <a:cs typeface="Poppins" pitchFamily="2" charset="77"/>
                </a:rPr>
                <a:t>Area under ROC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9D1720-F769-4843-9D7E-F69D9A3F9A01}"/>
                </a:ext>
              </a:extLst>
            </p:cNvPr>
            <p:cNvSpPr txBox="1"/>
            <p:nvPr/>
          </p:nvSpPr>
          <p:spPr>
            <a:xfrm>
              <a:off x="7235954" y="2980532"/>
              <a:ext cx="1226619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D0D0D"/>
                  </a:solidFill>
                  <a:latin typeface="Trebuchet MS" panose="020B0603020202020204" pitchFamily="34" charset="0"/>
                  <a:ea typeface="League Spartan" charset="0"/>
                  <a:cs typeface="Poppins" pitchFamily="2" charset="77"/>
                </a:rPr>
                <a:t>F1 Score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837EEBAB-ECFD-874C-A65D-D934EF5CF8B2}"/>
                </a:ext>
              </a:extLst>
            </p:cNvPr>
            <p:cNvSpPr txBox="1">
              <a:spLocks/>
            </p:cNvSpPr>
            <p:nvPr/>
          </p:nvSpPr>
          <p:spPr>
            <a:xfrm>
              <a:off x="9419868" y="3178029"/>
              <a:ext cx="3859521" cy="276999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750"/>
                </a:lnSpc>
              </a:pPr>
              <a:r>
                <a:rPr lang="en-US" sz="2000" b="1" dirty="0">
                  <a:solidFill>
                    <a:srgbClr val="0D0D0D"/>
                  </a:solidFill>
                  <a:latin typeface="Trebuchet MS" panose="020B0603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0.53</a:t>
              </a:r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E5F8B8D1-3667-9041-BC21-3299723708C8}"/>
                </a:ext>
              </a:extLst>
            </p:cNvPr>
            <p:cNvSpPr txBox="1">
              <a:spLocks/>
            </p:cNvSpPr>
            <p:nvPr/>
          </p:nvSpPr>
          <p:spPr>
            <a:xfrm>
              <a:off x="8866803" y="1947663"/>
              <a:ext cx="3859521" cy="276999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750"/>
                </a:lnSpc>
              </a:pPr>
              <a:r>
                <a:rPr lang="en-US" sz="2000" b="1" dirty="0">
                  <a:solidFill>
                    <a:srgbClr val="0D0D0D"/>
                  </a:solidFill>
                  <a:latin typeface="Trebuchet MS" panose="020B0603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82%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1652400B-F8F2-1F42-8400-9D2321139C39}"/>
                </a:ext>
              </a:extLst>
            </p:cNvPr>
            <p:cNvSpPr txBox="1">
              <a:spLocks/>
            </p:cNvSpPr>
            <p:nvPr/>
          </p:nvSpPr>
          <p:spPr>
            <a:xfrm>
              <a:off x="8865783" y="4415540"/>
              <a:ext cx="3859521" cy="276999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750"/>
                </a:lnSpc>
              </a:pPr>
              <a:r>
                <a:rPr lang="en-US" sz="2000" b="1" dirty="0">
                  <a:solidFill>
                    <a:srgbClr val="0D0D0D"/>
                  </a:solidFill>
                  <a:latin typeface="Trebuchet MS" panose="020B0603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0.84</a:t>
              </a:r>
            </a:p>
          </p:txBody>
        </p:sp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43C61D05-D04E-0749-9266-DC920175D7FE}"/>
                </a:ext>
              </a:extLst>
            </p:cNvPr>
            <p:cNvSpPr txBox="1">
              <a:spLocks/>
            </p:cNvSpPr>
            <p:nvPr/>
          </p:nvSpPr>
          <p:spPr>
            <a:xfrm>
              <a:off x="7705745" y="933099"/>
              <a:ext cx="3859521" cy="276999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750"/>
                </a:lnSpc>
              </a:pPr>
              <a:r>
                <a:rPr lang="en-US" sz="2000" b="1" dirty="0">
                  <a:solidFill>
                    <a:srgbClr val="0D0D0D"/>
                  </a:solidFill>
                  <a:latin typeface="Trebuchet MS" panose="020B0603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81.9%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B894A11-A2DE-8748-8174-09319F3FC813}"/>
                </a:ext>
              </a:extLst>
            </p:cNvPr>
            <p:cNvSpPr/>
            <p:nvPr/>
          </p:nvSpPr>
          <p:spPr>
            <a:xfrm>
              <a:off x="3299700" y="2269707"/>
              <a:ext cx="2288311" cy="2288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397BBD-6EFC-278D-A0B3-573191490893}"/>
                </a:ext>
              </a:extLst>
            </p:cNvPr>
            <p:cNvSpPr txBox="1"/>
            <p:nvPr/>
          </p:nvSpPr>
          <p:spPr>
            <a:xfrm rot="20689286">
              <a:off x="3820188" y="4625713"/>
              <a:ext cx="189259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4217"/>
              <a:endParaRPr lang="en-GB" sz="3600" dirty="0">
                <a:solidFill>
                  <a:srgbClr val="B3B3B3"/>
                </a:solidFill>
                <a:latin typeface="Calibri" panose="020F0502020204030204"/>
              </a:endParaRPr>
            </a:p>
          </p:txBody>
        </p:sp>
        <p:sp>
          <p:nvSpPr>
            <p:cNvPr id="10" name="Flowchart: Stored Data 9">
              <a:extLst>
                <a:ext uri="{FF2B5EF4-FFF2-40B4-BE49-F238E27FC236}">
                  <a16:creationId xmlns:a16="http://schemas.microsoft.com/office/drawing/2014/main" id="{3FAF80EB-4353-659C-A4D7-1CDEB13FC75C}"/>
                </a:ext>
              </a:extLst>
            </p:cNvPr>
            <p:cNvSpPr/>
            <p:nvPr/>
          </p:nvSpPr>
          <p:spPr>
            <a:xfrm rot="16200000">
              <a:off x="5531244" y="4701150"/>
              <a:ext cx="499133" cy="252373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GB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DF29703F-8932-DFD0-5FB9-272A3E2F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25" y="1075682"/>
              <a:ext cx="435590" cy="416539"/>
            </a:xfrm>
            <a:custGeom>
              <a:avLst/>
              <a:gdLst>
                <a:gd name="connsiteX0" fmla="*/ 769767 w 871179"/>
                <a:gd name="connsiteY0" fmla="*/ 786285 h 833078"/>
                <a:gd name="connsiteX1" fmla="*/ 769767 w 871179"/>
                <a:gd name="connsiteY1" fmla="*/ 792764 h 833078"/>
                <a:gd name="connsiteX2" fmla="*/ 787388 w 871179"/>
                <a:gd name="connsiteY2" fmla="*/ 792764 h 833078"/>
                <a:gd name="connsiteX3" fmla="*/ 805369 w 871179"/>
                <a:gd name="connsiteY3" fmla="*/ 792764 h 833078"/>
                <a:gd name="connsiteX4" fmla="*/ 822990 w 871179"/>
                <a:gd name="connsiteY4" fmla="*/ 792764 h 833078"/>
                <a:gd name="connsiteX5" fmla="*/ 832340 w 871179"/>
                <a:gd name="connsiteY5" fmla="*/ 792764 h 833078"/>
                <a:gd name="connsiteX6" fmla="*/ 832340 w 871179"/>
                <a:gd name="connsiteY6" fmla="*/ 786285 h 833078"/>
                <a:gd name="connsiteX7" fmla="*/ 822990 w 871179"/>
                <a:gd name="connsiteY7" fmla="*/ 786285 h 833078"/>
                <a:gd name="connsiteX8" fmla="*/ 805369 w 871179"/>
                <a:gd name="connsiteY8" fmla="*/ 786285 h 833078"/>
                <a:gd name="connsiteX9" fmla="*/ 787388 w 871179"/>
                <a:gd name="connsiteY9" fmla="*/ 786285 h 833078"/>
                <a:gd name="connsiteX10" fmla="*/ 315742 w 871179"/>
                <a:gd name="connsiteY10" fmla="*/ 786285 h 833078"/>
                <a:gd name="connsiteX11" fmla="*/ 315742 w 871179"/>
                <a:gd name="connsiteY11" fmla="*/ 792764 h 833078"/>
                <a:gd name="connsiteX12" fmla="*/ 333363 w 871179"/>
                <a:gd name="connsiteY12" fmla="*/ 792764 h 833078"/>
                <a:gd name="connsiteX13" fmla="*/ 350984 w 871179"/>
                <a:gd name="connsiteY13" fmla="*/ 792764 h 833078"/>
                <a:gd name="connsiteX14" fmla="*/ 368965 w 871179"/>
                <a:gd name="connsiteY14" fmla="*/ 792764 h 833078"/>
                <a:gd name="connsiteX15" fmla="*/ 378315 w 871179"/>
                <a:gd name="connsiteY15" fmla="*/ 792764 h 833078"/>
                <a:gd name="connsiteX16" fmla="*/ 378315 w 871179"/>
                <a:gd name="connsiteY16" fmla="*/ 786285 h 833078"/>
                <a:gd name="connsiteX17" fmla="*/ 368965 w 871179"/>
                <a:gd name="connsiteY17" fmla="*/ 786285 h 833078"/>
                <a:gd name="connsiteX18" fmla="*/ 350984 w 871179"/>
                <a:gd name="connsiteY18" fmla="*/ 786285 h 833078"/>
                <a:gd name="connsiteX19" fmla="*/ 333363 w 871179"/>
                <a:gd name="connsiteY19" fmla="*/ 786285 h 833078"/>
                <a:gd name="connsiteX20" fmla="*/ 492144 w 871179"/>
                <a:gd name="connsiteY20" fmla="*/ 778366 h 833078"/>
                <a:gd name="connsiteX21" fmla="*/ 492144 w 871179"/>
                <a:gd name="connsiteY21" fmla="*/ 792764 h 833078"/>
                <a:gd name="connsiteX22" fmla="*/ 502214 w 871179"/>
                <a:gd name="connsiteY22" fmla="*/ 792764 h 833078"/>
                <a:gd name="connsiteX23" fmla="*/ 520194 w 871179"/>
                <a:gd name="connsiteY23" fmla="*/ 792764 h 833078"/>
                <a:gd name="connsiteX24" fmla="*/ 537815 w 871179"/>
                <a:gd name="connsiteY24" fmla="*/ 792764 h 833078"/>
                <a:gd name="connsiteX25" fmla="*/ 555796 w 871179"/>
                <a:gd name="connsiteY25" fmla="*/ 792764 h 833078"/>
                <a:gd name="connsiteX26" fmla="*/ 573417 w 871179"/>
                <a:gd name="connsiteY26" fmla="*/ 792764 h 833078"/>
                <a:gd name="connsiteX27" fmla="*/ 591398 w 871179"/>
                <a:gd name="connsiteY27" fmla="*/ 792764 h 833078"/>
                <a:gd name="connsiteX28" fmla="*/ 609019 w 871179"/>
                <a:gd name="connsiteY28" fmla="*/ 792764 h 833078"/>
                <a:gd name="connsiteX29" fmla="*/ 627000 w 871179"/>
                <a:gd name="connsiteY29" fmla="*/ 792764 h 833078"/>
                <a:gd name="connsiteX30" fmla="*/ 644981 w 871179"/>
                <a:gd name="connsiteY30" fmla="*/ 792764 h 833078"/>
                <a:gd name="connsiteX31" fmla="*/ 657567 w 871179"/>
                <a:gd name="connsiteY31" fmla="*/ 792764 h 833078"/>
                <a:gd name="connsiteX32" fmla="*/ 657567 w 871179"/>
                <a:gd name="connsiteY32" fmla="*/ 778366 h 833078"/>
                <a:gd name="connsiteX33" fmla="*/ 644981 w 871179"/>
                <a:gd name="connsiteY33" fmla="*/ 778366 h 833078"/>
                <a:gd name="connsiteX34" fmla="*/ 627000 w 871179"/>
                <a:gd name="connsiteY34" fmla="*/ 778366 h 833078"/>
                <a:gd name="connsiteX35" fmla="*/ 609019 w 871179"/>
                <a:gd name="connsiteY35" fmla="*/ 778366 h 833078"/>
                <a:gd name="connsiteX36" fmla="*/ 591398 w 871179"/>
                <a:gd name="connsiteY36" fmla="*/ 778366 h 833078"/>
                <a:gd name="connsiteX37" fmla="*/ 573417 w 871179"/>
                <a:gd name="connsiteY37" fmla="*/ 778366 h 833078"/>
                <a:gd name="connsiteX38" fmla="*/ 555796 w 871179"/>
                <a:gd name="connsiteY38" fmla="*/ 778366 h 833078"/>
                <a:gd name="connsiteX39" fmla="*/ 537815 w 871179"/>
                <a:gd name="connsiteY39" fmla="*/ 778366 h 833078"/>
                <a:gd name="connsiteX40" fmla="*/ 520194 w 871179"/>
                <a:gd name="connsiteY40" fmla="*/ 778366 h 833078"/>
                <a:gd name="connsiteX41" fmla="*/ 502214 w 871179"/>
                <a:gd name="connsiteY41" fmla="*/ 778366 h 833078"/>
                <a:gd name="connsiteX42" fmla="*/ 37759 w 871179"/>
                <a:gd name="connsiteY42" fmla="*/ 778366 h 833078"/>
                <a:gd name="connsiteX43" fmla="*/ 37759 w 871179"/>
                <a:gd name="connsiteY43" fmla="*/ 792764 h 833078"/>
                <a:gd name="connsiteX44" fmla="*/ 48188 w 871179"/>
                <a:gd name="connsiteY44" fmla="*/ 792764 h 833078"/>
                <a:gd name="connsiteX45" fmla="*/ 66169 w 871179"/>
                <a:gd name="connsiteY45" fmla="*/ 792764 h 833078"/>
                <a:gd name="connsiteX46" fmla="*/ 83790 w 871179"/>
                <a:gd name="connsiteY46" fmla="*/ 792764 h 833078"/>
                <a:gd name="connsiteX47" fmla="*/ 101771 w 871179"/>
                <a:gd name="connsiteY47" fmla="*/ 792764 h 833078"/>
                <a:gd name="connsiteX48" fmla="*/ 119392 w 871179"/>
                <a:gd name="connsiteY48" fmla="*/ 792764 h 833078"/>
                <a:gd name="connsiteX49" fmla="*/ 137373 w 871179"/>
                <a:gd name="connsiteY49" fmla="*/ 792764 h 833078"/>
                <a:gd name="connsiteX50" fmla="*/ 154994 w 871179"/>
                <a:gd name="connsiteY50" fmla="*/ 792764 h 833078"/>
                <a:gd name="connsiteX51" fmla="*/ 172975 w 871179"/>
                <a:gd name="connsiteY51" fmla="*/ 792764 h 833078"/>
                <a:gd name="connsiteX52" fmla="*/ 190956 w 871179"/>
                <a:gd name="connsiteY52" fmla="*/ 792764 h 833078"/>
                <a:gd name="connsiteX53" fmla="*/ 203542 w 871179"/>
                <a:gd name="connsiteY53" fmla="*/ 792764 h 833078"/>
                <a:gd name="connsiteX54" fmla="*/ 203542 w 871179"/>
                <a:gd name="connsiteY54" fmla="*/ 778366 h 833078"/>
                <a:gd name="connsiteX55" fmla="*/ 190956 w 871179"/>
                <a:gd name="connsiteY55" fmla="*/ 778366 h 833078"/>
                <a:gd name="connsiteX56" fmla="*/ 172975 w 871179"/>
                <a:gd name="connsiteY56" fmla="*/ 778366 h 833078"/>
                <a:gd name="connsiteX57" fmla="*/ 154994 w 871179"/>
                <a:gd name="connsiteY57" fmla="*/ 778366 h 833078"/>
                <a:gd name="connsiteX58" fmla="*/ 137373 w 871179"/>
                <a:gd name="connsiteY58" fmla="*/ 778366 h 833078"/>
                <a:gd name="connsiteX59" fmla="*/ 119392 w 871179"/>
                <a:gd name="connsiteY59" fmla="*/ 778366 h 833078"/>
                <a:gd name="connsiteX60" fmla="*/ 101771 w 871179"/>
                <a:gd name="connsiteY60" fmla="*/ 778366 h 833078"/>
                <a:gd name="connsiteX61" fmla="*/ 83790 w 871179"/>
                <a:gd name="connsiteY61" fmla="*/ 778366 h 833078"/>
                <a:gd name="connsiteX62" fmla="*/ 66169 w 871179"/>
                <a:gd name="connsiteY62" fmla="*/ 778366 h 833078"/>
                <a:gd name="connsiteX63" fmla="*/ 48188 w 871179"/>
                <a:gd name="connsiteY63" fmla="*/ 778366 h 833078"/>
                <a:gd name="connsiteX64" fmla="*/ 817956 w 871179"/>
                <a:gd name="connsiteY64" fmla="*/ 739492 h 833078"/>
                <a:gd name="connsiteX65" fmla="*/ 805369 w 871179"/>
                <a:gd name="connsiteY65" fmla="*/ 757489 h 833078"/>
                <a:gd name="connsiteX66" fmla="*/ 803571 w 871179"/>
                <a:gd name="connsiteY66" fmla="*/ 759649 h 833078"/>
                <a:gd name="connsiteX67" fmla="*/ 805369 w 871179"/>
                <a:gd name="connsiteY67" fmla="*/ 759649 h 833078"/>
                <a:gd name="connsiteX68" fmla="*/ 810763 w 871179"/>
                <a:gd name="connsiteY68" fmla="*/ 759649 h 833078"/>
                <a:gd name="connsiteX69" fmla="*/ 810763 w 871179"/>
                <a:gd name="connsiteY69" fmla="*/ 779446 h 833078"/>
                <a:gd name="connsiteX70" fmla="*/ 822990 w 871179"/>
                <a:gd name="connsiteY70" fmla="*/ 779446 h 833078"/>
                <a:gd name="connsiteX71" fmla="*/ 825148 w 871179"/>
                <a:gd name="connsiteY71" fmla="*/ 779446 h 833078"/>
                <a:gd name="connsiteX72" fmla="*/ 825148 w 871179"/>
                <a:gd name="connsiteY72" fmla="*/ 759649 h 833078"/>
                <a:gd name="connsiteX73" fmla="*/ 832340 w 871179"/>
                <a:gd name="connsiteY73" fmla="*/ 759649 h 833078"/>
                <a:gd name="connsiteX74" fmla="*/ 822990 w 871179"/>
                <a:gd name="connsiteY74" fmla="*/ 746691 h 833078"/>
                <a:gd name="connsiteX75" fmla="*/ 784152 w 871179"/>
                <a:gd name="connsiteY75" fmla="*/ 739492 h 833078"/>
                <a:gd name="connsiteX76" fmla="*/ 769767 w 871179"/>
                <a:gd name="connsiteY76" fmla="*/ 759649 h 833078"/>
                <a:gd name="connsiteX77" fmla="*/ 776959 w 871179"/>
                <a:gd name="connsiteY77" fmla="*/ 759649 h 833078"/>
                <a:gd name="connsiteX78" fmla="*/ 776959 w 871179"/>
                <a:gd name="connsiteY78" fmla="*/ 779446 h 833078"/>
                <a:gd name="connsiteX79" fmla="*/ 787388 w 871179"/>
                <a:gd name="connsiteY79" fmla="*/ 779446 h 833078"/>
                <a:gd name="connsiteX80" fmla="*/ 791344 w 871179"/>
                <a:gd name="connsiteY80" fmla="*/ 779446 h 833078"/>
                <a:gd name="connsiteX81" fmla="*/ 791344 w 871179"/>
                <a:gd name="connsiteY81" fmla="*/ 759649 h 833078"/>
                <a:gd name="connsiteX82" fmla="*/ 798536 w 871179"/>
                <a:gd name="connsiteY82" fmla="*/ 759649 h 833078"/>
                <a:gd name="connsiteX83" fmla="*/ 787388 w 871179"/>
                <a:gd name="connsiteY83" fmla="*/ 744171 h 833078"/>
                <a:gd name="connsiteX84" fmla="*/ 492144 w 871179"/>
                <a:gd name="connsiteY84" fmla="*/ 739492 h 833078"/>
                <a:gd name="connsiteX85" fmla="*/ 492144 w 871179"/>
                <a:gd name="connsiteY85" fmla="*/ 754249 h 833078"/>
                <a:gd name="connsiteX86" fmla="*/ 502214 w 871179"/>
                <a:gd name="connsiteY86" fmla="*/ 754249 h 833078"/>
                <a:gd name="connsiteX87" fmla="*/ 520194 w 871179"/>
                <a:gd name="connsiteY87" fmla="*/ 754249 h 833078"/>
                <a:gd name="connsiteX88" fmla="*/ 537815 w 871179"/>
                <a:gd name="connsiteY88" fmla="*/ 754249 h 833078"/>
                <a:gd name="connsiteX89" fmla="*/ 555796 w 871179"/>
                <a:gd name="connsiteY89" fmla="*/ 754249 h 833078"/>
                <a:gd name="connsiteX90" fmla="*/ 573417 w 871179"/>
                <a:gd name="connsiteY90" fmla="*/ 754249 h 833078"/>
                <a:gd name="connsiteX91" fmla="*/ 591398 w 871179"/>
                <a:gd name="connsiteY91" fmla="*/ 754249 h 833078"/>
                <a:gd name="connsiteX92" fmla="*/ 609019 w 871179"/>
                <a:gd name="connsiteY92" fmla="*/ 754249 h 833078"/>
                <a:gd name="connsiteX93" fmla="*/ 627000 w 871179"/>
                <a:gd name="connsiteY93" fmla="*/ 754249 h 833078"/>
                <a:gd name="connsiteX94" fmla="*/ 644981 w 871179"/>
                <a:gd name="connsiteY94" fmla="*/ 754249 h 833078"/>
                <a:gd name="connsiteX95" fmla="*/ 657567 w 871179"/>
                <a:gd name="connsiteY95" fmla="*/ 754249 h 833078"/>
                <a:gd name="connsiteX96" fmla="*/ 657567 w 871179"/>
                <a:gd name="connsiteY96" fmla="*/ 739492 h 833078"/>
                <a:gd name="connsiteX97" fmla="*/ 644981 w 871179"/>
                <a:gd name="connsiteY97" fmla="*/ 739492 h 833078"/>
                <a:gd name="connsiteX98" fmla="*/ 627000 w 871179"/>
                <a:gd name="connsiteY98" fmla="*/ 739492 h 833078"/>
                <a:gd name="connsiteX99" fmla="*/ 609019 w 871179"/>
                <a:gd name="connsiteY99" fmla="*/ 739492 h 833078"/>
                <a:gd name="connsiteX100" fmla="*/ 591398 w 871179"/>
                <a:gd name="connsiteY100" fmla="*/ 739492 h 833078"/>
                <a:gd name="connsiteX101" fmla="*/ 573417 w 871179"/>
                <a:gd name="connsiteY101" fmla="*/ 739492 h 833078"/>
                <a:gd name="connsiteX102" fmla="*/ 555796 w 871179"/>
                <a:gd name="connsiteY102" fmla="*/ 739492 h 833078"/>
                <a:gd name="connsiteX103" fmla="*/ 537815 w 871179"/>
                <a:gd name="connsiteY103" fmla="*/ 739492 h 833078"/>
                <a:gd name="connsiteX104" fmla="*/ 520194 w 871179"/>
                <a:gd name="connsiteY104" fmla="*/ 739492 h 833078"/>
                <a:gd name="connsiteX105" fmla="*/ 502214 w 871179"/>
                <a:gd name="connsiteY105" fmla="*/ 739492 h 833078"/>
                <a:gd name="connsiteX106" fmla="*/ 363931 w 871179"/>
                <a:gd name="connsiteY106" fmla="*/ 739492 h 833078"/>
                <a:gd name="connsiteX107" fmla="*/ 350984 w 871179"/>
                <a:gd name="connsiteY107" fmla="*/ 757489 h 833078"/>
                <a:gd name="connsiteX108" fmla="*/ 349546 w 871179"/>
                <a:gd name="connsiteY108" fmla="*/ 759649 h 833078"/>
                <a:gd name="connsiteX109" fmla="*/ 350984 w 871179"/>
                <a:gd name="connsiteY109" fmla="*/ 759649 h 833078"/>
                <a:gd name="connsiteX110" fmla="*/ 356738 w 871179"/>
                <a:gd name="connsiteY110" fmla="*/ 759649 h 833078"/>
                <a:gd name="connsiteX111" fmla="*/ 356738 w 871179"/>
                <a:gd name="connsiteY111" fmla="*/ 779446 h 833078"/>
                <a:gd name="connsiteX112" fmla="*/ 368965 w 871179"/>
                <a:gd name="connsiteY112" fmla="*/ 779446 h 833078"/>
                <a:gd name="connsiteX113" fmla="*/ 371123 w 871179"/>
                <a:gd name="connsiteY113" fmla="*/ 779446 h 833078"/>
                <a:gd name="connsiteX114" fmla="*/ 371123 w 871179"/>
                <a:gd name="connsiteY114" fmla="*/ 759649 h 833078"/>
                <a:gd name="connsiteX115" fmla="*/ 378315 w 871179"/>
                <a:gd name="connsiteY115" fmla="*/ 759649 h 833078"/>
                <a:gd name="connsiteX116" fmla="*/ 368965 w 871179"/>
                <a:gd name="connsiteY116" fmla="*/ 746691 h 833078"/>
                <a:gd name="connsiteX117" fmla="*/ 330127 w 871179"/>
                <a:gd name="connsiteY117" fmla="*/ 739492 h 833078"/>
                <a:gd name="connsiteX118" fmla="*/ 315742 w 871179"/>
                <a:gd name="connsiteY118" fmla="*/ 759649 h 833078"/>
                <a:gd name="connsiteX119" fmla="*/ 322934 w 871179"/>
                <a:gd name="connsiteY119" fmla="*/ 759649 h 833078"/>
                <a:gd name="connsiteX120" fmla="*/ 322934 w 871179"/>
                <a:gd name="connsiteY120" fmla="*/ 779446 h 833078"/>
                <a:gd name="connsiteX121" fmla="*/ 333363 w 871179"/>
                <a:gd name="connsiteY121" fmla="*/ 779446 h 833078"/>
                <a:gd name="connsiteX122" fmla="*/ 337319 w 871179"/>
                <a:gd name="connsiteY122" fmla="*/ 779446 h 833078"/>
                <a:gd name="connsiteX123" fmla="*/ 337319 w 871179"/>
                <a:gd name="connsiteY123" fmla="*/ 759649 h 833078"/>
                <a:gd name="connsiteX124" fmla="*/ 344511 w 871179"/>
                <a:gd name="connsiteY124" fmla="*/ 759649 h 833078"/>
                <a:gd name="connsiteX125" fmla="*/ 333363 w 871179"/>
                <a:gd name="connsiteY125" fmla="*/ 744171 h 833078"/>
                <a:gd name="connsiteX126" fmla="*/ 37759 w 871179"/>
                <a:gd name="connsiteY126" fmla="*/ 739492 h 833078"/>
                <a:gd name="connsiteX127" fmla="*/ 37759 w 871179"/>
                <a:gd name="connsiteY127" fmla="*/ 754249 h 833078"/>
                <a:gd name="connsiteX128" fmla="*/ 48188 w 871179"/>
                <a:gd name="connsiteY128" fmla="*/ 754249 h 833078"/>
                <a:gd name="connsiteX129" fmla="*/ 66169 w 871179"/>
                <a:gd name="connsiteY129" fmla="*/ 754249 h 833078"/>
                <a:gd name="connsiteX130" fmla="*/ 83790 w 871179"/>
                <a:gd name="connsiteY130" fmla="*/ 754249 h 833078"/>
                <a:gd name="connsiteX131" fmla="*/ 101771 w 871179"/>
                <a:gd name="connsiteY131" fmla="*/ 754249 h 833078"/>
                <a:gd name="connsiteX132" fmla="*/ 119392 w 871179"/>
                <a:gd name="connsiteY132" fmla="*/ 754249 h 833078"/>
                <a:gd name="connsiteX133" fmla="*/ 137373 w 871179"/>
                <a:gd name="connsiteY133" fmla="*/ 754249 h 833078"/>
                <a:gd name="connsiteX134" fmla="*/ 154994 w 871179"/>
                <a:gd name="connsiteY134" fmla="*/ 754249 h 833078"/>
                <a:gd name="connsiteX135" fmla="*/ 172975 w 871179"/>
                <a:gd name="connsiteY135" fmla="*/ 754249 h 833078"/>
                <a:gd name="connsiteX136" fmla="*/ 190956 w 871179"/>
                <a:gd name="connsiteY136" fmla="*/ 754249 h 833078"/>
                <a:gd name="connsiteX137" fmla="*/ 203542 w 871179"/>
                <a:gd name="connsiteY137" fmla="*/ 754249 h 833078"/>
                <a:gd name="connsiteX138" fmla="*/ 203542 w 871179"/>
                <a:gd name="connsiteY138" fmla="*/ 739492 h 833078"/>
                <a:gd name="connsiteX139" fmla="*/ 190956 w 871179"/>
                <a:gd name="connsiteY139" fmla="*/ 739492 h 833078"/>
                <a:gd name="connsiteX140" fmla="*/ 172975 w 871179"/>
                <a:gd name="connsiteY140" fmla="*/ 739492 h 833078"/>
                <a:gd name="connsiteX141" fmla="*/ 154994 w 871179"/>
                <a:gd name="connsiteY141" fmla="*/ 739492 h 833078"/>
                <a:gd name="connsiteX142" fmla="*/ 137373 w 871179"/>
                <a:gd name="connsiteY142" fmla="*/ 739492 h 833078"/>
                <a:gd name="connsiteX143" fmla="*/ 119392 w 871179"/>
                <a:gd name="connsiteY143" fmla="*/ 739492 h 833078"/>
                <a:gd name="connsiteX144" fmla="*/ 101771 w 871179"/>
                <a:gd name="connsiteY144" fmla="*/ 739492 h 833078"/>
                <a:gd name="connsiteX145" fmla="*/ 83790 w 871179"/>
                <a:gd name="connsiteY145" fmla="*/ 739492 h 833078"/>
                <a:gd name="connsiteX146" fmla="*/ 66169 w 871179"/>
                <a:gd name="connsiteY146" fmla="*/ 739492 h 833078"/>
                <a:gd name="connsiteX147" fmla="*/ 48188 w 871179"/>
                <a:gd name="connsiteY147" fmla="*/ 739492 h 833078"/>
                <a:gd name="connsiteX148" fmla="*/ 799615 w 871179"/>
                <a:gd name="connsiteY148" fmla="*/ 643385 h 833078"/>
                <a:gd name="connsiteX149" fmla="*/ 805369 w 871179"/>
                <a:gd name="connsiteY149" fmla="*/ 657063 h 833078"/>
                <a:gd name="connsiteX150" fmla="*/ 821192 w 871179"/>
                <a:gd name="connsiteY150" fmla="*/ 697018 h 833078"/>
                <a:gd name="connsiteX151" fmla="*/ 822990 w 871179"/>
                <a:gd name="connsiteY151" fmla="*/ 697018 h 833078"/>
                <a:gd name="connsiteX152" fmla="*/ 846365 w 871179"/>
                <a:gd name="connsiteY152" fmla="*/ 697018 h 833078"/>
                <a:gd name="connsiteX153" fmla="*/ 824788 w 871179"/>
                <a:gd name="connsiteY153" fmla="*/ 643385 h 833078"/>
                <a:gd name="connsiteX154" fmla="*/ 822990 w 871179"/>
                <a:gd name="connsiteY154" fmla="*/ 643385 h 833078"/>
                <a:gd name="connsiteX155" fmla="*/ 805369 w 871179"/>
                <a:gd name="connsiteY155" fmla="*/ 643385 h 833078"/>
                <a:gd name="connsiteX156" fmla="*/ 764013 w 871179"/>
                <a:gd name="connsiteY156" fmla="*/ 643385 h 833078"/>
                <a:gd name="connsiteX157" fmla="*/ 769407 w 871179"/>
                <a:gd name="connsiteY157" fmla="*/ 657063 h 833078"/>
                <a:gd name="connsiteX158" fmla="*/ 785590 w 871179"/>
                <a:gd name="connsiteY158" fmla="*/ 697018 h 833078"/>
                <a:gd name="connsiteX159" fmla="*/ 787388 w 871179"/>
                <a:gd name="connsiteY159" fmla="*/ 697018 h 833078"/>
                <a:gd name="connsiteX160" fmla="*/ 805369 w 871179"/>
                <a:gd name="connsiteY160" fmla="*/ 697018 h 833078"/>
                <a:gd name="connsiteX161" fmla="*/ 810763 w 871179"/>
                <a:gd name="connsiteY161" fmla="*/ 697018 h 833078"/>
                <a:gd name="connsiteX162" fmla="*/ 805369 w 871179"/>
                <a:gd name="connsiteY162" fmla="*/ 683340 h 833078"/>
                <a:gd name="connsiteX163" fmla="*/ 789186 w 871179"/>
                <a:gd name="connsiteY163" fmla="*/ 643385 h 833078"/>
                <a:gd name="connsiteX164" fmla="*/ 787388 w 871179"/>
                <a:gd name="connsiteY164" fmla="*/ 643385 h 833078"/>
                <a:gd name="connsiteX165" fmla="*/ 769407 w 871179"/>
                <a:gd name="connsiteY165" fmla="*/ 643385 h 833078"/>
                <a:gd name="connsiteX166" fmla="*/ 728411 w 871179"/>
                <a:gd name="connsiteY166" fmla="*/ 643385 h 833078"/>
                <a:gd name="connsiteX167" fmla="*/ 733806 w 871179"/>
                <a:gd name="connsiteY167" fmla="*/ 657063 h 833078"/>
                <a:gd name="connsiteX168" fmla="*/ 749988 w 871179"/>
                <a:gd name="connsiteY168" fmla="*/ 697018 h 833078"/>
                <a:gd name="connsiteX169" fmla="*/ 751786 w 871179"/>
                <a:gd name="connsiteY169" fmla="*/ 697018 h 833078"/>
                <a:gd name="connsiteX170" fmla="*/ 769407 w 871179"/>
                <a:gd name="connsiteY170" fmla="*/ 697018 h 833078"/>
                <a:gd name="connsiteX171" fmla="*/ 774802 w 871179"/>
                <a:gd name="connsiteY171" fmla="*/ 697018 h 833078"/>
                <a:gd name="connsiteX172" fmla="*/ 769407 w 871179"/>
                <a:gd name="connsiteY172" fmla="*/ 683340 h 833078"/>
                <a:gd name="connsiteX173" fmla="*/ 753584 w 871179"/>
                <a:gd name="connsiteY173" fmla="*/ 643385 h 833078"/>
                <a:gd name="connsiteX174" fmla="*/ 751786 w 871179"/>
                <a:gd name="connsiteY174" fmla="*/ 643385 h 833078"/>
                <a:gd name="connsiteX175" fmla="*/ 733806 w 871179"/>
                <a:gd name="connsiteY175" fmla="*/ 643385 h 833078"/>
                <a:gd name="connsiteX176" fmla="*/ 692809 w 871179"/>
                <a:gd name="connsiteY176" fmla="*/ 643385 h 833078"/>
                <a:gd name="connsiteX177" fmla="*/ 698204 w 871179"/>
                <a:gd name="connsiteY177" fmla="*/ 657063 h 833078"/>
                <a:gd name="connsiteX178" fmla="*/ 714386 w 871179"/>
                <a:gd name="connsiteY178" fmla="*/ 697018 h 833078"/>
                <a:gd name="connsiteX179" fmla="*/ 716184 w 871179"/>
                <a:gd name="connsiteY179" fmla="*/ 697018 h 833078"/>
                <a:gd name="connsiteX180" fmla="*/ 733806 w 871179"/>
                <a:gd name="connsiteY180" fmla="*/ 697018 h 833078"/>
                <a:gd name="connsiteX181" fmla="*/ 739559 w 871179"/>
                <a:gd name="connsiteY181" fmla="*/ 697018 h 833078"/>
                <a:gd name="connsiteX182" fmla="*/ 733806 w 871179"/>
                <a:gd name="connsiteY182" fmla="*/ 683340 h 833078"/>
                <a:gd name="connsiteX183" fmla="*/ 717983 w 871179"/>
                <a:gd name="connsiteY183" fmla="*/ 643385 h 833078"/>
                <a:gd name="connsiteX184" fmla="*/ 716184 w 871179"/>
                <a:gd name="connsiteY184" fmla="*/ 643385 h 833078"/>
                <a:gd name="connsiteX185" fmla="*/ 698204 w 871179"/>
                <a:gd name="connsiteY185" fmla="*/ 643385 h 833078"/>
                <a:gd name="connsiteX186" fmla="*/ 657208 w 871179"/>
                <a:gd name="connsiteY186" fmla="*/ 643385 h 833078"/>
                <a:gd name="connsiteX187" fmla="*/ 662602 w 871179"/>
                <a:gd name="connsiteY187" fmla="*/ 657063 h 833078"/>
                <a:gd name="connsiteX188" fmla="*/ 678784 w 871179"/>
                <a:gd name="connsiteY188" fmla="*/ 697018 h 833078"/>
                <a:gd name="connsiteX189" fmla="*/ 680583 w 871179"/>
                <a:gd name="connsiteY189" fmla="*/ 697018 h 833078"/>
                <a:gd name="connsiteX190" fmla="*/ 698204 w 871179"/>
                <a:gd name="connsiteY190" fmla="*/ 697018 h 833078"/>
                <a:gd name="connsiteX191" fmla="*/ 703958 w 871179"/>
                <a:gd name="connsiteY191" fmla="*/ 697018 h 833078"/>
                <a:gd name="connsiteX192" fmla="*/ 698204 w 871179"/>
                <a:gd name="connsiteY192" fmla="*/ 683340 h 833078"/>
                <a:gd name="connsiteX193" fmla="*/ 682381 w 871179"/>
                <a:gd name="connsiteY193" fmla="*/ 643385 h 833078"/>
                <a:gd name="connsiteX194" fmla="*/ 680583 w 871179"/>
                <a:gd name="connsiteY194" fmla="*/ 643385 h 833078"/>
                <a:gd name="connsiteX195" fmla="*/ 662602 w 871179"/>
                <a:gd name="connsiteY195" fmla="*/ 643385 h 833078"/>
                <a:gd name="connsiteX196" fmla="*/ 621246 w 871179"/>
                <a:gd name="connsiteY196" fmla="*/ 643385 h 833078"/>
                <a:gd name="connsiteX197" fmla="*/ 627000 w 871179"/>
                <a:gd name="connsiteY197" fmla="*/ 657063 h 833078"/>
                <a:gd name="connsiteX198" fmla="*/ 643183 w 871179"/>
                <a:gd name="connsiteY198" fmla="*/ 697018 h 833078"/>
                <a:gd name="connsiteX199" fmla="*/ 644981 w 871179"/>
                <a:gd name="connsiteY199" fmla="*/ 697018 h 833078"/>
                <a:gd name="connsiteX200" fmla="*/ 662602 w 871179"/>
                <a:gd name="connsiteY200" fmla="*/ 697018 h 833078"/>
                <a:gd name="connsiteX201" fmla="*/ 667996 w 871179"/>
                <a:gd name="connsiteY201" fmla="*/ 697018 h 833078"/>
                <a:gd name="connsiteX202" fmla="*/ 662602 w 871179"/>
                <a:gd name="connsiteY202" fmla="*/ 683340 h 833078"/>
                <a:gd name="connsiteX203" fmla="*/ 646419 w 871179"/>
                <a:gd name="connsiteY203" fmla="*/ 643385 h 833078"/>
                <a:gd name="connsiteX204" fmla="*/ 644981 w 871179"/>
                <a:gd name="connsiteY204" fmla="*/ 643385 h 833078"/>
                <a:gd name="connsiteX205" fmla="*/ 627000 w 871179"/>
                <a:gd name="connsiteY205" fmla="*/ 643385 h 833078"/>
                <a:gd name="connsiteX206" fmla="*/ 586004 w 871179"/>
                <a:gd name="connsiteY206" fmla="*/ 643385 h 833078"/>
                <a:gd name="connsiteX207" fmla="*/ 591398 w 871179"/>
                <a:gd name="connsiteY207" fmla="*/ 657063 h 833078"/>
                <a:gd name="connsiteX208" fmla="*/ 607581 w 871179"/>
                <a:gd name="connsiteY208" fmla="*/ 697018 h 833078"/>
                <a:gd name="connsiteX209" fmla="*/ 609019 w 871179"/>
                <a:gd name="connsiteY209" fmla="*/ 697018 h 833078"/>
                <a:gd name="connsiteX210" fmla="*/ 627000 w 871179"/>
                <a:gd name="connsiteY210" fmla="*/ 697018 h 833078"/>
                <a:gd name="connsiteX211" fmla="*/ 632754 w 871179"/>
                <a:gd name="connsiteY211" fmla="*/ 697018 h 833078"/>
                <a:gd name="connsiteX212" fmla="*/ 627000 w 871179"/>
                <a:gd name="connsiteY212" fmla="*/ 683340 h 833078"/>
                <a:gd name="connsiteX213" fmla="*/ 610817 w 871179"/>
                <a:gd name="connsiteY213" fmla="*/ 643385 h 833078"/>
                <a:gd name="connsiteX214" fmla="*/ 609019 w 871179"/>
                <a:gd name="connsiteY214" fmla="*/ 643385 h 833078"/>
                <a:gd name="connsiteX215" fmla="*/ 591398 w 871179"/>
                <a:gd name="connsiteY215" fmla="*/ 643385 h 833078"/>
                <a:gd name="connsiteX216" fmla="*/ 550402 w 871179"/>
                <a:gd name="connsiteY216" fmla="*/ 643385 h 833078"/>
                <a:gd name="connsiteX217" fmla="*/ 555796 w 871179"/>
                <a:gd name="connsiteY217" fmla="*/ 657063 h 833078"/>
                <a:gd name="connsiteX218" fmla="*/ 571979 w 871179"/>
                <a:gd name="connsiteY218" fmla="*/ 697018 h 833078"/>
                <a:gd name="connsiteX219" fmla="*/ 573417 w 871179"/>
                <a:gd name="connsiteY219" fmla="*/ 697018 h 833078"/>
                <a:gd name="connsiteX220" fmla="*/ 591398 w 871179"/>
                <a:gd name="connsiteY220" fmla="*/ 697018 h 833078"/>
                <a:gd name="connsiteX221" fmla="*/ 596792 w 871179"/>
                <a:gd name="connsiteY221" fmla="*/ 697018 h 833078"/>
                <a:gd name="connsiteX222" fmla="*/ 591398 w 871179"/>
                <a:gd name="connsiteY222" fmla="*/ 683340 h 833078"/>
                <a:gd name="connsiteX223" fmla="*/ 575575 w 871179"/>
                <a:gd name="connsiteY223" fmla="*/ 643385 h 833078"/>
                <a:gd name="connsiteX224" fmla="*/ 573417 w 871179"/>
                <a:gd name="connsiteY224" fmla="*/ 643385 h 833078"/>
                <a:gd name="connsiteX225" fmla="*/ 555796 w 871179"/>
                <a:gd name="connsiteY225" fmla="*/ 643385 h 833078"/>
                <a:gd name="connsiteX226" fmla="*/ 514440 w 871179"/>
                <a:gd name="connsiteY226" fmla="*/ 643385 h 833078"/>
                <a:gd name="connsiteX227" fmla="*/ 520194 w 871179"/>
                <a:gd name="connsiteY227" fmla="*/ 657063 h 833078"/>
                <a:gd name="connsiteX228" fmla="*/ 536017 w 871179"/>
                <a:gd name="connsiteY228" fmla="*/ 697018 h 833078"/>
                <a:gd name="connsiteX229" fmla="*/ 537815 w 871179"/>
                <a:gd name="connsiteY229" fmla="*/ 697018 h 833078"/>
                <a:gd name="connsiteX230" fmla="*/ 555796 w 871179"/>
                <a:gd name="connsiteY230" fmla="*/ 697018 h 833078"/>
                <a:gd name="connsiteX231" fmla="*/ 561190 w 871179"/>
                <a:gd name="connsiteY231" fmla="*/ 697018 h 833078"/>
                <a:gd name="connsiteX232" fmla="*/ 555796 w 871179"/>
                <a:gd name="connsiteY232" fmla="*/ 683340 h 833078"/>
                <a:gd name="connsiteX233" fmla="*/ 539613 w 871179"/>
                <a:gd name="connsiteY233" fmla="*/ 643385 h 833078"/>
                <a:gd name="connsiteX234" fmla="*/ 537815 w 871179"/>
                <a:gd name="connsiteY234" fmla="*/ 643385 h 833078"/>
                <a:gd name="connsiteX235" fmla="*/ 520194 w 871179"/>
                <a:gd name="connsiteY235" fmla="*/ 643385 h 833078"/>
                <a:gd name="connsiteX236" fmla="*/ 479198 w 871179"/>
                <a:gd name="connsiteY236" fmla="*/ 643385 h 833078"/>
                <a:gd name="connsiteX237" fmla="*/ 500415 w 871179"/>
                <a:gd name="connsiteY237" fmla="*/ 697018 h 833078"/>
                <a:gd name="connsiteX238" fmla="*/ 502214 w 871179"/>
                <a:gd name="connsiteY238" fmla="*/ 697018 h 833078"/>
                <a:gd name="connsiteX239" fmla="*/ 520194 w 871179"/>
                <a:gd name="connsiteY239" fmla="*/ 697018 h 833078"/>
                <a:gd name="connsiteX240" fmla="*/ 525589 w 871179"/>
                <a:gd name="connsiteY240" fmla="*/ 697018 h 833078"/>
                <a:gd name="connsiteX241" fmla="*/ 520194 w 871179"/>
                <a:gd name="connsiteY241" fmla="*/ 683340 h 833078"/>
                <a:gd name="connsiteX242" fmla="*/ 504012 w 871179"/>
                <a:gd name="connsiteY242" fmla="*/ 643385 h 833078"/>
                <a:gd name="connsiteX243" fmla="*/ 502214 w 871179"/>
                <a:gd name="connsiteY243" fmla="*/ 643385 h 833078"/>
                <a:gd name="connsiteX244" fmla="*/ 345590 w 871179"/>
                <a:gd name="connsiteY244" fmla="*/ 643385 h 833078"/>
                <a:gd name="connsiteX245" fmla="*/ 350984 w 871179"/>
                <a:gd name="connsiteY245" fmla="*/ 657063 h 833078"/>
                <a:gd name="connsiteX246" fmla="*/ 367167 w 871179"/>
                <a:gd name="connsiteY246" fmla="*/ 697018 h 833078"/>
                <a:gd name="connsiteX247" fmla="*/ 368965 w 871179"/>
                <a:gd name="connsiteY247" fmla="*/ 697018 h 833078"/>
                <a:gd name="connsiteX248" fmla="*/ 392340 w 871179"/>
                <a:gd name="connsiteY248" fmla="*/ 697018 h 833078"/>
                <a:gd name="connsiteX249" fmla="*/ 370763 w 871179"/>
                <a:gd name="connsiteY249" fmla="*/ 643385 h 833078"/>
                <a:gd name="connsiteX250" fmla="*/ 368965 w 871179"/>
                <a:gd name="connsiteY250" fmla="*/ 643385 h 833078"/>
                <a:gd name="connsiteX251" fmla="*/ 350984 w 871179"/>
                <a:gd name="connsiteY251" fmla="*/ 643385 h 833078"/>
                <a:gd name="connsiteX252" fmla="*/ 309988 w 871179"/>
                <a:gd name="connsiteY252" fmla="*/ 643385 h 833078"/>
                <a:gd name="connsiteX253" fmla="*/ 315382 w 871179"/>
                <a:gd name="connsiteY253" fmla="*/ 657063 h 833078"/>
                <a:gd name="connsiteX254" fmla="*/ 331565 w 871179"/>
                <a:gd name="connsiteY254" fmla="*/ 697018 h 833078"/>
                <a:gd name="connsiteX255" fmla="*/ 333363 w 871179"/>
                <a:gd name="connsiteY255" fmla="*/ 697018 h 833078"/>
                <a:gd name="connsiteX256" fmla="*/ 350984 w 871179"/>
                <a:gd name="connsiteY256" fmla="*/ 697018 h 833078"/>
                <a:gd name="connsiteX257" fmla="*/ 356738 w 871179"/>
                <a:gd name="connsiteY257" fmla="*/ 697018 h 833078"/>
                <a:gd name="connsiteX258" fmla="*/ 350984 w 871179"/>
                <a:gd name="connsiteY258" fmla="*/ 683340 h 833078"/>
                <a:gd name="connsiteX259" fmla="*/ 335161 w 871179"/>
                <a:gd name="connsiteY259" fmla="*/ 643385 h 833078"/>
                <a:gd name="connsiteX260" fmla="*/ 333363 w 871179"/>
                <a:gd name="connsiteY260" fmla="*/ 643385 h 833078"/>
                <a:gd name="connsiteX261" fmla="*/ 315382 w 871179"/>
                <a:gd name="connsiteY261" fmla="*/ 643385 h 833078"/>
                <a:gd name="connsiteX262" fmla="*/ 274386 w 871179"/>
                <a:gd name="connsiteY262" fmla="*/ 643385 h 833078"/>
                <a:gd name="connsiteX263" fmla="*/ 280140 w 871179"/>
                <a:gd name="connsiteY263" fmla="*/ 657063 h 833078"/>
                <a:gd name="connsiteX264" fmla="*/ 295963 w 871179"/>
                <a:gd name="connsiteY264" fmla="*/ 697018 h 833078"/>
                <a:gd name="connsiteX265" fmla="*/ 297761 w 871179"/>
                <a:gd name="connsiteY265" fmla="*/ 697018 h 833078"/>
                <a:gd name="connsiteX266" fmla="*/ 315382 w 871179"/>
                <a:gd name="connsiteY266" fmla="*/ 697018 h 833078"/>
                <a:gd name="connsiteX267" fmla="*/ 321136 w 871179"/>
                <a:gd name="connsiteY267" fmla="*/ 697018 h 833078"/>
                <a:gd name="connsiteX268" fmla="*/ 315382 w 871179"/>
                <a:gd name="connsiteY268" fmla="*/ 683340 h 833078"/>
                <a:gd name="connsiteX269" fmla="*/ 299559 w 871179"/>
                <a:gd name="connsiteY269" fmla="*/ 643385 h 833078"/>
                <a:gd name="connsiteX270" fmla="*/ 297761 w 871179"/>
                <a:gd name="connsiteY270" fmla="*/ 643385 h 833078"/>
                <a:gd name="connsiteX271" fmla="*/ 280140 w 871179"/>
                <a:gd name="connsiteY271" fmla="*/ 643385 h 833078"/>
                <a:gd name="connsiteX272" fmla="*/ 238784 w 871179"/>
                <a:gd name="connsiteY272" fmla="*/ 643385 h 833078"/>
                <a:gd name="connsiteX273" fmla="*/ 244179 w 871179"/>
                <a:gd name="connsiteY273" fmla="*/ 657063 h 833078"/>
                <a:gd name="connsiteX274" fmla="*/ 260361 w 871179"/>
                <a:gd name="connsiteY274" fmla="*/ 697018 h 833078"/>
                <a:gd name="connsiteX275" fmla="*/ 262159 w 871179"/>
                <a:gd name="connsiteY275" fmla="*/ 697018 h 833078"/>
                <a:gd name="connsiteX276" fmla="*/ 280140 w 871179"/>
                <a:gd name="connsiteY276" fmla="*/ 697018 h 833078"/>
                <a:gd name="connsiteX277" fmla="*/ 285534 w 871179"/>
                <a:gd name="connsiteY277" fmla="*/ 697018 h 833078"/>
                <a:gd name="connsiteX278" fmla="*/ 280140 w 871179"/>
                <a:gd name="connsiteY278" fmla="*/ 683340 h 833078"/>
                <a:gd name="connsiteX279" fmla="*/ 263598 w 871179"/>
                <a:gd name="connsiteY279" fmla="*/ 643385 h 833078"/>
                <a:gd name="connsiteX280" fmla="*/ 262159 w 871179"/>
                <a:gd name="connsiteY280" fmla="*/ 643385 h 833078"/>
                <a:gd name="connsiteX281" fmla="*/ 244179 w 871179"/>
                <a:gd name="connsiteY281" fmla="*/ 643385 h 833078"/>
                <a:gd name="connsiteX282" fmla="*/ 203183 w 871179"/>
                <a:gd name="connsiteY282" fmla="*/ 643385 h 833078"/>
                <a:gd name="connsiteX283" fmla="*/ 208577 w 871179"/>
                <a:gd name="connsiteY283" fmla="*/ 657063 h 833078"/>
                <a:gd name="connsiteX284" fmla="*/ 224759 w 871179"/>
                <a:gd name="connsiteY284" fmla="*/ 697018 h 833078"/>
                <a:gd name="connsiteX285" fmla="*/ 226198 w 871179"/>
                <a:gd name="connsiteY285" fmla="*/ 697018 h 833078"/>
                <a:gd name="connsiteX286" fmla="*/ 244179 w 871179"/>
                <a:gd name="connsiteY286" fmla="*/ 697018 h 833078"/>
                <a:gd name="connsiteX287" fmla="*/ 249933 w 871179"/>
                <a:gd name="connsiteY287" fmla="*/ 697018 h 833078"/>
                <a:gd name="connsiteX288" fmla="*/ 244179 w 871179"/>
                <a:gd name="connsiteY288" fmla="*/ 683340 h 833078"/>
                <a:gd name="connsiteX289" fmla="*/ 228356 w 871179"/>
                <a:gd name="connsiteY289" fmla="*/ 643385 h 833078"/>
                <a:gd name="connsiteX290" fmla="*/ 226198 w 871179"/>
                <a:gd name="connsiteY290" fmla="*/ 643385 h 833078"/>
                <a:gd name="connsiteX291" fmla="*/ 208577 w 871179"/>
                <a:gd name="connsiteY291" fmla="*/ 643385 h 833078"/>
                <a:gd name="connsiteX292" fmla="*/ 167581 w 871179"/>
                <a:gd name="connsiteY292" fmla="*/ 643385 h 833078"/>
                <a:gd name="connsiteX293" fmla="*/ 172975 w 871179"/>
                <a:gd name="connsiteY293" fmla="*/ 657063 h 833078"/>
                <a:gd name="connsiteX294" fmla="*/ 189158 w 871179"/>
                <a:gd name="connsiteY294" fmla="*/ 697018 h 833078"/>
                <a:gd name="connsiteX295" fmla="*/ 190956 w 871179"/>
                <a:gd name="connsiteY295" fmla="*/ 697018 h 833078"/>
                <a:gd name="connsiteX296" fmla="*/ 208577 w 871179"/>
                <a:gd name="connsiteY296" fmla="*/ 697018 h 833078"/>
                <a:gd name="connsiteX297" fmla="*/ 213971 w 871179"/>
                <a:gd name="connsiteY297" fmla="*/ 697018 h 833078"/>
                <a:gd name="connsiteX298" fmla="*/ 208577 w 871179"/>
                <a:gd name="connsiteY298" fmla="*/ 683340 h 833078"/>
                <a:gd name="connsiteX299" fmla="*/ 192754 w 871179"/>
                <a:gd name="connsiteY299" fmla="*/ 643385 h 833078"/>
                <a:gd name="connsiteX300" fmla="*/ 190956 w 871179"/>
                <a:gd name="connsiteY300" fmla="*/ 643385 h 833078"/>
                <a:gd name="connsiteX301" fmla="*/ 172975 w 871179"/>
                <a:gd name="connsiteY301" fmla="*/ 643385 h 833078"/>
                <a:gd name="connsiteX302" fmla="*/ 131979 w 871179"/>
                <a:gd name="connsiteY302" fmla="*/ 643385 h 833078"/>
                <a:gd name="connsiteX303" fmla="*/ 137373 w 871179"/>
                <a:gd name="connsiteY303" fmla="*/ 657063 h 833078"/>
                <a:gd name="connsiteX304" fmla="*/ 153556 w 871179"/>
                <a:gd name="connsiteY304" fmla="*/ 697018 h 833078"/>
                <a:gd name="connsiteX305" fmla="*/ 154994 w 871179"/>
                <a:gd name="connsiteY305" fmla="*/ 697018 h 833078"/>
                <a:gd name="connsiteX306" fmla="*/ 172975 w 871179"/>
                <a:gd name="connsiteY306" fmla="*/ 697018 h 833078"/>
                <a:gd name="connsiteX307" fmla="*/ 178369 w 871179"/>
                <a:gd name="connsiteY307" fmla="*/ 697018 h 833078"/>
                <a:gd name="connsiteX308" fmla="*/ 172975 w 871179"/>
                <a:gd name="connsiteY308" fmla="*/ 683340 h 833078"/>
                <a:gd name="connsiteX309" fmla="*/ 156792 w 871179"/>
                <a:gd name="connsiteY309" fmla="*/ 643385 h 833078"/>
                <a:gd name="connsiteX310" fmla="*/ 154994 w 871179"/>
                <a:gd name="connsiteY310" fmla="*/ 643385 h 833078"/>
                <a:gd name="connsiteX311" fmla="*/ 137373 w 871179"/>
                <a:gd name="connsiteY311" fmla="*/ 643385 h 833078"/>
                <a:gd name="connsiteX312" fmla="*/ 96017 w 871179"/>
                <a:gd name="connsiteY312" fmla="*/ 643385 h 833078"/>
                <a:gd name="connsiteX313" fmla="*/ 101771 w 871179"/>
                <a:gd name="connsiteY313" fmla="*/ 657063 h 833078"/>
                <a:gd name="connsiteX314" fmla="*/ 117594 w 871179"/>
                <a:gd name="connsiteY314" fmla="*/ 697018 h 833078"/>
                <a:gd name="connsiteX315" fmla="*/ 119392 w 871179"/>
                <a:gd name="connsiteY315" fmla="*/ 697018 h 833078"/>
                <a:gd name="connsiteX316" fmla="*/ 137373 w 871179"/>
                <a:gd name="connsiteY316" fmla="*/ 697018 h 833078"/>
                <a:gd name="connsiteX317" fmla="*/ 142767 w 871179"/>
                <a:gd name="connsiteY317" fmla="*/ 697018 h 833078"/>
                <a:gd name="connsiteX318" fmla="*/ 137373 w 871179"/>
                <a:gd name="connsiteY318" fmla="*/ 683340 h 833078"/>
                <a:gd name="connsiteX319" fmla="*/ 121190 w 871179"/>
                <a:gd name="connsiteY319" fmla="*/ 643385 h 833078"/>
                <a:gd name="connsiteX320" fmla="*/ 119392 w 871179"/>
                <a:gd name="connsiteY320" fmla="*/ 643385 h 833078"/>
                <a:gd name="connsiteX321" fmla="*/ 101771 w 871179"/>
                <a:gd name="connsiteY321" fmla="*/ 643385 h 833078"/>
                <a:gd name="connsiteX322" fmla="*/ 60415 w 871179"/>
                <a:gd name="connsiteY322" fmla="*/ 643385 h 833078"/>
                <a:gd name="connsiteX323" fmla="*/ 66169 w 871179"/>
                <a:gd name="connsiteY323" fmla="*/ 657063 h 833078"/>
                <a:gd name="connsiteX324" fmla="*/ 81992 w 871179"/>
                <a:gd name="connsiteY324" fmla="*/ 697018 h 833078"/>
                <a:gd name="connsiteX325" fmla="*/ 83790 w 871179"/>
                <a:gd name="connsiteY325" fmla="*/ 697018 h 833078"/>
                <a:gd name="connsiteX326" fmla="*/ 101771 w 871179"/>
                <a:gd name="connsiteY326" fmla="*/ 697018 h 833078"/>
                <a:gd name="connsiteX327" fmla="*/ 107165 w 871179"/>
                <a:gd name="connsiteY327" fmla="*/ 697018 h 833078"/>
                <a:gd name="connsiteX328" fmla="*/ 101771 w 871179"/>
                <a:gd name="connsiteY328" fmla="*/ 683340 h 833078"/>
                <a:gd name="connsiteX329" fmla="*/ 85588 w 871179"/>
                <a:gd name="connsiteY329" fmla="*/ 643385 h 833078"/>
                <a:gd name="connsiteX330" fmla="*/ 83790 w 871179"/>
                <a:gd name="connsiteY330" fmla="*/ 643385 h 833078"/>
                <a:gd name="connsiteX331" fmla="*/ 66169 w 871179"/>
                <a:gd name="connsiteY331" fmla="*/ 643385 h 833078"/>
                <a:gd name="connsiteX332" fmla="*/ 24813 w 871179"/>
                <a:gd name="connsiteY332" fmla="*/ 643385 h 833078"/>
                <a:gd name="connsiteX333" fmla="*/ 46390 w 871179"/>
                <a:gd name="connsiteY333" fmla="*/ 697018 h 833078"/>
                <a:gd name="connsiteX334" fmla="*/ 48188 w 871179"/>
                <a:gd name="connsiteY334" fmla="*/ 697018 h 833078"/>
                <a:gd name="connsiteX335" fmla="*/ 66169 w 871179"/>
                <a:gd name="connsiteY335" fmla="*/ 697018 h 833078"/>
                <a:gd name="connsiteX336" fmla="*/ 71563 w 871179"/>
                <a:gd name="connsiteY336" fmla="*/ 697018 h 833078"/>
                <a:gd name="connsiteX337" fmla="*/ 66169 w 871179"/>
                <a:gd name="connsiteY337" fmla="*/ 683340 h 833078"/>
                <a:gd name="connsiteX338" fmla="*/ 49986 w 871179"/>
                <a:gd name="connsiteY338" fmla="*/ 643385 h 833078"/>
                <a:gd name="connsiteX339" fmla="*/ 48188 w 871179"/>
                <a:gd name="connsiteY339" fmla="*/ 643385 h 833078"/>
                <a:gd name="connsiteX340" fmla="*/ 612256 w 871179"/>
                <a:gd name="connsiteY340" fmla="*/ 453679 h 833078"/>
                <a:gd name="connsiteX341" fmla="*/ 612256 w 871179"/>
                <a:gd name="connsiteY341" fmla="*/ 546559 h 833078"/>
                <a:gd name="connsiteX342" fmla="*/ 612256 w 871179"/>
                <a:gd name="connsiteY342" fmla="*/ 547279 h 833078"/>
                <a:gd name="connsiteX343" fmla="*/ 620886 w 871179"/>
                <a:gd name="connsiteY343" fmla="*/ 560237 h 833078"/>
                <a:gd name="connsiteX344" fmla="*/ 627000 w 871179"/>
                <a:gd name="connsiteY344" fmla="*/ 550519 h 833078"/>
                <a:gd name="connsiteX345" fmla="*/ 629158 w 871179"/>
                <a:gd name="connsiteY345" fmla="*/ 547279 h 833078"/>
                <a:gd name="connsiteX346" fmla="*/ 637788 w 871179"/>
                <a:gd name="connsiteY346" fmla="*/ 560237 h 833078"/>
                <a:gd name="connsiteX347" fmla="*/ 644981 w 871179"/>
                <a:gd name="connsiteY347" fmla="*/ 549439 h 833078"/>
                <a:gd name="connsiteX348" fmla="*/ 646060 w 871179"/>
                <a:gd name="connsiteY348" fmla="*/ 547279 h 833078"/>
                <a:gd name="connsiteX349" fmla="*/ 654690 w 871179"/>
                <a:gd name="connsiteY349" fmla="*/ 560237 h 833078"/>
                <a:gd name="connsiteX350" fmla="*/ 662602 w 871179"/>
                <a:gd name="connsiteY350" fmla="*/ 547999 h 833078"/>
                <a:gd name="connsiteX351" fmla="*/ 663321 w 871179"/>
                <a:gd name="connsiteY351" fmla="*/ 547279 h 833078"/>
                <a:gd name="connsiteX352" fmla="*/ 671592 w 871179"/>
                <a:gd name="connsiteY352" fmla="*/ 560237 h 833078"/>
                <a:gd name="connsiteX353" fmla="*/ 680223 w 871179"/>
                <a:gd name="connsiteY353" fmla="*/ 547279 h 833078"/>
                <a:gd name="connsiteX354" fmla="*/ 680583 w 871179"/>
                <a:gd name="connsiteY354" fmla="*/ 547999 h 833078"/>
                <a:gd name="connsiteX355" fmla="*/ 688494 w 871179"/>
                <a:gd name="connsiteY355" fmla="*/ 560237 h 833078"/>
                <a:gd name="connsiteX356" fmla="*/ 697125 w 871179"/>
                <a:gd name="connsiteY356" fmla="*/ 547279 h 833078"/>
                <a:gd name="connsiteX357" fmla="*/ 698204 w 871179"/>
                <a:gd name="connsiteY357" fmla="*/ 549079 h 833078"/>
                <a:gd name="connsiteX358" fmla="*/ 705396 w 871179"/>
                <a:gd name="connsiteY358" fmla="*/ 560237 h 833078"/>
                <a:gd name="connsiteX359" fmla="*/ 714027 w 871179"/>
                <a:gd name="connsiteY359" fmla="*/ 547279 h 833078"/>
                <a:gd name="connsiteX360" fmla="*/ 714027 w 871179"/>
                <a:gd name="connsiteY360" fmla="*/ 453679 h 833078"/>
                <a:gd name="connsiteX361" fmla="*/ 158231 w 871179"/>
                <a:gd name="connsiteY361" fmla="*/ 453679 h 833078"/>
                <a:gd name="connsiteX362" fmla="*/ 158231 w 871179"/>
                <a:gd name="connsiteY362" fmla="*/ 546559 h 833078"/>
                <a:gd name="connsiteX363" fmla="*/ 158231 w 871179"/>
                <a:gd name="connsiteY363" fmla="*/ 547279 h 833078"/>
                <a:gd name="connsiteX364" fmla="*/ 166861 w 871179"/>
                <a:gd name="connsiteY364" fmla="*/ 560237 h 833078"/>
                <a:gd name="connsiteX365" fmla="*/ 172975 w 871179"/>
                <a:gd name="connsiteY365" fmla="*/ 550519 h 833078"/>
                <a:gd name="connsiteX366" fmla="*/ 175133 w 871179"/>
                <a:gd name="connsiteY366" fmla="*/ 547279 h 833078"/>
                <a:gd name="connsiteX367" fmla="*/ 183763 w 871179"/>
                <a:gd name="connsiteY367" fmla="*/ 560237 h 833078"/>
                <a:gd name="connsiteX368" fmla="*/ 190956 w 871179"/>
                <a:gd name="connsiteY368" fmla="*/ 549439 h 833078"/>
                <a:gd name="connsiteX369" fmla="*/ 192035 w 871179"/>
                <a:gd name="connsiteY369" fmla="*/ 547279 h 833078"/>
                <a:gd name="connsiteX370" fmla="*/ 200665 w 871179"/>
                <a:gd name="connsiteY370" fmla="*/ 560237 h 833078"/>
                <a:gd name="connsiteX371" fmla="*/ 208577 w 871179"/>
                <a:gd name="connsiteY371" fmla="*/ 547999 h 833078"/>
                <a:gd name="connsiteX372" fmla="*/ 208936 w 871179"/>
                <a:gd name="connsiteY372" fmla="*/ 547279 h 833078"/>
                <a:gd name="connsiteX373" fmla="*/ 217567 w 871179"/>
                <a:gd name="connsiteY373" fmla="*/ 560237 h 833078"/>
                <a:gd name="connsiteX374" fmla="*/ 225838 w 871179"/>
                <a:gd name="connsiteY374" fmla="*/ 547279 h 833078"/>
                <a:gd name="connsiteX375" fmla="*/ 226198 w 871179"/>
                <a:gd name="connsiteY375" fmla="*/ 547999 h 833078"/>
                <a:gd name="connsiteX376" fmla="*/ 234469 w 871179"/>
                <a:gd name="connsiteY376" fmla="*/ 560237 h 833078"/>
                <a:gd name="connsiteX377" fmla="*/ 243100 w 871179"/>
                <a:gd name="connsiteY377" fmla="*/ 547279 h 833078"/>
                <a:gd name="connsiteX378" fmla="*/ 244179 w 871179"/>
                <a:gd name="connsiteY378" fmla="*/ 549079 h 833078"/>
                <a:gd name="connsiteX379" fmla="*/ 251371 w 871179"/>
                <a:gd name="connsiteY379" fmla="*/ 560237 h 833078"/>
                <a:gd name="connsiteX380" fmla="*/ 260002 w 871179"/>
                <a:gd name="connsiteY380" fmla="*/ 547279 h 833078"/>
                <a:gd name="connsiteX381" fmla="*/ 260002 w 871179"/>
                <a:gd name="connsiteY381" fmla="*/ 453679 h 833078"/>
                <a:gd name="connsiteX382" fmla="*/ 474523 w 871179"/>
                <a:gd name="connsiteY382" fmla="*/ 434975 h 833078"/>
                <a:gd name="connsiteX383" fmla="*/ 502214 w 871179"/>
                <a:gd name="connsiteY383" fmla="*/ 434975 h 833078"/>
                <a:gd name="connsiteX384" fmla="*/ 520194 w 871179"/>
                <a:gd name="connsiteY384" fmla="*/ 434975 h 833078"/>
                <a:gd name="connsiteX385" fmla="*/ 537815 w 871179"/>
                <a:gd name="connsiteY385" fmla="*/ 434975 h 833078"/>
                <a:gd name="connsiteX386" fmla="*/ 555796 w 871179"/>
                <a:gd name="connsiteY386" fmla="*/ 434975 h 833078"/>
                <a:gd name="connsiteX387" fmla="*/ 560557 w 871179"/>
                <a:gd name="connsiteY387" fmla="*/ 434975 h 833078"/>
                <a:gd name="connsiteX388" fmla="*/ 573417 w 871179"/>
                <a:gd name="connsiteY388" fmla="*/ 434975 h 833078"/>
                <a:gd name="connsiteX389" fmla="*/ 591398 w 871179"/>
                <a:gd name="connsiteY389" fmla="*/ 434975 h 833078"/>
                <a:gd name="connsiteX390" fmla="*/ 609019 w 871179"/>
                <a:gd name="connsiteY390" fmla="*/ 434975 h 833078"/>
                <a:gd name="connsiteX391" fmla="*/ 612256 w 871179"/>
                <a:gd name="connsiteY391" fmla="*/ 434975 h 833078"/>
                <a:gd name="connsiteX392" fmla="*/ 714027 w 871179"/>
                <a:gd name="connsiteY392" fmla="*/ 434975 h 833078"/>
                <a:gd name="connsiteX393" fmla="*/ 716184 w 871179"/>
                <a:gd name="connsiteY393" fmla="*/ 434975 h 833078"/>
                <a:gd name="connsiteX394" fmla="*/ 733806 w 871179"/>
                <a:gd name="connsiteY394" fmla="*/ 434975 h 833078"/>
                <a:gd name="connsiteX395" fmla="*/ 751786 w 871179"/>
                <a:gd name="connsiteY395" fmla="*/ 434975 h 833078"/>
                <a:gd name="connsiteX396" fmla="*/ 763419 w 871179"/>
                <a:gd name="connsiteY396" fmla="*/ 434975 h 833078"/>
                <a:gd name="connsiteX397" fmla="*/ 769407 w 871179"/>
                <a:gd name="connsiteY397" fmla="*/ 434975 h 833078"/>
                <a:gd name="connsiteX398" fmla="*/ 787388 w 871179"/>
                <a:gd name="connsiteY398" fmla="*/ 434975 h 833078"/>
                <a:gd name="connsiteX399" fmla="*/ 805369 w 871179"/>
                <a:gd name="connsiteY399" fmla="*/ 434975 h 833078"/>
                <a:gd name="connsiteX400" fmla="*/ 822990 w 871179"/>
                <a:gd name="connsiteY400" fmla="*/ 434975 h 833078"/>
                <a:gd name="connsiteX401" fmla="*/ 851759 w 871179"/>
                <a:gd name="connsiteY401" fmla="*/ 434975 h 833078"/>
                <a:gd name="connsiteX402" fmla="*/ 871179 w 871179"/>
                <a:gd name="connsiteY402" fmla="*/ 454412 h 833078"/>
                <a:gd name="connsiteX403" fmla="*/ 870459 w 871179"/>
                <a:gd name="connsiteY403" fmla="*/ 668582 h 833078"/>
                <a:gd name="connsiteX404" fmla="*/ 860390 w 871179"/>
                <a:gd name="connsiteY404" fmla="*/ 643385 h 833078"/>
                <a:gd name="connsiteX405" fmla="*/ 835217 w 871179"/>
                <a:gd name="connsiteY405" fmla="*/ 643385 h 833078"/>
                <a:gd name="connsiteX406" fmla="*/ 856794 w 871179"/>
                <a:gd name="connsiteY406" fmla="*/ 697018 h 833078"/>
                <a:gd name="connsiteX407" fmla="*/ 870459 w 871179"/>
                <a:gd name="connsiteY407" fmla="*/ 697018 h 833078"/>
                <a:gd name="connsiteX408" fmla="*/ 870100 w 871179"/>
                <a:gd name="connsiteY408" fmla="*/ 814001 h 833078"/>
                <a:gd name="connsiteX409" fmla="*/ 850680 w 871179"/>
                <a:gd name="connsiteY409" fmla="*/ 833078 h 833078"/>
                <a:gd name="connsiteX410" fmla="*/ 822990 w 871179"/>
                <a:gd name="connsiteY410" fmla="*/ 833078 h 833078"/>
                <a:gd name="connsiteX411" fmla="*/ 805369 w 871179"/>
                <a:gd name="connsiteY411" fmla="*/ 833078 h 833078"/>
                <a:gd name="connsiteX412" fmla="*/ 787388 w 871179"/>
                <a:gd name="connsiteY412" fmla="*/ 833078 h 833078"/>
                <a:gd name="connsiteX413" fmla="*/ 769407 w 871179"/>
                <a:gd name="connsiteY413" fmla="*/ 833078 h 833078"/>
                <a:gd name="connsiteX414" fmla="*/ 751786 w 871179"/>
                <a:gd name="connsiteY414" fmla="*/ 833078 h 833078"/>
                <a:gd name="connsiteX415" fmla="*/ 733806 w 871179"/>
                <a:gd name="connsiteY415" fmla="*/ 833078 h 833078"/>
                <a:gd name="connsiteX416" fmla="*/ 716184 w 871179"/>
                <a:gd name="connsiteY416" fmla="*/ 833078 h 833078"/>
                <a:gd name="connsiteX417" fmla="*/ 698204 w 871179"/>
                <a:gd name="connsiteY417" fmla="*/ 833078 h 833078"/>
                <a:gd name="connsiteX418" fmla="*/ 680583 w 871179"/>
                <a:gd name="connsiteY418" fmla="*/ 833078 h 833078"/>
                <a:gd name="connsiteX419" fmla="*/ 662602 w 871179"/>
                <a:gd name="connsiteY419" fmla="*/ 833078 h 833078"/>
                <a:gd name="connsiteX420" fmla="*/ 644981 w 871179"/>
                <a:gd name="connsiteY420" fmla="*/ 833078 h 833078"/>
                <a:gd name="connsiteX421" fmla="*/ 627000 w 871179"/>
                <a:gd name="connsiteY421" fmla="*/ 833078 h 833078"/>
                <a:gd name="connsiteX422" fmla="*/ 609019 w 871179"/>
                <a:gd name="connsiteY422" fmla="*/ 833078 h 833078"/>
                <a:gd name="connsiteX423" fmla="*/ 591398 w 871179"/>
                <a:gd name="connsiteY423" fmla="*/ 833078 h 833078"/>
                <a:gd name="connsiteX424" fmla="*/ 573417 w 871179"/>
                <a:gd name="connsiteY424" fmla="*/ 833078 h 833078"/>
                <a:gd name="connsiteX425" fmla="*/ 555796 w 871179"/>
                <a:gd name="connsiteY425" fmla="*/ 833078 h 833078"/>
                <a:gd name="connsiteX426" fmla="*/ 537815 w 871179"/>
                <a:gd name="connsiteY426" fmla="*/ 833078 h 833078"/>
                <a:gd name="connsiteX427" fmla="*/ 520194 w 871179"/>
                <a:gd name="connsiteY427" fmla="*/ 833078 h 833078"/>
                <a:gd name="connsiteX428" fmla="*/ 502214 w 871179"/>
                <a:gd name="connsiteY428" fmla="*/ 833078 h 833078"/>
                <a:gd name="connsiteX429" fmla="*/ 473444 w 871179"/>
                <a:gd name="connsiteY429" fmla="*/ 833078 h 833078"/>
                <a:gd name="connsiteX430" fmla="*/ 454025 w 871179"/>
                <a:gd name="connsiteY430" fmla="*/ 814001 h 833078"/>
                <a:gd name="connsiteX431" fmla="*/ 454744 w 871179"/>
                <a:gd name="connsiteY431" fmla="*/ 671461 h 833078"/>
                <a:gd name="connsiteX432" fmla="*/ 464814 w 871179"/>
                <a:gd name="connsiteY432" fmla="*/ 697018 h 833078"/>
                <a:gd name="connsiteX433" fmla="*/ 489987 w 871179"/>
                <a:gd name="connsiteY433" fmla="*/ 697018 h 833078"/>
                <a:gd name="connsiteX434" fmla="*/ 468410 w 871179"/>
                <a:gd name="connsiteY434" fmla="*/ 643385 h 833078"/>
                <a:gd name="connsiteX435" fmla="*/ 454744 w 871179"/>
                <a:gd name="connsiteY435" fmla="*/ 643385 h 833078"/>
                <a:gd name="connsiteX436" fmla="*/ 455104 w 871179"/>
                <a:gd name="connsiteY436" fmla="*/ 454412 h 833078"/>
                <a:gd name="connsiteX437" fmla="*/ 474523 w 871179"/>
                <a:gd name="connsiteY437" fmla="*/ 434975 h 833078"/>
                <a:gd name="connsiteX438" fmla="*/ 20498 w 871179"/>
                <a:gd name="connsiteY438" fmla="*/ 434975 h 833078"/>
                <a:gd name="connsiteX439" fmla="*/ 48188 w 871179"/>
                <a:gd name="connsiteY439" fmla="*/ 434975 h 833078"/>
                <a:gd name="connsiteX440" fmla="*/ 66169 w 871179"/>
                <a:gd name="connsiteY440" fmla="*/ 434975 h 833078"/>
                <a:gd name="connsiteX441" fmla="*/ 83790 w 871179"/>
                <a:gd name="connsiteY441" fmla="*/ 434975 h 833078"/>
                <a:gd name="connsiteX442" fmla="*/ 101771 w 871179"/>
                <a:gd name="connsiteY442" fmla="*/ 434975 h 833078"/>
                <a:gd name="connsiteX443" fmla="*/ 106225 w 871179"/>
                <a:gd name="connsiteY443" fmla="*/ 434975 h 833078"/>
                <a:gd name="connsiteX444" fmla="*/ 119392 w 871179"/>
                <a:gd name="connsiteY444" fmla="*/ 434975 h 833078"/>
                <a:gd name="connsiteX445" fmla="*/ 137373 w 871179"/>
                <a:gd name="connsiteY445" fmla="*/ 434975 h 833078"/>
                <a:gd name="connsiteX446" fmla="*/ 154994 w 871179"/>
                <a:gd name="connsiteY446" fmla="*/ 434975 h 833078"/>
                <a:gd name="connsiteX447" fmla="*/ 158231 w 871179"/>
                <a:gd name="connsiteY447" fmla="*/ 434975 h 833078"/>
                <a:gd name="connsiteX448" fmla="*/ 260002 w 871179"/>
                <a:gd name="connsiteY448" fmla="*/ 434975 h 833078"/>
                <a:gd name="connsiteX449" fmla="*/ 262159 w 871179"/>
                <a:gd name="connsiteY449" fmla="*/ 434975 h 833078"/>
                <a:gd name="connsiteX450" fmla="*/ 280140 w 871179"/>
                <a:gd name="connsiteY450" fmla="*/ 434975 h 833078"/>
                <a:gd name="connsiteX451" fmla="*/ 297761 w 871179"/>
                <a:gd name="connsiteY451" fmla="*/ 434975 h 833078"/>
                <a:gd name="connsiteX452" fmla="*/ 310566 w 871179"/>
                <a:gd name="connsiteY452" fmla="*/ 434975 h 833078"/>
                <a:gd name="connsiteX453" fmla="*/ 315382 w 871179"/>
                <a:gd name="connsiteY453" fmla="*/ 434975 h 833078"/>
                <a:gd name="connsiteX454" fmla="*/ 333363 w 871179"/>
                <a:gd name="connsiteY454" fmla="*/ 434975 h 833078"/>
                <a:gd name="connsiteX455" fmla="*/ 350984 w 871179"/>
                <a:gd name="connsiteY455" fmla="*/ 434975 h 833078"/>
                <a:gd name="connsiteX456" fmla="*/ 368965 w 871179"/>
                <a:gd name="connsiteY456" fmla="*/ 434975 h 833078"/>
                <a:gd name="connsiteX457" fmla="*/ 397734 w 871179"/>
                <a:gd name="connsiteY457" fmla="*/ 434975 h 833078"/>
                <a:gd name="connsiteX458" fmla="*/ 417154 w 871179"/>
                <a:gd name="connsiteY458" fmla="*/ 454412 h 833078"/>
                <a:gd name="connsiteX459" fmla="*/ 416434 w 871179"/>
                <a:gd name="connsiteY459" fmla="*/ 668582 h 833078"/>
                <a:gd name="connsiteX460" fmla="*/ 406365 w 871179"/>
                <a:gd name="connsiteY460" fmla="*/ 643385 h 833078"/>
                <a:gd name="connsiteX461" fmla="*/ 381552 w 871179"/>
                <a:gd name="connsiteY461" fmla="*/ 643385 h 833078"/>
                <a:gd name="connsiteX462" fmla="*/ 402769 w 871179"/>
                <a:gd name="connsiteY462" fmla="*/ 697018 h 833078"/>
                <a:gd name="connsiteX463" fmla="*/ 416434 w 871179"/>
                <a:gd name="connsiteY463" fmla="*/ 697018 h 833078"/>
                <a:gd name="connsiteX464" fmla="*/ 416075 w 871179"/>
                <a:gd name="connsiteY464" fmla="*/ 814001 h 833078"/>
                <a:gd name="connsiteX465" fmla="*/ 396655 w 871179"/>
                <a:gd name="connsiteY465" fmla="*/ 833078 h 833078"/>
                <a:gd name="connsiteX466" fmla="*/ 368965 w 871179"/>
                <a:gd name="connsiteY466" fmla="*/ 833078 h 833078"/>
                <a:gd name="connsiteX467" fmla="*/ 350984 w 871179"/>
                <a:gd name="connsiteY467" fmla="*/ 833078 h 833078"/>
                <a:gd name="connsiteX468" fmla="*/ 333363 w 871179"/>
                <a:gd name="connsiteY468" fmla="*/ 833078 h 833078"/>
                <a:gd name="connsiteX469" fmla="*/ 315382 w 871179"/>
                <a:gd name="connsiteY469" fmla="*/ 833078 h 833078"/>
                <a:gd name="connsiteX470" fmla="*/ 297761 w 871179"/>
                <a:gd name="connsiteY470" fmla="*/ 833078 h 833078"/>
                <a:gd name="connsiteX471" fmla="*/ 280140 w 871179"/>
                <a:gd name="connsiteY471" fmla="*/ 833078 h 833078"/>
                <a:gd name="connsiteX472" fmla="*/ 262159 w 871179"/>
                <a:gd name="connsiteY472" fmla="*/ 833078 h 833078"/>
                <a:gd name="connsiteX473" fmla="*/ 244179 w 871179"/>
                <a:gd name="connsiteY473" fmla="*/ 833078 h 833078"/>
                <a:gd name="connsiteX474" fmla="*/ 226198 w 871179"/>
                <a:gd name="connsiteY474" fmla="*/ 833078 h 833078"/>
                <a:gd name="connsiteX475" fmla="*/ 208577 w 871179"/>
                <a:gd name="connsiteY475" fmla="*/ 833078 h 833078"/>
                <a:gd name="connsiteX476" fmla="*/ 190956 w 871179"/>
                <a:gd name="connsiteY476" fmla="*/ 833078 h 833078"/>
                <a:gd name="connsiteX477" fmla="*/ 172975 w 871179"/>
                <a:gd name="connsiteY477" fmla="*/ 833078 h 833078"/>
                <a:gd name="connsiteX478" fmla="*/ 154994 w 871179"/>
                <a:gd name="connsiteY478" fmla="*/ 833078 h 833078"/>
                <a:gd name="connsiteX479" fmla="*/ 137373 w 871179"/>
                <a:gd name="connsiteY479" fmla="*/ 833078 h 833078"/>
                <a:gd name="connsiteX480" fmla="*/ 119392 w 871179"/>
                <a:gd name="connsiteY480" fmla="*/ 833078 h 833078"/>
                <a:gd name="connsiteX481" fmla="*/ 101771 w 871179"/>
                <a:gd name="connsiteY481" fmla="*/ 833078 h 833078"/>
                <a:gd name="connsiteX482" fmla="*/ 83790 w 871179"/>
                <a:gd name="connsiteY482" fmla="*/ 833078 h 833078"/>
                <a:gd name="connsiteX483" fmla="*/ 66169 w 871179"/>
                <a:gd name="connsiteY483" fmla="*/ 833078 h 833078"/>
                <a:gd name="connsiteX484" fmla="*/ 48188 w 871179"/>
                <a:gd name="connsiteY484" fmla="*/ 833078 h 833078"/>
                <a:gd name="connsiteX485" fmla="*/ 19419 w 871179"/>
                <a:gd name="connsiteY485" fmla="*/ 833078 h 833078"/>
                <a:gd name="connsiteX486" fmla="*/ 0 w 871179"/>
                <a:gd name="connsiteY486" fmla="*/ 814001 h 833078"/>
                <a:gd name="connsiteX487" fmla="*/ 719 w 871179"/>
                <a:gd name="connsiteY487" fmla="*/ 671461 h 833078"/>
                <a:gd name="connsiteX488" fmla="*/ 10788 w 871179"/>
                <a:gd name="connsiteY488" fmla="*/ 697018 h 833078"/>
                <a:gd name="connsiteX489" fmla="*/ 35961 w 871179"/>
                <a:gd name="connsiteY489" fmla="*/ 697018 h 833078"/>
                <a:gd name="connsiteX490" fmla="*/ 14384 w 871179"/>
                <a:gd name="connsiteY490" fmla="*/ 643385 h 833078"/>
                <a:gd name="connsiteX491" fmla="*/ 719 w 871179"/>
                <a:gd name="connsiteY491" fmla="*/ 643385 h 833078"/>
                <a:gd name="connsiteX492" fmla="*/ 1079 w 871179"/>
                <a:gd name="connsiteY492" fmla="*/ 454412 h 833078"/>
                <a:gd name="connsiteX493" fmla="*/ 20498 w 871179"/>
                <a:gd name="connsiteY493" fmla="*/ 434975 h 833078"/>
                <a:gd name="connsiteX494" fmla="*/ 769767 w 871179"/>
                <a:gd name="connsiteY494" fmla="*/ 351670 h 833078"/>
                <a:gd name="connsiteX495" fmla="*/ 769767 w 871179"/>
                <a:gd name="connsiteY495" fmla="*/ 357789 h 833078"/>
                <a:gd name="connsiteX496" fmla="*/ 787388 w 871179"/>
                <a:gd name="connsiteY496" fmla="*/ 357789 h 833078"/>
                <a:gd name="connsiteX497" fmla="*/ 805369 w 871179"/>
                <a:gd name="connsiteY497" fmla="*/ 357789 h 833078"/>
                <a:gd name="connsiteX498" fmla="*/ 822990 w 871179"/>
                <a:gd name="connsiteY498" fmla="*/ 357789 h 833078"/>
                <a:gd name="connsiteX499" fmla="*/ 832340 w 871179"/>
                <a:gd name="connsiteY499" fmla="*/ 357789 h 833078"/>
                <a:gd name="connsiteX500" fmla="*/ 832340 w 871179"/>
                <a:gd name="connsiteY500" fmla="*/ 351670 h 833078"/>
                <a:gd name="connsiteX501" fmla="*/ 822990 w 871179"/>
                <a:gd name="connsiteY501" fmla="*/ 351670 h 833078"/>
                <a:gd name="connsiteX502" fmla="*/ 805369 w 871179"/>
                <a:gd name="connsiteY502" fmla="*/ 351670 h 833078"/>
                <a:gd name="connsiteX503" fmla="*/ 787388 w 871179"/>
                <a:gd name="connsiteY503" fmla="*/ 351670 h 833078"/>
                <a:gd name="connsiteX504" fmla="*/ 315742 w 871179"/>
                <a:gd name="connsiteY504" fmla="*/ 351670 h 833078"/>
                <a:gd name="connsiteX505" fmla="*/ 315742 w 871179"/>
                <a:gd name="connsiteY505" fmla="*/ 357789 h 833078"/>
                <a:gd name="connsiteX506" fmla="*/ 333363 w 871179"/>
                <a:gd name="connsiteY506" fmla="*/ 357789 h 833078"/>
                <a:gd name="connsiteX507" fmla="*/ 350984 w 871179"/>
                <a:gd name="connsiteY507" fmla="*/ 357789 h 833078"/>
                <a:gd name="connsiteX508" fmla="*/ 368965 w 871179"/>
                <a:gd name="connsiteY508" fmla="*/ 357789 h 833078"/>
                <a:gd name="connsiteX509" fmla="*/ 378315 w 871179"/>
                <a:gd name="connsiteY509" fmla="*/ 357789 h 833078"/>
                <a:gd name="connsiteX510" fmla="*/ 378315 w 871179"/>
                <a:gd name="connsiteY510" fmla="*/ 351670 h 833078"/>
                <a:gd name="connsiteX511" fmla="*/ 368965 w 871179"/>
                <a:gd name="connsiteY511" fmla="*/ 351670 h 833078"/>
                <a:gd name="connsiteX512" fmla="*/ 350984 w 871179"/>
                <a:gd name="connsiteY512" fmla="*/ 351670 h 833078"/>
                <a:gd name="connsiteX513" fmla="*/ 333363 w 871179"/>
                <a:gd name="connsiteY513" fmla="*/ 351670 h 833078"/>
                <a:gd name="connsiteX514" fmla="*/ 492144 w 871179"/>
                <a:gd name="connsiteY514" fmla="*/ 343391 h 833078"/>
                <a:gd name="connsiteX515" fmla="*/ 492144 w 871179"/>
                <a:gd name="connsiteY515" fmla="*/ 357789 h 833078"/>
                <a:gd name="connsiteX516" fmla="*/ 502214 w 871179"/>
                <a:gd name="connsiteY516" fmla="*/ 357789 h 833078"/>
                <a:gd name="connsiteX517" fmla="*/ 520194 w 871179"/>
                <a:gd name="connsiteY517" fmla="*/ 357789 h 833078"/>
                <a:gd name="connsiteX518" fmla="*/ 537815 w 871179"/>
                <a:gd name="connsiteY518" fmla="*/ 357789 h 833078"/>
                <a:gd name="connsiteX519" fmla="*/ 555796 w 871179"/>
                <a:gd name="connsiteY519" fmla="*/ 357789 h 833078"/>
                <a:gd name="connsiteX520" fmla="*/ 573417 w 871179"/>
                <a:gd name="connsiteY520" fmla="*/ 357789 h 833078"/>
                <a:gd name="connsiteX521" fmla="*/ 591398 w 871179"/>
                <a:gd name="connsiteY521" fmla="*/ 357789 h 833078"/>
                <a:gd name="connsiteX522" fmla="*/ 609019 w 871179"/>
                <a:gd name="connsiteY522" fmla="*/ 357789 h 833078"/>
                <a:gd name="connsiteX523" fmla="*/ 627000 w 871179"/>
                <a:gd name="connsiteY523" fmla="*/ 357789 h 833078"/>
                <a:gd name="connsiteX524" fmla="*/ 644981 w 871179"/>
                <a:gd name="connsiteY524" fmla="*/ 357789 h 833078"/>
                <a:gd name="connsiteX525" fmla="*/ 657567 w 871179"/>
                <a:gd name="connsiteY525" fmla="*/ 357789 h 833078"/>
                <a:gd name="connsiteX526" fmla="*/ 657567 w 871179"/>
                <a:gd name="connsiteY526" fmla="*/ 343391 h 833078"/>
                <a:gd name="connsiteX527" fmla="*/ 644981 w 871179"/>
                <a:gd name="connsiteY527" fmla="*/ 343391 h 833078"/>
                <a:gd name="connsiteX528" fmla="*/ 627000 w 871179"/>
                <a:gd name="connsiteY528" fmla="*/ 343391 h 833078"/>
                <a:gd name="connsiteX529" fmla="*/ 609019 w 871179"/>
                <a:gd name="connsiteY529" fmla="*/ 343391 h 833078"/>
                <a:gd name="connsiteX530" fmla="*/ 591398 w 871179"/>
                <a:gd name="connsiteY530" fmla="*/ 343391 h 833078"/>
                <a:gd name="connsiteX531" fmla="*/ 573417 w 871179"/>
                <a:gd name="connsiteY531" fmla="*/ 343391 h 833078"/>
                <a:gd name="connsiteX532" fmla="*/ 555796 w 871179"/>
                <a:gd name="connsiteY532" fmla="*/ 343391 h 833078"/>
                <a:gd name="connsiteX533" fmla="*/ 537815 w 871179"/>
                <a:gd name="connsiteY533" fmla="*/ 343391 h 833078"/>
                <a:gd name="connsiteX534" fmla="*/ 520194 w 871179"/>
                <a:gd name="connsiteY534" fmla="*/ 343391 h 833078"/>
                <a:gd name="connsiteX535" fmla="*/ 502214 w 871179"/>
                <a:gd name="connsiteY535" fmla="*/ 343391 h 833078"/>
                <a:gd name="connsiteX536" fmla="*/ 37759 w 871179"/>
                <a:gd name="connsiteY536" fmla="*/ 343391 h 833078"/>
                <a:gd name="connsiteX537" fmla="*/ 37759 w 871179"/>
                <a:gd name="connsiteY537" fmla="*/ 357789 h 833078"/>
                <a:gd name="connsiteX538" fmla="*/ 48188 w 871179"/>
                <a:gd name="connsiteY538" fmla="*/ 357789 h 833078"/>
                <a:gd name="connsiteX539" fmla="*/ 66169 w 871179"/>
                <a:gd name="connsiteY539" fmla="*/ 357789 h 833078"/>
                <a:gd name="connsiteX540" fmla="*/ 83790 w 871179"/>
                <a:gd name="connsiteY540" fmla="*/ 357789 h 833078"/>
                <a:gd name="connsiteX541" fmla="*/ 101771 w 871179"/>
                <a:gd name="connsiteY541" fmla="*/ 357789 h 833078"/>
                <a:gd name="connsiteX542" fmla="*/ 119392 w 871179"/>
                <a:gd name="connsiteY542" fmla="*/ 357789 h 833078"/>
                <a:gd name="connsiteX543" fmla="*/ 137373 w 871179"/>
                <a:gd name="connsiteY543" fmla="*/ 357789 h 833078"/>
                <a:gd name="connsiteX544" fmla="*/ 154994 w 871179"/>
                <a:gd name="connsiteY544" fmla="*/ 357789 h 833078"/>
                <a:gd name="connsiteX545" fmla="*/ 172975 w 871179"/>
                <a:gd name="connsiteY545" fmla="*/ 357789 h 833078"/>
                <a:gd name="connsiteX546" fmla="*/ 190956 w 871179"/>
                <a:gd name="connsiteY546" fmla="*/ 357789 h 833078"/>
                <a:gd name="connsiteX547" fmla="*/ 203542 w 871179"/>
                <a:gd name="connsiteY547" fmla="*/ 357789 h 833078"/>
                <a:gd name="connsiteX548" fmla="*/ 203542 w 871179"/>
                <a:gd name="connsiteY548" fmla="*/ 343391 h 833078"/>
                <a:gd name="connsiteX549" fmla="*/ 190956 w 871179"/>
                <a:gd name="connsiteY549" fmla="*/ 343391 h 833078"/>
                <a:gd name="connsiteX550" fmla="*/ 172975 w 871179"/>
                <a:gd name="connsiteY550" fmla="*/ 343391 h 833078"/>
                <a:gd name="connsiteX551" fmla="*/ 154994 w 871179"/>
                <a:gd name="connsiteY551" fmla="*/ 343391 h 833078"/>
                <a:gd name="connsiteX552" fmla="*/ 137373 w 871179"/>
                <a:gd name="connsiteY552" fmla="*/ 343391 h 833078"/>
                <a:gd name="connsiteX553" fmla="*/ 119392 w 871179"/>
                <a:gd name="connsiteY553" fmla="*/ 343391 h 833078"/>
                <a:gd name="connsiteX554" fmla="*/ 101771 w 871179"/>
                <a:gd name="connsiteY554" fmla="*/ 343391 h 833078"/>
                <a:gd name="connsiteX555" fmla="*/ 83790 w 871179"/>
                <a:gd name="connsiteY555" fmla="*/ 343391 h 833078"/>
                <a:gd name="connsiteX556" fmla="*/ 66169 w 871179"/>
                <a:gd name="connsiteY556" fmla="*/ 343391 h 833078"/>
                <a:gd name="connsiteX557" fmla="*/ 48188 w 871179"/>
                <a:gd name="connsiteY557" fmla="*/ 343391 h 833078"/>
                <a:gd name="connsiteX558" fmla="*/ 817956 w 871179"/>
                <a:gd name="connsiteY558" fmla="*/ 304516 h 833078"/>
                <a:gd name="connsiteX559" fmla="*/ 805369 w 871179"/>
                <a:gd name="connsiteY559" fmla="*/ 322514 h 833078"/>
                <a:gd name="connsiteX560" fmla="*/ 803571 w 871179"/>
                <a:gd name="connsiteY560" fmla="*/ 324673 h 833078"/>
                <a:gd name="connsiteX561" fmla="*/ 805369 w 871179"/>
                <a:gd name="connsiteY561" fmla="*/ 324673 h 833078"/>
                <a:gd name="connsiteX562" fmla="*/ 810763 w 871179"/>
                <a:gd name="connsiteY562" fmla="*/ 324673 h 833078"/>
                <a:gd name="connsiteX563" fmla="*/ 810763 w 871179"/>
                <a:gd name="connsiteY563" fmla="*/ 344471 h 833078"/>
                <a:gd name="connsiteX564" fmla="*/ 822990 w 871179"/>
                <a:gd name="connsiteY564" fmla="*/ 344471 h 833078"/>
                <a:gd name="connsiteX565" fmla="*/ 825148 w 871179"/>
                <a:gd name="connsiteY565" fmla="*/ 344471 h 833078"/>
                <a:gd name="connsiteX566" fmla="*/ 825148 w 871179"/>
                <a:gd name="connsiteY566" fmla="*/ 324673 h 833078"/>
                <a:gd name="connsiteX567" fmla="*/ 832340 w 871179"/>
                <a:gd name="connsiteY567" fmla="*/ 324673 h 833078"/>
                <a:gd name="connsiteX568" fmla="*/ 822990 w 871179"/>
                <a:gd name="connsiteY568" fmla="*/ 311715 h 833078"/>
                <a:gd name="connsiteX569" fmla="*/ 784152 w 871179"/>
                <a:gd name="connsiteY569" fmla="*/ 304516 h 833078"/>
                <a:gd name="connsiteX570" fmla="*/ 769767 w 871179"/>
                <a:gd name="connsiteY570" fmla="*/ 324673 h 833078"/>
                <a:gd name="connsiteX571" fmla="*/ 776959 w 871179"/>
                <a:gd name="connsiteY571" fmla="*/ 324673 h 833078"/>
                <a:gd name="connsiteX572" fmla="*/ 776959 w 871179"/>
                <a:gd name="connsiteY572" fmla="*/ 344471 h 833078"/>
                <a:gd name="connsiteX573" fmla="*/ 787388 w 871179"/>
                <a:gd name="connsiteY573" fmla="*/ 344471 h 833078"/>
                <a:gd name="connsiteX574" fmla="*/ 791344 w 871179"/>
                <a:gd name="connsiteY574" fmla="*/ 344471 h 833078"/>
                <a:gd name="connsiteX575" fmla="*/ 791344 w 871179"/>
                <a:gd name="connsiteY575" fmla="*/ 324673 h 833078"/>
                <a:gd name="connsiteX576" fmla="*/ 798536 w 871179"/>
                <a:gd name="connsiteY576" fmla="*/ 324673 h 833078"/>
                <a:gd name="connsiteX577" fmla="*/ 787388 w 871179"/>
                <a:gd name="connsiteY577" fmla="*/ 309196 h 833078"/>
                <a:gd name="connsiteX578" fmla="*/ 492144 w 871179"/>
                <a:gd name="connsiteY578" fmla="*/ 304516 h 833078"/>
                <a:gd name="connsiteX579" fmla="*/ 492144 w 871179"/>
                <a:gd name="connsiteY579" fmla="*/ 319274 h 833078"/>
                <a:gd name="connsiteX580" fmla="*/ 502214 w 871179"/>
                <a:gd name="connsiteY580" fmla="*/ 319274 h 833078"/>
                <a:gd name="connsiteX581" fmla="*/ 520194 w 871179"/>
                <a:gd name="connsiteY581" fmla="*/ 319274 h 833078"/>
                <a:gd name="connsiteX582" fmla="*/ 537815 w 871179"/>
                <a:gd name="connsiteY582" fmla="*/ 319274 h 833078"/>
                <a:gd name="connsiteX583" fmla="*/ 555796 w 871179"/>
                <a:gd name="connsiteY583" fmla="*/ 319274 h 833078"/>
                <a:gd name="connsiteX584" fmla="*/ 573417 w 871179"/>
                <a:gd name="connsiteY584" fmla="*/ 319274 h 833078"/>
                <a:gd name="connsiteX585" fmla="*/ 591398 w 871179"/>
                <a:gd name="connsiteY585" fmla="*/ 319274 h 833078"/>
                <a:gd name="connsiteX586" fmla="*/ 609019 w 871179"/>
                <a:gd name="connsiteY586" fmla="*/ 319274 h 833078"/>
                <a:gd name="connsiteX587" fmla="*/ 627000 w 871179"/>
                <a:gd name="connsiteY587" fmla="*/ 319274 h 833078"/>
                <a:gd name="connsiteX588" fmla="*/ 644981 w 871179"/>
                <a:gd name="connsiteY588" fmla="*/ 319274 h 833078"/>
                <a:gd name="connsiteX589" fmla="*/ 657567 w 871179"/>
                <a:gd name="connsiteY589" fmla="*/ 319274 h 833078"/>
                <a:gd name="connsiteX590" fmla="*/ 657567 w 871179"/>
                <a:gd name="connsiteY590" fmla="*/ 304516 h 833078"/>
                <a:gd name="connsiteX591" fmla="*/ 644981 w 871179"/>
                <a:gd name="connsiteY591" fmla="*/ 304516 h 833078"/>
                <a:gd name="connsiteX592" fmla="*/ 627000 w 871179"/>
                <a:gd name="connsiteY592" fmla="*/ 304516 h 833078"/>
                <a:gd name="connsiteX593" fmla="*/ 609019 w 871179"/>
                <a:gd name="connsiteY593" fmla="*/ 304516 h 833078"/>
                <a:gd name="connsiteX594" fmla="*/ 591398 w 871179"/>
                <a:gd name="connsiteY594" fmla="*/ 304516 h 833078"/>
                <a:gd name="connsiteX595" fmla="*/ 573417 w 871179"/>
                <a:gd name="connsiteY595" fmla="*/ 304516 h 833078"/>
                <a:gd name="connsiteX596" fmla="*/ 555796 w 871179"/>
                <a:gd name="connsiteY596" fmla="*/ 304516 h 833078"/>
                <a:gd name="connsiteX597" fmla="*/ 537815 w 871179"/>
                <a:gd name="connsiteY597" fmla="*/ 304516 h 833078"/>
                <a:gd name="connsiteX598" fmla="*/ 520194 w 871179"/>
                <a:gd name="connsiteY598" fmla="*/ 304516 h 833078"/>
                <a:gd name="connsiteX599" fmla="*/ 502214 w 871179"/>
                <a:gd name="connsiteY599" fmla="*/ 304516 h 833078"/>
                <a:gd name="connsiteX600" fmla="*/ 363931 w 871179"/>
                <a:gd name="connsiteY600" fmla="*/ 304516 h 833078"/>
                <a:gd name="connsiteX601" fmla="*/ 350984 w 871179"/>
                <a:gd name="connsiteY601" fmla="*/ 322514 h 833078"/>
                <a:gd name="connsiteX602" fmla="*/ 349546 w 871179"/>
                <a:gd name="connsiteY602" fmla="*/ 324673 h 833078"/>
                <a:gd name="connsiteX603" fmla="*/ 350984 w 871179"/>
                <a:gd name="connsiteY603" fmla="*/ 324673 h 833078"/>
                <a:gd name="connsiteX604" fmla="*/ 356738 w 871179"/>
                <a:gd name="connsiteY604" fmla="*/ 324673 h 833078"/>
                <a:gd name="connsiteX605" fmla="*/ 356738 w 871179"/>
                <a:gd name="connsiteY605" fmla="*/ 344471 h 833078"/>
                <a:gd name="connsiteX606" fmla="*/ 368965 w 871179"/>
                <a:gd name="connsiteY606" fmla="*/ 344471 h 833078"/>
                <a:gd name="connsiteX607" fmla="*/ 371123 w 871179"/>
                <a:gd name="connsiteY607" fmla="*/ 344471 h 833078"/>
                <a:gd name="connsiteX608" fmla="*/ 371123 w 871179"/>
                <a:gd name="connsiteY608" fmla="*/ 324673 h 833078"/>
                <a:gd name="connsiteX609" fmla="*/ 378315 w 871179"/>
                <a:gd name="connsiteY609" fmla="*/ 324673 h 833078"/>
                <a:gd name="connsiteX610" fmla="*/ 368965 w 871179"/>
                <a:gd name="connsiteY610" fmla="*/ 311715 h 833078"/>
                <a:gd name="connsiteX611" fmla="*/ 330127 w 871179"/>
                <a:gd name="connsiteY611" fmla="*/ 304516 h 833078"/>
                <a:gd name="connsiteX612" fmla="*/ 315742 w 871179"/>
                <a:gd name="connsiteY612" fmla="*/ 324673 h 833078"/>
                <a:gd name="connsiteX613" fmla="*/ 322934 w 871179"/>
                <a:gd name="connsiteY613" fmla="*/ 324673 h 833078"/>
                <a:gd name="connsiteX614" fmla="*/ 322934 w 871179"/>
                <a:gd name="connsiteY614" fmla="*/ 344471 h 833078"/>
                <a:gd name="connsiteX615" fmla="*/ 333363 w 871179"/>
                <a:gd name="connsiteY615" fmla="*/ 344471 h 833078"/>
                <a:gd name="connsiteX616" fmla="*/ 337319 w 871179"/>
                <a:gd name="connsiteY616" fmla="*/ 344471 h 833078"/>
                <a:gd name="connsiteX617" fmla="*/ 337319 w 871179"/>
                <a:gd name="connsiteY617" fmla="*/ 324673 h 833078"/>
                <a:gd name="connsiteX618" fmla="*/ 344511 w 871179"/>
                <a:gd name="connsiteY618" fmla="*/ 324673 h 833078"/>
                <a:gd name="connsiteX619" fmla="*/ 333363 w 871179"/>
                <a:gd name="connsiteY619" fmla="*/ 309196 h 833078"/>
                <a:gd name="connsiteX620" fmla="*/ 37759 w 871179"/>
                <a:gd name="connsiteY620" fmla="*/ 304516 h 833078"/>
                <a:gd name="connsiteX621" fmla="*/ 37759 w 871179"/>
                <a:gd name="connsiteY621" fmla="*/ 319274 h 833078"/>
                <a:gd name="connsiteX622" fmla="*/ 48188 w 871179"/>
                <a:gd name="connsiteY622" fmla="*/ 319274 h 833078"/>
                <a:gd name="connsiteX623" fmla="*/ 66169 w 871179"/>
                <a:gd name="connsiteY623" fmla="*/ 319274 h 833078"/>
                <a:gd name="connsiteX624" fmla="*/ 83790 w 871179"/>
                <a:gd name="connsiteY624" fmla="*/ 319274 h 833078"/>
                <a:gd name="connsiteX625" fmla="*/ 101771 w 871179"/>
                <a:gd name="connsiteY625" fmla="*/ 319274 h 833078"/>
                <a:gd name="connsiteX626" fmla="*/ 119392 w 871179"/>
                <a:gd name="connsiteY626" fmla="*/ 319274 h 833078"/>
                <a:gd name="connsiteX627" fmla="*/ 137373 w 871179"/>
                <a:gd name="connsiteY627" fmla="*/ 319274 h 833078"/>
                <a:gd name="connsiteX628" fmla="*/ 154994 w 871179"/>
                <a:gd name="connsiteY628" fmla="*/ 319274 h 833078"/>
                <a:gd name="connsiteX629" fmla="*/ 172975 w 871179"/>
                <a:gd name="connsiteY629" fmla="*/ 319274 h 833078"/>
                <a:gd name="connsiteX630" fmla="*/ 190956 w 871179"/>
                <a:gd name="connsiteY630" fmla="*/ 319274 h 833078"/>
                <a:gd name="connsiteX631" fmla="*/ 203542 w 871179"/>
                <a:gd name="connsiteY631" fmla="*/ 319274 h 833078"/>
                <a:gd name="connsiteX632" fmla="*/ 203542 w 871179"/>
                <a:gd name="connsiteY632" fmla="*/ 304516 h 833078"/>
                <a:gd name="connsiteX633" fmla="*/ 190956 w 871179"/>
                <a:gd name="connsiteY633" fmla="*/ 304516 h 833078"/>
                <a:gd name="connsiteX634" fmla="*/ 172975 w 871179"/>
                <a:gd name="connsiteY634" fmla="*/ 304516 h 833078"/>
                <a:gd name="connsiteX635" fmla="*/ 154994 w 871179"/>
                <a:gd name="connsiteY635" fmla="*/ 304516 h 833078"/>
                <a:gd name="connsiteX636" fmla="*/ 137373 w 871179"/>
                <a:gd name="connsiteY636" fmla="*/ 304516 h 833078"/>
                <a:gd name="connsiteX637" fmla="*/ 119392 w 871179"/>
                <a:gd name="connsiteY637" fmla="*/ 304516 h 833078"/>
                <a:gd name="connsiteX638" fmla="*/ 101771 w 871179"/>
                <a:gd name="connsiteY638" fmla="*/ 304516 h 833078"/>
                <a:gd name="connsiteX639" fmla="*/ 83790 w 871179"/>
                <a:gd name="connsiteY639" fmla="*/ 304516 h 833078"/>
                <a:gd name="connsiteX640" fmla="*/ 66169 w 871179"/>
                <a:gd name="connsiteY640" fmla="*/ 304516 h 833078"/>
                <a:gd name="connsiteX641" fmla="*/ 48188 w 871179"/>
                <a:gd name="connsiteY641" fmla="*/ 304516 h 833078"/>
                <a:gd name="connsiteX642" fmla="*/ 799615 w 871179"/>
                <a:gd name="connsiteY642" fmla="*/ 208410 h 833078"/>
                <a:gd name="connsiteX643" fmla="*/ 805369 w 871179"/>
                <a:gd name="connsiteY643" fmla="*/ 222088 h 833078"/>
                <a:gd name="connsiteX644" fmla="*/ 821192 w 871179"/>
                <a:gd name="connsiteY644" fmla="*/ 262042 h 833078"/>
                <a:gd name="connsiteX645" fmla="*/ 822990 w 871179"/>
                <a:gd name="connsiteY645" fmla="*/ 262042 h 833078"/>
                <a:gd name="connsiteX646" fmla="*/ 846365 w 871179"/>
                <a:gd name="connsiteY646" fmla="*/ 262042 h 833078"/>
                <a:gd name="connsiteX647" fmla="*/ 824788 w 871179"/>
                <a:gd name="connsiteY647" fmla="*/ 208410 h 833078"/>
                <a:gd name="connsiteX648" fmla="*/ 822990 w 871179"/>
                <a:gd name="connsiteY648" fmla="*/ 208410 h 833078"/>
                <a:gd name="connsiteX649" fmla="*/ 805369 w 871179"/>
                <a:gd name="connsiteY649" fmla="*/ 208410 h 833078"/>
                <a:gd name="connsiteX650" fmla="*/ 764013 w 871179"/>
                <a:gd name="connsiteY650" fmla="*/ 208410 h 833078"/>
                <a:gd name="connsiteX651" fmla="*/ 769407 w 871179"/>
                <a:gd name="connsiteY651" fmla="*/ 222088 h 833078"/>
                <a:gd name="connsiteX652" fmla="*/ 785590 w 871179"/>
                <a:gd name="connsiteY652" fmla="*/ 262042 h 833078"/>
                <a:gd name="connsiteX653" fmla="*/ 787388 w 871179"/>
                <a:gd name="connsiteY653" fmla="*/ 262042 h 833078"/>
                <a:gd name="connsiteX654" fmla="*/ 805369 w 871179"/>
                <a:gd name="connsiteY654" fmla="*/ 262042 h 833078"/>
                <a:gd name="connsiteX655" fmla="*/ 810763 w 871179"/>
                <a:gd name="connsiteY655" fmla="*/ 262042 h 833078"/>
                <a:gd name="connsiteX656" fmla="*/ 805369 w 871179"/>
                <a:gd name="connsiteY656" fmla="*/ 248364 h 833078"/>
                <a:gd name="connsiteX657" fmla="*/ 789186 w 871179"/>
                <a:gd name="connsiteY657" fmla="*/ 208410 h 833078"/>
                <a:gd name="connsiteX658" fmla="*/ 787388 w 871179"/>
                <a:gd name="connsiteY658" fmla="*/ 208410 h 833078"/>
                <a:gd name="connsiteX659" fmla="*/ 769407 w 871179"/>
                <a:gd name="connsiteY659" fmla="*/ 208410 h 833078"/>
                <a:gd name="connsiteX660" fmla="*/ 728411 w 871179"/>
                <a:gd name="connsiteY660" fmla="*/ 208410 h 833078"/>
                <a:gd name="connsiteX661" fmla="*/ 733806 w 871179"/>
                <a:gd name="connsiteY661" fmla="*/ 222088 h 833078"/>
                <a:gd name="connsiteX662" fmla="*/ 749988 w 871179"/>
                <a:gd name="connsiteY662" fmla="*/ 262042 h 833078"/>
                <a:gd name="connsiteX663" fmla="*/ 751786 w 871179"/>
                <a:gd name="connsiteY663" fmla="*/ 262042 h 833078"/>
                <a:gd name="connsiteX664" fmla="*/ 769407 w 871179"/>
                <a:gd name="connsiteY664" fmla="*/ 262042 h 833078"/>
                <a:gd name="connsiteX665" fmla="*/ 774802 w 871179"/>
                <a:gd name="connsiteY665" fmla="*/ 262042 h 833078"/>
                <a:gd name="connsiteX666" fmla="*/ 769407 w 871179"/>
                <a:gd name="connsiteY666" fmla="*/ 248364 h 833078"/>
                <a:gd name="connsiteX667" fmla="*/ 753584 w 871179"/>
                <a:gd name="connsiteY667" fmla="*/ 208410 h 833078"/>
                <a:gd name="connsiteX668" fmla="*/ 751786 w 871179"/>
                <a:gd name="connsiteY668" fmla="*/ 208410 h 833078"/>
                <a:gd name="connsiteX669" fmla="*/ 733806 w 871179"/>
                <a:gd name="connsiteY669" fmla="*/ 208410 h 833078"/>
                <a:gd name="connsiteX670" fmla="*/ 692809 w 871179"/>
                <a:gd name="connsiteY670" fmla="*/ 208410 h 833078"/>
                <a:gd name="connsiteX671" fmla="*/ 698204 w 871179"/>
                <a:gd name="connsiteY671" fmla="*/ 222088 h 833078"/>
                <a:gd name="connsiteX672" fmla="*/ 714386 w 871179"/>
                <a:gd name="connsiteY672" fmla="*/ 262042 h 833078"/>
                <a:gd name="connsiteX673" fmla="*/ 716184 w 871179"/>
                <a:gd name="connsiteY673" fmla="*/ 262042 h 833078"/>
                <a:gd name="connsiteX674" fmla="*/ 733806 w 871179"/>
                <a:gd name="connsiteY674" fmla="*/ 262042 h 833078"/>
                <a:gd name="connsiteX675" fmla="*/ 739559 w 871179"/>
                <a:gd name="connsiteY675" fmla="*/ 262042 h 833078"/>
                <a:gd name="connsiteX676" fmla="*/ 733806 w 871179"/>
                <a:gd name="connsiteY676" fmla="*/ 248364 h 833078"/>
                <a:gd name="connsiteX677" fmla="*/ 717983 w 871179"/>
                <a:gd name="connsiteY677" fmla="*/ 208410 h 833078"/>
                <a:gd name="connsiteX678" fmla="*/ 716184 w 871179"/>
                <a:gd name="connsiteY678" fmla="*/ 208410 h 833078"/>
                <a:gd name="connsiteX679" fmla="*/ 698204 w 871179"/>
                <a:gd name="connsiteY679" fmla="*/ 208410 h 833078"/>
                <a:gd name="connsiteX680" fmla="*/ 657208 w 871179"/>
                <a:gd name="connsiteY680" fmla="*/ 208410 h 833078"/>
                <a:gd name="connsiteX681" fmla="*/ 662602 w 871179"/>
                <a:gd name="connsiteY681" fmla="*/ 221728 h 833078"/>
                <a:gd name="connsiteX682" fmla="*/ 678784 w 871179"/>
                <a:gd name="connsiteY682" fmla="*/ 262042 h 833078"/>
                <a:gd name="connsiteX683" fmla="*/ 680583 w 871179"/>
                <a:gd name="connsiteY683" fmla="*/ 262042 h 833078"/>
                <a:gd name="connsiteX684" fmla="*/ 698204 w 871179"/>
                <a:gd name="connsiteY684" fmla="*/ 262042 h 833078"/>
                <a:gd name="connsiteX685" fmla="*/ 703958 w 871179"/>
                <a:gd name="connsiteY685" fmla="*/ 262042 h 833078"/>
                <a:gd name="connsiteX686" fmla="*/ 698204 w 871179"/>
                <a:gd name="connsiteY686" fmla="*/ 248364 h 833078"/>
                <a:gd name="connsiteX687" fmla="*/ 682381 w 871179"/>
                <a:gd name="connsiteY687" fmla="*/ 208410 h 833078"/>
                <a:gd name="connsiteX688" fmla="*/ 680583 w 871179"/>
                <a:gd name="connsiteY688" fmla="*/ 208410 h 833078"/>
                <a:gd name="connsiteX689" fmla="*/ 662602 w 871179"/>
                <a:gd name="connsiteY689" fmla="*/ 208410 h 833078"/>
                <a:gd name="connsiteX690" fmla="*/ 621246 w 871179"/>
                <a:gd name="connsiteY690" fmla="*/ 208410 h 833078"/>
                <a:gd name="connsiteX691" fmla="*/ 627000 w 871179"/>
                <a:gd name="connsiteY691" fmla="*/ 222088 h 833078"/>
                <a:gd name="connsiteX692" fmla="*/ 643183 w 871179"/>
                <a:gd name="connsiteY692" fmla="*/ 262042 h 833078"/>
                <a:gd name="connsiteX693" fmla="*/ 644981 w 871179"/>
                <a:gd name="connsiteY693" fmla="*/ 262042 h 833078"/>
                <a:gd name="connsiteX694" fmla="*/ 662602 w 871179"/>
                <a:gd name="connsiteY694" fmla="*/ 262042 h 833078"/>
                <a:gd name="connsiteX695" fmla="*/ 667996 w 871179"/>
                <a:gd name="connsiteY695" fmla="*/ 262042 h 833078"/>
                <a:gd name="connsiteX696" fmla="*/ 662602 w 871179"/>
                <a:gd name="connsiteY696" fmla="*/ 248364 h 833078"/>
                <a:gd name="connsiteX697" fmla="*/ 646419 w 871179"/>
                <a:gd name="connsiteY697" fmla="*/ 208410 h 833078"/>
                <a:gd name="connsiteX698" fmla="*/ 644981 w 871179"/>
                <a:gd name="connsiteY698" fmla="*/ 208410 h 833078"/>
                <a:gd name="connsiteX699" fmla="*/ 627000 w 871179"/>
                <a:gd name="connsiteY699" fmla="*/ 208410 h 833078"/>
                <a:gd name="connsiteX700" fmla="*/ 586004 w 871179"/>
                <a:gd name="connsiteY700" fmla="*/ 208410 h 833078"/>
                <a:gd name="connsiteX701" fmla="*/ 591398 w 871179"/>
                <a:gd name="connsiteY701" fmla="*/ 222088 h 833078"/>
                <a:gd name="connsiteX702" fmla="*/ 607581 w 871179"/>
                <a:gd name="connsiteY702" fmla="*/ 262042 h 833078"/>
                <a:gd name="connsiteX703" fmla="*/ 609019 w 871179"/>
                <a:gd name="connsiteY703" fmla="*/ 262042 h 833078"/>
                <a:gd name="connsiteX704" fmla="*/ 627000 w 871179"/>
                <a:gd name="connsiteY704" fmla="*/ 262042 h 833078"/>
                <a:gd name="connsiteX705" fmla="*/ 632754 w 871179"/>
                <a:gd name="connsiteY705" fmla="*/ 262042 h 833078"/>
                <a:gd name="connsiteX706" fmla="*/ 627000 w 871179"/>
                <a:gd name="connsiteY706" fmla="*/ 248364 h 833078"/>
                <a:gd name="connsiteX707" fmla="*/ 610817 w 871179"/>
                <a:gd name="connsiteY707" fmla="*/ 208410 h 833078"/>
                <a:gd name="connsiteX708" fmla="*/ 609019 w 871179"/>
                <a:gd name="connsiteY708" fmla="*/ 208410 h 833078"/>
                <a:gd name="connsiteX709" fmla="*/ 591398 w 871179"/>
                <a:gd name="connsiteY709" fmla="*/ 208410 h 833078"/>
                <a:gd name="connsiteX710" fmla="*/ 550402 w 871179"/>
                <a:gd name="connsiteY710" fmla="*/ 208410 h 833078"/>
                <a:gd name="connsiteX711" fmla="*/ 555796 w 871179"/>
                <a:gd name="connsiteY711" fmla="*/ 222088 h 833078"/>
                <a:gd name="connsiteX712" fmla="*/ 571979 w 871179"/>
                <a:gd name="connsiteY712" fmla="*/ 262042 h 833078"/>
                <a:gd name="connsiteX713" fmla="*/ 573417 w 871179"/>
                <a:gd name="connsiteY713" fmla="*/ 262042 h 833078"/>
                <a:gd name="connsiteX714" fmla="*/ 591398 w 871179"/>
                <a:gd name="connsiteY714" fmla="*/ 262042 h 833078"/>
                <a:gd name="connsiteX715" fmla="*/ 596792 w 871179"/>
                <a:gd name="connsiteY715" fmla="*/ 262042 h 833078"/>
                <a:gd name="connsiteX716" fmla="*/ 591398 w 871179"/>
                <a:gd name="connsiteY716" fmla="*/ 248364 h 833078"/>
                <a:gd name="connsiteX717" fmla="*/ 575575 w 871179"/>
                <a:gd name="connsiteY717" fmla="*/ 208410 h 833078"/>
                <a:gd name="connsiteX718" fmla="*/ 573417 w 871179"/>
                <a:gd name="connsiteY718" fmla="*/ 208410 h 833078"/>
                <a:gd name="connsiteX719" fmla="*/ 555796 w 871179"/>
                <a:gd name="connsiteY719" fmla="*/ 208410 h 833078"/>
                <a:gd name="connsiteX720" fmla="*/ 514440 w 871179"/>
                <a:gd name="connsiteY720" fmla="*/ 208410 h 833078"/>
                <a:gd name="connsiteX721" fmla="*/ 520194 w 871179"/>
                <a:gd name="connsiteY721" fmla="*/ 222088 h 833078"/>
                <a:gd name="connsiteX722" fmla="*/ 536017 w 871179"/>
                <a:gd name="connsiteY722" fmla="*/ 262042 h 833078"/>
                <a:gd name="connsiteX723" fmla="*/ 537815 w 871179"/>
                <a:gd name="connsiteY723" fmla="*/ 262042 h 833078"/>
                <a:gd name="connsiteX724" fmla="*/ 555796 w 871179"/>
                <a:gd name="connsiteY724" fmla="*/ 262042 h 833078"/>
                <a:gd name="connsiteX725" fmla="*/ 561190 w 871179"/>
                <a:gd name="connsiteY725" fmla="*/ 262042 h 833078"/>
                <a:gd name="connsiteX726" fmla="*/ 555796 w 871179"/>
                <a:gd name="connsiteY726" fmla="*/ 248364 h 833078"/>
                <a:gd name="connsiteX727" fmla="*/ 539613 w 871179"/>
                <a:gd name="connsiteY727" fmla="*/ 208410 h 833078"/>
                <a:gd name="connsiteX728" fmla="*/ 537815 w 871179"/>
                <a:gd name="connsiteY728" fmla="*/ 208410 h 833078"/>
                <a:gd name="connsiteX729" fmla="*/ 520194 w 871179"/>
                <a:gd name="connsiteY729" fmla="*/ 208410 h 833078"/>
                <a:gd name="connsiteX730" fmla="*/ 479198 w 871179"/>
                <a:gd name="connsiteY730" fmla="*/ 208410 h 833078"/>
                <a:gd name="connsiteX731" fmla="*/ 500415 w 871179"/>
                <a:gd name="connsiteY731" fmla="*/ 262042 h 833078"/>
                <a:gd name="connsiteX732" fmla="*/ 502214 w 871179"/>
                <a:gd name="connsiteY732" fmla="*/ 262042 h 833078"/>
                <a:gd name="connsiteX733" fmla="*/ 520194 w 871179"/>
                <a:gd name="connsiteY733" fmla="*/ 262042 h 833078"/>
                <a:gd name="connsiteX734" fmla="*/ 525589 w 871179"/>
                <a:gd name="connsiteY734" fmla="*/ 262042 h 833078"/>
                <a:gd name="connsiteX735" fmla="*/ 520194 w 871179"/>
                <a:gd name="connsiteY735" fmla="*/ 248364 h 833078"/>
                <a:gd name="connsiteX736" fmla="*/ 504012 w 871179"/>
                <a:gd name="connsiteY736" fmla="*/ 208410 h 833078"/>
                <a:gd name="connsiteX737" fmla="*/ 502214 w 871179"/>
                <a:gd name="connsiteY737" fmla="*/ 208410 h 833078"/>
                <a:gd name="connsiteX738" fmla="*/ 345590 w 871179"/>
                <a:gd name="connsiteY738" fmla="*/ 208410 h 833078"/>
                <a:gd name="connsiteX739" fmla="*/ 350984 w 871179"/>
                <a:gd name="connsiteY739" fmla="*/ 222088 h 833078"/>
                <a:gd name="connsiteX740" fmla="*/ 367167 w 871179"/>
                <a:gd name="connsiteY740" fmla="*/ 262042 h 833078"/>
                <a:gd name="connsiteX741" fmla="*/ 368965 w 871179"/>
                <a:gd name="connsiteY741" fmla="*/ 262042 h 833078"/>
                <a:gd name="connsiteX742" fmla="*/ 392340 w 871179"/>
                <a:gd name="connsiteY742" fmla="*/ 262042 h 833078"/>
                <a:gd name="connsiteX743" fmla="*/ 370763 w 871179"/>
                <a:gd name="connsiteY743" fmla="*/ 208410 h 833078"/>
                <a:gd name="connsiteX744" fmla="*/ 368965 w 871179"/>
                <a:gd name="connsiteY744" fmla="*/ 208410 h 833078"/>
                <a:gd name="connsiteX745" fmla="*/ 350984 w 871179"/>
                <a:gd name="connsiteY745" fmla="*/ 208410 h 833078"/>
                <a:gd name="connsiteX746" fmla="*/ 309988 w 871179"/>
                <a:gd name="connsiteY746" fmla="*/ 208410 h 833078"/>
                <a:gd name="connsiteX747" fmla="*/ 315382 w 871179"/>
                <a:gd name="connsiteY747" fmla="*/ 222088 h 833078"/>
                <a:gd name="connsiteX748" fmla="*/ 331565 w 871179"/>
                <a:gd name="connsiteY748" fmla="*/ 262042 h 833078"/>
                <a:gd name="connsiteX749" fmla="*/ 333363 w 871179"/>
                <a:gd name="connsiteY749" fmla="*/ 262042 h 833078"/>
                <a:gd name="connsiteX750" fmla="*/ 350984 w 871179"/>
                <a:gd name="connsiteY750" fmla="*/ 262042 h 833078"/>
                <a:gd name="connsiteX751" fmla="*/ 356738 w 871179"/>
                <a:gd name="connsiteY751" fmla="*/ 262042 h 833078"/>
                <a:gd name="connsiteX752" fmla="*/ 350984 w 871179"/>
                <a:gd name="connsiteY752" fmla="*/ 248364 h 833078"/>
                <a:gd name="connsiteX753" fmla="*/ 335161 w 871179"/>
                <a:gd name="connsiteY753" fmla="*/ 208410 h 833078"/>
                <a:gd name="connsiteX754" fmla="*/ 333363 w 871179"/>
                <a:gd name="connsiteY754" fmla="*/ 208410 h 833078"/>
                <a:gd name="connsiteX755" fmla="*/ 315382 w 871179"/>
                <a:gd name="connsiteY755" fmla="*/ 208410 h 833078"/>
                <a:gd name="connsiteX756" fmla="*/ 274386 w 871179"/>
                <a:gd name="connsiteY756" fmla="*/ 208410 h 833078"/>
                <a:gd name="connsiteX757" fmla="*/ 280140 w 871179"/>
                <a:gd name="connsiteY757" fmla="*/ 222088 h 833078"/>
                <a:gd name="connsiteX758" fmla="*/ 295963 w 871179"/>
                <a:gd name="connsiteY758" fmla="*/ 262042 h 833078"/>
                <a:gd name="connsiteX759" fmla="*/ 297761 w 871179"/>
                <a:gd name="connsiteY759" fmla="*/ 262042 h 833078"/>
                <a:gd name="connsiteX760" fmla="*/ 315382 w 871179"/>
                <a:gd name="connsiteY760" fmla="*/ 262042 h 833078"/>
                <a:gd name="connsiteX761" fmla="*/ 321136 w 871179"/>
                <a:gd name="connsiteY761" fmla="*/ 262042 h 833078"/>
                <a:gd name="connsiteX762" fmla="*/ 315382 w 871179"/>
                <a:gd name="connsiteY762" fmla="*/ 248364 h 833078"/>
                <a:gd name="connsiteX763" fmla="*/ 299559 w 871179"/>
                <a:gd name="connsiteY763" fmla="*/ 208410 h 833078"/>
                <a:gd name="connsiteX764" fmla="*/ 297761 w 871179"/>
                <a:gd name="connsiteY764" fmla="*/ 208410 h 833078"/>
                <a:gd name="connsiteX765" fmla="*/ 280140 w 871179"/>
                <a:gd name="connsiteY765" fmla="*/ 208410 h 833078"/>
                <a:gd name="connsiteX766" fmla="*/ 238784 w 871179"/>
                <a:gd name="connsiteY766" fmla="*/ 208410 h 833078"/>
                <a:gd name="connsiteX767" fmla="*/ 244179 w 871179"/>
                <a:gd name="connsiteY767" fmla="*/ 222088 h 833078"/>
                <a:gd name="connsiteX768" fmla="*/ 260361 w 871179"/>
                <a:gd name="connsiteY768" fmla="*/ 262042 h 833078"/>
                <a:gd name="connsiteX769" fmla="*/ 262159 w 871179"/>
                <a:gd name="connsiteY769" fmla="*/ 262042 h 833078"/>
                <a:gd name="connsiteX770" fmla="*/ 280140 w 871179"/>
                <a:gd name="connsiteY770" fmla="*/ 262042 h 833078"/>
                <a:gd name="connsiteX771" fmla="*/ 285534 w 871179"/>
                <a:gd name="connsiteY771" fmla="*/ 262042 h 833078"/>
                <a:gd name="connsiteX772" fmla="*/ 280140 w 871179"/>
                <a:gd name="connsiteY772" fmla="*/ 248364 h 833078"/>
                <a:gd name="connsiteX773" fmla="*/ 263598 w 871179"/>
                <a:gd name="connsiteY773" fmla="*/ 208410 h 833078"/>
                <a:gd name="connsiteX774" fmla="*/ 262159 w 871179"/>
                <a:gd name="connsiteY774" fmla="*/ 208410 h 833078"/>
                <a:gd name="connsiteX775" fmla="*/ 244179 w 871179"/>
                <a:gd name="connsiteY775" fmla="*/ 208410 h 833078"/>
                <a:gd name="connsiteX776" fmla="*/ 203183 w 871179"/>
                <a:gd name="connsiteY776" fmla="*/ 208410 h 833078"/>
                <a:gd name="connsiteX777" fmla="*/ 208577 w 871179"/>
                <a:gd name="connsiteY777" fmla="*/ 221728 h 833078"/>
                <a:gd name="connsiteX778" fmla="*/ 224759 w 871179"/>
                <a:gd name="connsiteY778" fmla="*/ 262042 h 833078"/>
                <a:gd name="connsiteX779" fmla="*/ 226198 w 871179"/>
                <a:gd name="connsiteY779" fmla="*/ 262042 h 833078"/>
                <a:gd name="connsiteX780" fmla="*/ 244179 w 871179"/>
                <a:gd name="connsiteY780" fmla="*/ 262042 h 833078"/>
                <a:gd name="connsiteX781" fmla="*/ 249933 w 871179"/>
                <a:gd name="connsiteY781" fmla="*/ 262042 h 833078"/>
                <a:gd name="connsiteX782" fmla="*/ 244179 w 871179"/>
                <a:gd name="connsiteY782" fmla="*/ 248364 h 833078"/>
                <a:gd name="connsiteX783" fmla="*/ 228356 w 871179"/>
                <a:gd name="connsiteY783" fmla="*/ 208410 h 833078"/>
                <a:gd name="connsiteX784" fmla="*/ 226198 w 871179"/>
                <a:gd name="connsiteY784" fmla="*/ 208410 h 833078"/>
                <a:gd name="connsiteX785" fmla="*/ 208577 w 871179"/>
                <a:gd name="connsiteY785" fmla="*/ 208410 h 833078"/>
                <a:gd name="connsiteX786" fmla="*/ 167581 w 871179"/>
                <a:gd name="connsiteY786" fmla="*/ 208410 h 833078"/>
                <a:gd name="connsiteX787" fmla="*/ 172975 w 871179"/>
                <a:gd name="connsiteY787" fmla="*/ 222088 h 833078"/>
                <a:gd name="connsiteX788" fmla="*/ 189158 w 871179"/>
                <a:gd name="connsiteY788" fmla="*/ 262042 h 833078"/>
                <a:gd name="connsiteX789" fmla="*/ 190956 w 871179"/>
                <a:gd name="connsiteY789" fmla="*/ 262042 h 833078"/>
                <a:gd name="connsiteX790" fmla="*/ 208577 w 871179"/>
                <a:gd name="connsiteY790" fmla="*/ 262042 h 833078"/>
                <a:gd name="connsiteX791" fmla="*/ 213971 w 871179"/>
                <a:gd name="connsiteY791" fmla="*/ 262042 h 833078"/>
                <a:gd name="connsiteX792" fmla="*/ 208577 w 871179"/>
                <a:gd name="connsiteY792" fmla="*/ 248364 h 833078"/>
                <a:gd name="connsiteX793" fmla="*/ 192754 w 871179"/>
                <a:gd name="connsiteY793" fmla="*/ 208410 h 833078"/>
                <a:gd name="connsiteX794" fmla="*/ 190956 w 871179"/>
                <a:gd name="connsiteY794" fmla="*/ 208410 h 833078"/>
                <a:gd name="connsiteX795" fmla="*/ 172975 w 871179"/>
                <a:gd name="connsiteY795" fmla="*/ 208410 h 833078"/>
                <a:gd name="connsiteX796" fmla="*/ 131979 w 871179"/>
                <a:gd name="connsiteY796" fmla="*/ 208410 h 833078"/>
                <a:gd name="connsiteX797" fmla="*/ 137373 w 871179"/>
                <a:gd name="connsiteY797" fmla="*/ 222088 h 833078"/>
                <a:gd name="connsiteX798" fmla="*/ 153556 w 871179"/>
                <a:gd name="connsiteY798" fmla="*/ 262042 h 833078"/>
                <a:gd name="connsiteX799" fmla="*/ 154994 w 871179"/>
                <a:gd name="connsiteY799" fmla="*/ 262042 h 833078"/>
                <a:gd name="connsiteX800" fmla="*/ 172975 w 871179"/>
                <a:gd name="connsiteY800" fmla="*/ 262042 h 833078"/>
                <a:gd name="connsiteX801" fmla="*/ 178369 w 871179"/>
                <a:gd name="connsiteY801" fmla="*/ 262042 h 833078"/>
                <a:gd name="connsiteX802" fmla="*/ 172975 w 871179"/>
                <a:gd name="connsiteY802" fmla="*/ 248364 h 833078"/>
                <a:gd name="connsiteX803" fmla="*/ 156792 w 871179"/>
                <a:gd name="connsiteY803" fmla="*/ 208410 h 833078"/>
                <a:gd name="connsiteX804" fmla="*/ 154994 w 871179"/>
                <a:gd name="connsiteY804" fmla="*/ 208410 h 833078"/>
                <a:gd name="connsiteX805" fmla="*/ 137373 w 871179"/>
                <a:gd name="connsiteY805" fmla="*/ 208410 h 833078"/>
                <a:gd name="connsiteX806" fmla="*/ 96017 w 871179"/>
                <a:gd name="connsiteY806" fmla="*/ 208410 h 833078"/>
                <a:gd name="connsiteX807" fmla="*/ 101771 w 871179"/>
                <a:gd name="connsiteY807" fmla="*/ 222088 h 833078"/>
                <a:gd name="connsiteX808" fmla="*/ 117594 w 871179"/>
                <a:gd name="connsiteY808" fmla="*/ 262042 h 833078"/>
                <a:gd name="connsiteX809" fmla="*/ 119392 w 871179"/>
                <a:gd name="connsiteY809" fmla="*/ 262042 h 833078"/>
                <a:gd name="connsiteX810" fmla="*/ 137373 w 871179"/>
                <a:gd name="connsiteY810" fmla="*/ 262042 h 833078"/>
                <a:gd name="connsiteX811" fmla="*/ 142767 w 871179"/>
                <a:gd name="connsiteY811" fmla="*/ 262042 h 833078"/>
                <a:gd name="connsiteX812" fmla="*/ 137373 w 871179"/>
                <a:gd name="connsiteY812" fmla="*/ 248364 h 833078"/>
                <a:gd name="connsiteX813" fmla="*/ 121190 w 871179"/>
                <a:gd name="connsiteY813" fmla="*/ 208410 h 833078"/>
                <a:gd name="connsiteX814" fmla="*/ 119392 w 871179"/>
                <a:gd name="connsiteY814" fmla="*/ 208410 h 833078"/>
                <a:gd name="connsiteX815" fmla="*/ 101771 w 871179"/>
                <a:gd name="connsiteY815" fmla="*/ 208410 h 833078"/>
                <a:gd name="connsiteX816" fmla="*/ 60415 w 871179"/>
                <a:gd name="connsiteY816" fmla="*/ 208410 h 833078"/>
                <a:gd name="connsiteX817" fmla="*/ 66169 w 871179"/>
                <a:gd name="connsiteY817" fmla="*/ 222088 h 833078"/>
                <a:gd name="connsiteX818" fmla="*/ 81992 w 871179"/>
                <a:gd name="connsiteY818" fmla="*/ 262042 h 833078"/>
                <a:gd name="connsiteX819" fmla="*/ 83790 w 871179"/>
                <a:gd name="connsiteY819" fmla="*/ 262042 h 833078"/>
                <a:gd name="connsiteX820" fmla="*/ 101771 w 871179"/>
                <a:gd name="connsiteY820" fmla="*/ 262042 h 833078"/>
                <a:gd name="connsiteX821" fmla="*/ 107165 w 871179"/>
                <a:gd name="connsiteY821" fmla="*/ 262042 h 833078"/>
                <a:gd name="connsiteX822" fmla="*/ 101771 w 871179"/>
                <a:gd name="connsiteY822" fmla="*/ 248364 h 833078"/>
                <a:gd name="connsiteX823" fmla="*/ 85588 w 871179"/>
                <a:gd name="connsiteY823" fmla="*/ 208410 h 833078"/>
                <a:gd name="connsiteX824" fmla="*/ 83790 w 871179"/>
                <a:gd name="connsiteY824" fmla="*/ 208410 h 833078"/>
                <a:gd name="connsiteX825" fmla="*/ 66169 w 871179"/>
                <a:gd name="connsiteY825" fmla="*/ 208410 h 833078"/>
                <a:gd name="connsiteX826" fmla="*/ 24813 w 871179"/>
                <a:gd name="connsiteY826" fmla="*/ 208410 h 833078"/>
                <a:gd name="connsiteX827" fmla="*/ 46390 w 871179"/>
                <a:gd name="connsiteY827" fmla="*/ 262042 h 833078"/>
                <a:gd name="connsiteX828" fmla="*/ 48188 w 871179"/>
                <a:gd name="connsiteY828" fmla="*/ 262042 h 833078"/>
                <a:gd name="connsiteX829" fmla="*/ 66169 w 871179"/>
                <a:gd name="connsiteY829" fmla="*/ 262042 h 833078"/>
                <a:gd name="connsiteX830" fmla="*/ 71563 w 871179"/>
                <a:gd name="connsiteY830" fmla="*/ 262042 h 833078"/>
                <a:gd name="connsiteX831" fmla="*/ 66169 w 871179"/>
                <a:gd name="connsiteY831" fmla="*/ 248364 h 833078"/>
                <a:gd name="connsiteX832" fmla="*/ 49986 w 871179"/>
                <a:gd name="connsiteY832" fmla="*/ 208410 h 833078"/>
                <a:gd name="connsiteX833" fmla="*/ 48188 w 871179"/>
                <a:gd name="connsiteY833" fmla="*/ 208410 h 833078"/>
                <a:gd name="connsiteX834" fmla="*/ 612256 w 871179"/>
                <a:gd name="connsiteY834" fmla="*/ 18704 h 833078"/>
                <a:gd name="connsiteX835" fmla="*/ 612256 w 871179"/>
                <a:gd name="connsiteY835" fmla="*/ 111584 h 833078"/>
                <a:gd name="connsiteX836" fmla="*/ 612256 w 871179"/>
                <a:gd name="connsiteY836" fmla="*/ 112304 h 833078"/>
                <a:gd name="connsiteX837" fmla="*/ 620886 w 871179"/>
                <a:gd name="connsiteY837" fmla="*/ 125262 h 833078"/>
                <a:gd name="connsiteX838" fmla="*/ 627000 w 871179"/>
                <a:gd name="connsiteY838" fmla="*/ 115543 h 833078"/>
                <a:gd name="connsiteX839" fmla="*/ 629158 w 871179"/>
                <a:gd name="connsiteY839" fmla="*/ 112304 h 833078"/>
                <a:gd name="connsiteX840" fmla="*/ 637788 w 871179"/>
                <a:gd name="connsiteY840" fmla="*/ 125262 h 833078"/>
                <a:gd name="connsiteX841" fmla="*/ 644981 w 871179"/>
                <a:gd name="connsiteY841" fmla="*/ 114463 h 833078"/>
                <a:gd name="connsiteX842" fmla="*/ 646060 w 871179"/>
                <a:gd name="connsiteY842" fmla="*/ 112304 h 833078"/>
                <a:gd name="connsiteX843" fmla="*/ 654690 w 871179"/>
                <a:gd name="connsiteY843" fmla="*/ 125262 h 833078"/>
                <a:gd name="connsiteX844" fmla="*/ 662602 w 871179"/>
                <a:gd name="connsiteY844" fmla="*/ 113024 h 833078"/>
                <a:gd name="connsiteX845" fmla="*/ 663321 w 871179"/>
                <a:gd name="connsiteY845" fmla="*/ 112304 h 833078"/>
                <a:gd name="connsiteX846" fmla="*/ 671592 w 871179"/>
                <a:gd name="connsiteY846" fmla="*/ 125262 h 833078"/>
                <a:gd name="connsiteX847" fmla="*/ 680223 w 871179"/>
                <a:gd name="connsiteY847" fmla="*/ 112304 h 833078"/>
                <a:gd name="connsiteX848" fmla="*/ 680583 w 871179"/>
                <a:gd name="connsiteY848" fmla="*/ 112664 h 833078"/>
                <a:gd name="connsiteX849" fmla="*/ 688494 w 871179"/>
                <a:gd name="connsiteY849" fmla="*/ 125262 h 833078"/>
                <a:gd name="connsiteX850" fmla="*/ 697125 w 871179"/>
                <a:gd name="connsiteY850" fmla="*/ 112304 h 833078"/>
                <a:gd name="connsiteX851" fmla="*/ 698204 w 871179"/>
                <a:gd name="connsiteY851" fmla="*/ 114104 h 833078"/>
                <a:gd name="connsiteX852" fmla="*/ 705396 w 871179"/>
                <a:gd name="connsiteY852" fmla="*/ 125262 h 833078"/>
                <a:gd name="connsiteX853" fmla="*/ 714027 w 871179"/>
                <a:gd name="connsiteY853" fmla="*/ 112304 h 833078"/>
                <a:gd name="connsiteX854" fmla="*/ 714027 w 871179"/>
                <a:gd name="connsiteY854" fmla="*/ 18704 h 833078"/>
                <a:gd name="connsiteX855" fmla="*/ 158231 w 871179"/>
                <a:gd name="connsiteY855" fmla="*/ 18704 h 833078"/>
                <a:gd name="connsiteX856" fmla="*/ 158231 w 871179"/>
                <a:gd name="connsiteY856" fmla="*/ 111584 h 833078"/>
                <a:gd name="connsiteX857" fmla="*/ 158231 w 871179"/>
                <a:gd name="connsiteY857" fmla="*/ 112304 h 833078"/>
                <a:gd name="connsiteX858" fmla="*/ 166861 w 871179"/>
                <a:gd name="connsiteY858" fmla="*/ 125262 h 833078"/>
                <a:gd name="connsiteX859" fmla="*/ 172975 w 871179"/>
                <a:gd name="connsiteY859" fmla="*/ 115543 h 833078"/>
                <a:gd name="connsiteX860" fmla="*/ 175133 w 871179"/>
                <a:gd name="connsiteY860" fmla="*/ 112304 h 833078"/>
                <a:gd name="connsiteX861" fmla="*/ 183763 w 871179"/>
                <a:gd name="connsiteY861" fmla="*/ 125262 h 833078"/>
                <a:gd name="connsiteX862" fmla="*/ 190956 w 871179"/>
                <a:gd name="connsiteY862" fmla="*/ 114463 h 833078"/>
                <a:gd name="connsiteX863" fmla="*/ 192035 w 871179"/>
                <a:gd name="connsiteY863" fmla="*/ 112304 h 833078"/>
                <a:gd name="connsiteX864" fmla="*/ 200665 w 871179"/>
                <a:gd name="connsiteY864" fmla="*/ 125262 h 833078"/>
                <a:gd name="connsiteX865" fmla="*/ 208577 w 871179"/>
                <a:gd name="connsiteY865" fmla="*/ 113024 h 833078"/>
                <a:gd name="connsiteX866" fmla="*/ 208936 w 871179"/>
                <a:gd name="connsiteY866" fmla="*/ 112304 h 833078"/>
                <a:gd name="connsiteX867" fmla="*/ 217567 w 871179"/>
                <a:gd name="connsiteY867" fmla="*/ 125262 h 833078"/>
                <a:gd name="connsiteX868" fmla="*/ 225838 w 871179"/>
                <a:gd name="connsiteY868" fmla="*/ 112304 h 833078"/>
                <a:gd name="connsiteX869" fmla="*/ 226198 w 871179"/>
                <a:gd name="connsiteY869" fmla="*/ 112664 h 833078"/>
                <a:gd name="connsiteX870" fmla="*/ 234469 w 871179"/>
                <a:gd name="connsiteY870" fmla="*/ 125262 h 833078"/>
                <a:gd name="connsiteX871" fmla="*/ 243100 w 871179"/>
                <a:gd name="connsiteY871" fmla="*/ 112304 h 833078"/>
                <a:gd name="connsiteX872" fmla="*/ 244179 w 871179"/>
                <a:gd name="connsiteY872" fmla="*/ 114104 h 833078"/>
                <a:gd name="connsiteX873" fmla="*/ 251371 w 871179"/>
                <a:gd name="connsiteY873" fmla="*/ 125262 h 833078"/>
                <a:gd name="connsiteX874" fmla="*/ 260002 w 871179"/>
                <a:gd name="connsiteY874" fmla="*/ 112304 h 833078"/>
                <a:gd name="connsiteX875" fmla="*/ 260002 w 871179"/>
                <a:gd name="connsiteY875" fmla="*/ 18704 h 833078"/>
                <a:gd name="connsiteX876" fmla="*/ 474523 w 871179"/>
                <a:gd name="connsiteY876" fmla="*/ 0 h 833078"/>
                <a:gd name="connsiteX877" fmla="*/ 502214 w 871179"/>
                <a:gd name="connsiteY877" fmla="*/ 0 h 833078"/>
                <a:gd name="connsiteX878" fmla="*/ 520194 w 871179"/>
                <a:gd name="connsiteY878" fmla="*/ 0 h 833078"/>
                <a:gd name="connsiteX879" fmla="*/ 537815 w 871179"/>
                <a:gd name="connsiteY879" fmla="*/ 0 h 833078"/>
                <a:gd name="connsiteX880" fmla="*/ 555796 w 871179"/>
                <a:gd name="connsiteY880" fmla="*/ 0 h 833078"/>
                <a:gd name="connsiteX881" fmla="*/ 560557 w 871179"/>
                <a:gd name="connsiteY881" fmla="*/ 0 h 833078"/>
                <a:gd name="connsiteX882" fmla="*/ 573417 w 871179"/>
                <a:gd name="connsiteY882" fmla="*/ 0 h 833078"/>
                <a:gd name="connsiteX883" fmla="*/ 591398 w 871179"/>
                <a:gd name="connsiteY883" fmla="*/ 0 h 833078"/>
                <a:gd name="connsiteX884" fmla="*/ 609019 w 871179"/>
                <a:gd name="connsiteY884" fmla="*/ 0 h 833078"/>
                <a:gd name="connsiteX885" fmla="*/ 612256 w 871179"/>
                <a:gd name="connsiteY885" fmla="*/ 0 h 833078"/>
                <a:gd name="connsiteX886" fmla="*/ 714027 w 871179"/>
                <a:gd name="connsiteY886" fmla="*/ 0 h 833078"/>
                <a:gd name="connsiteX887" fmla="*/ 716184 w 871179"/>
                <a:gd name="connsiteY887" fmla="*/ 0 h 833078"/>
                <a:gd name="connsiteX888" fmla="*/ 733806 w 871179"/>
                <a:gd name="connsiteY888" fmla="*/ 0 h 833078"/>
                <a:gd name="connsiteX889" fmla="*/ 751786 w 871179"/>
                <a:gd name="connsiteY889" fmla="*/ 0 h 833078"/>
                <a:gd name="connsiteX890" fmla="*/ 763419 w 871179"/>
                <a:gd name="connsiteY890" fmla="*/ 0 h 833078"/>
                <a:gd name="connsiteX891" fmla="*/ 769407 w 871179"/>
                <a:gd name="connsiteY891" fmla="*/ 0 h 833078"/>
                <a:gd name="connsiteX892" fmla="*/ 787388 w 871179"/>
                <a:gd name="connsiteY892" fmla="*/ 0 h 833078"/>
                <a:gd name="connsiteX893" fmla="*/ 805369 w 871179"/>
                <a:gd name="connsiteY893" fmla="*/ 0 h 833078"/>
                <a:gd name="connsiteX894" fmla="*/ 822990 w 871179"/>
                <a:gd name="connsiteY894" fmla="*/ 0 h 833078"/>
                <a:gd name="connsiteX895" fmla="*/ 851759 w 871179"/>
                <a:gd name="connsiteY895" fmla="*/ 0 h 833078"/>
                <a:gd name="connsiteX896" fmla="*/ 871179 w 871179"/>
                <a:gd name="connsiteY896" fmla="*/ 19797 h 833078"/>
                <a:gd name="connsiteX897" fmla="*/ 870459 w 871179"/>
                <a:gd name="connsiteY897" fmla="*/ 233606 h 833078"/>
                <a:gd name="connsiteX898" fmla="*/ 860390 w 871179"/>
                <a:gd name="connsiteY898" fmla="*/ 208410 h 833078"/>
                <a:gd name="connsiteX899" fmla="*/ 835217 w 871179"/>
                <a:gd name="connsiteY899" fmla="*/ 208410 h 833078"/>
                <a:gd name="connsiteX900" fmla="*/ 856794 w 871179"/>
                <a:gd name="connsiteY900" fmla="*/ 262042 h 833078"/>
                <a:gd name="connsiteX901" fmla="*/ 870459 w 871179"/>
                <a:gd name="connsiteY901" fmla="*/ 262042 h 833078"/>
                <a:gd name="connsiteX902" fmla="*/ 870100 w 871179"/>
                <a:gd name="connsiteY902" fmla="*/ 378666 h 833078"/>
                <a:gd name="connsiteX903" fmla="*/ 850680 w 871179"/>
                <a:gd name="connsiteY903" fmla="*/ 398103 h 833078"/>
                <a:gd name="connsiteX904" fmla="*/ 822990 w 871179"/>
                <a:gd name="connsiteY904" fmla="*/ 398103 h 833078"/>
                <a:gd name="connsiteX905" fmla="*/ 805369 w 871179"/>
                <a:gd name="connsiteY905" fmla="*/ 398103 h 833078"/>
                <a:gd name="connsiteX906" fmla="*/ 787388 w 871179"/>
                <a:gd name="connsiteY906" fmla="*/ 398103 h 833078"/>
                <a:gd name="connsiteX907" fmla="*/ 769407 w 871179"/>
                <a:gd name="connsiteY907" fmla="*/ 398103 h 833078"/>
                <a:gd name="connsiteX908" fmla="*/ 751786 w 871179"/>
                <a:gd name="connsiteY908" fmla="*/ 398103 h 833078"/>
                <a:gd name="connsiteX909" fmla="*/ 733806 w 871179"/>
                <a:gd name="connsiteY909" fmla="*/ 398103 h 833078"/>
                <a:gd name="connsiteX910" fmla="*/ 716184 w 871179"/>
                <a:gd name="connsiteY910" fmla="*/ 398103 h 833078"/>
                <a:gd name="connsiteX911" fmla="*/ 698204 w 871179"/>
                <a:gd name="connsiteY911" fmla="*/ 398103 h 833078"/>
                <a:gd name="connsiteX912" fmla="*/ 680583 w 871179"/>
                <a:gd name="connsiteY912" fmla="*/ 398103 h 833078"/>
                <a:gd name="connsiteX913" fmla="*/ 662602 w 871179"/>
                <a:gd name="connsiteY913" fmla="*/ 398103 h 833078"/>
                <a:gd name="connsiteX914" fmla="*/ 644981 w 871179"/>
                <a:gd name="connsiteY914" fmla="*/ 398103 h 833078"/>
                <a:gd name="connsiteX915" fmla="*/ 627000 w 871179"/>
                <a:gd name="connsiteY915" fmla="*/ 398103 h 833078"/>
                <a:gd name="connsiteX916" fmla="*/ 609019 w 871179"/>
                <a:gd name="connsiteY916" fmla="*/ 398103 h 833078"/>
                <a:gd name="connsiteX917" fmla="*/ 591398 w 871179"/>
                <a:gd name="connsiteY917" fmla="*/ 398103 h 833078"/>
                <a:gd name="connsiteX918" fmla="*/ 573417 w 871179"/>
                <a:gd name="connsiteY918" fmla="*/ 398103 h 833078"/>
                <a:gd name="connsiteX919" fmla="*/ 555796 w 871179"/>
                <a:gd name="connsiteY919" fmla="*/ 398103 h 833078"/>
                <a:gd name="connsiteX920" fmla="*/ 537815 w 871179"/>
                <a:gd name="connsiteY920" fmla="*/ 398103 h 833078"/>
                <a:gd name="connsiteX921" fmla="*/ 520194 w 871179"/>
                <a:gd name="connsiteY921" fmla="*/ 398103 h 833078"/>
                <a:gd name="connsiteX922" fmla="*/ 502214 w 871179"/>
                <a:gd name="connsiteY922" fmla="*/ 398103 h 833078"/>
                <a:gd name="connsiteX923" fmla="*/ 473444 w 871179"/>
                <a:gd name="connsiteY923" fmla="*/ 398103 h 833078"/>
                <a:gd name="connsiteX924" fmla="*/ 454025 w 871179"/>
                <a:gd name="connsiteY924" fmla="*/ 378666 h 833078"/>
                <a:gd name="connsiteX925" fmla="*/ 454744 w 871179"/>
                <a:gd name="connsiteY925" fmla="*/ 236126 h 833078"/>
                <a:gd name="connsiteX926" fmla="*/ 464814 w 871179"/>
                <a:gd name="connsiteY926" fmla="*/ 262042 h 833078"/>
                <a:gd name="connsiteX927" fmla="*/ 489987 w 871179"/>
                <a:gd name="connsiteY927" fmla="*/ 262042 h 833078"/>
                <a:gd name="connsiteX928" fmla="*/ 468410 w 871179"/>
                <a:gd name="connsiteY928" fmla="*/ 208410 h 833078"/>
                <a:gd name="connsiteX929" fmla="*/ 454744 w 871179"/>
                <a:gd name="connsiteY929" fmla="*/ 208410 h 833078"/>
                <a:gd name="connsiteX930" fmla="*/ 455104 w 871179"/>
                <a:gd name="connsiteY930" fmla="*/ 19797 h 833078"/>
                <a:gd name="connsiteX931" fmla="*/ 474523 w 871179"/>
                <a:gd name="connsiteY931" fmla="*/ 0 h 833078"/>
                <a:gd name="connsiteX932" fmla="*/ 20498 w 871179"/>
                <a:gd name="connsiteY932" fmla="*/ 0 h 833078"/>
                <a:gd name="connsiteX933" fmla="*/ 48188 w 871179"/>
                <a:gd name="connsiteY933" fmla="*/ 0 h 833078"/>
                <a:gd name="connsiteX934" fmla="*/ 66169 w 871179"/>
                <a:gd name="connsiteY934" fmla="*/ 0 h 833078"/>
                <a:gd name="connsiteX935" fmla="*/ 83790 w 871179"/>
                <a:gd name="connsiteY935" fmla="*/ 0 h 833078"/>
                <a:gd name="connsiteX936" fmla="*/ 101771 w 871179"/>
                <a:gd name="connsiteY936" fmla="*/ 0 h 833078"/>
                <a:gd name="connsiteX937" fmla="*/ 106225 w 871179"/>
                <a:gd name="connsiteY937" fmla="*/ 0 h 833078"/>
                <a:gd name="connsiteX938" fmla="*/ 119392 w 871179"/>
                <a:gd name="connsiteY938" fmla="*/ 0 h 833078"/>
                <a:gd name="connsiteX939" fmla="*/ 137373 w 871179"/>
                <a:gd name="connsiteY939" fmla="*/ 0 h 833078"/>
                <a:gd name="connsiteX940" fmla="*/ 154994 w 871179"/>
                <a:gd name="connsiteY940" fmla="*/ 0 h 833078"/>
                <a:gd name="connsiteX941" fmla="*/ 158231 w 871179"/>
                <a:gd name="connsiteY941" fmla="*/ 0 h 833078"/>
                <a:gd name="connsiteX942" fmla="*/ 260002 w 871179"/>
                <a:gd name="connsiteY942" fmla="*/ 0 h 833078"/>
                <a:gd name="connsiteX943" fmla="*/ 262159 w 871179"/>
                <a:gd name="connsiteY943" fmla="*/ 0 h 833078"/>
                <a:gd name="connsiteX944" fmla="*/ 280140 w 871179"/>
                <a:gd name="connsiteY944" fmla="*/ 0 h 833078"/>
                <a:gd name="connsiteX945" fmla="*/ 297761 w 871179"/>
                <a:gd name="connsiteY945" fmla="*/ 0 h 833078"/>
                <a:gd name="connsiteX946" fmla="*/ 310566 w 871179"/>
                <a:gd name="connsiteY946" fmla="*/ 0 h 833078"/>
                <a:gd name="connsiteX947" fmla="*/ 315382 w 871179"/>
                <a:gd name="connsiteY947" fmla="*/ 0 h 833078"/>
                <a:gd name="connsiteX948" fmla="*/ 333363 w 871179"/>
                <a:gd name="connsiteY948" fmla="*/ 0 h 833078"/>
                <a:gd name="connsiteX949" fmla="*/ 350984 w 871179"/>
                <a:gd name="connsiteY949" fmla="*/ 0 h 833078"/>
                <a:gd name="connsiteX950" fmla="*/ 368965 w 871179"/>
                <a:gd name="connsiteY950" fmla="*/ 0 h 833078"/>
                <a:gd name="connsiteX951" fmla="*/ 397734 w 871179"/>
                <a:gd name="connsiteY951" fmla="*/ 0 h 833078"/>
                <a:gd name="connsiteX952" fmla="*/ 417154 w 871179"/>
                <a:gd name="connsiteY952" fmla="*/ 19797 h 833078"/>
                <a:gd name="connsiteX953" fmla="*/ 416434 w 871179"/>
                <a:gd name="connsiteY953" fmla="*/ 233606 h 833078"/>
                <a:gd name="connsiteX954" fmla="*/ 406365 w 871179"/>
                <a:gd name="connsiteY954" fmla="*/ 208410 h 833078"/>
                <a:gd name="connsiteX955" fmla="*/ 381552 w 871179"/>
                <a:gd name="connsiteY955" fmla="*/ 208410 h 833078"/>
                <a:gd name="connsiteX956" fmla="*/ 402769 w 871179"/>
                <a:gd name="connsiteY956" fmla="*/ 262042 h 833078"/>
                <a:gd name="connsiteX957" fmla="*/ 416434 w 871179"/>
                <a:gd name="connsiteY957" fmla="*/ 262042 h 833078"/>
                <a:gd name="connsiteX958" fmla="*/ 416075 w 871179"/>
                <a:gd name="connsiteY958" fmla="*/ 378666 h 833078"/>
                <a:gd name="connsiteX959" fmla="*/ 396655 w 871179"/>
                <a:gd name="connsiteY959" fmla="*/ 398103 h 833078"/>
                <a:gd name="connsiteX960" fmla="*/ 368965 w 871179"/>
                <a:gd name="connsiteY960" fmla="*/ 398103 h 833078"/>
                <a:gd name="connsiteX961" fmla="*/ 350984 w 871179"/>
                <a:gd name="connsiteY961" fmla="*/ 398103 h 833078"/>
                <a:gd name="connsiteX962" fmla="*/ 333363 w 871179"/>
                <a:gd name="connsiteY962" fmla="*/ 398103 h 833078"/>
                <a:gd name="connsiteX963" fmla="*/ 315382 w 871179"/>
                <a:gd name="connsiteY963" fmla="*/ 398103 h 833078"/>
                <a:gd name="connsiteX964" fmla="*/ 297761 w 871179"/>
                <a:gd name="connsiteY964" fmla="*/ 398103 h 833078"/>
                <a:gd name="connsiteX965" fmla="*/ 280140 w 871179"/>
                <a:gd name="connsiteY965" fmla="*/ 398103 h 833078"/>
                <a:gd name="connsiteX966" fmla="*/ 262159 w 871179"/>
                <a:gd name="connsiteY966" fmla="*/ 398103 h 833078"/>
                <a:gd name="connsiteX967" fmla="*/ 244179 w 871179"/>
                <a:gd name="connsiteY967" fmla="*/ 398103 h 833078"/>
                <a:gd name="connsiteX968" fmla="*/ 226198 w 871179"/>
                <a:gd name="connsiteY968" fmla="*/ 398103 h 833078"/>
                <a:gd name="connsiteX969" fmla="*/ 208577 w 871179"/>
                <a:gd name="connsiteY969" fmla="*/ 398103 h 833078"/>
                <a:gd name="connsiteX970" fmla="*/ 190956 w 871179"/>
                <a:gd name="connsiteY970" fmla="*/ 398103 h 833078"/>
                <a:gd name="connsiteX971" fmla="*/ 172975 w 871179"/>
                <a:gd name="connsiteY971" fmla="*/ 398103 h 833078"/>
                <a:gd name="connsiteX972" fmla="*/ 154994 w 871179"/>
                <a:gd name="connsiteY972" fmla="*/ 398103 h 833078"/>
                <a:gd name="connsiteX973" fmla="*/ 137373 w 871179"/>
                <a:gd name="connsiteY973" fmla="*/ 398103 h 833078"/>
                <a:gd name="connsiteX974" fmla="*/ 119392 w 871179"/>
                <a:gd name="connsiteY974" fmla="*/ 398103 h 833078"/>
                <a:gd name="connsiteX975" fmla="*/ 101771 w 871179"/>
                <a:gd name="connsiteY975" fmla="*/ 398103 h 833078"/>
                <a:gd name="connsiteX976" fmla="*/ 83790 w 871179"/>
                <a:gd name="connsiteY976" fmla="*/ 398103 h 833078"/>
                <a:gd name="connsiteX977" fmla="*/ 66169 w 871179"/>
                <a:gd name="connsiteY977" fmla="*/ 398103 h 833078"/>
                <a:gd name="connsiteX978" fmla="*/ 48188 w 871179"/>
                <a:gd name="connsiteY978" fmla="*/ 398103 h 833078"/>
                <a:gd name="connsiteX979" fmla="*/ 19419 w 871179"/>
                <a:gd name="connsiteY979" fmla="*/ 398103 h 833078"/>
                <a:gd name="connsiteX980" fmla="*/ 0 w 871179"/>
                <a:gd name="connsiteY980" fmla="*/ 378666 h 833078"/>
                <a:gd name="connsiteX981" fmla="*/ 719 w 871179"/>
                <a:gd name="connsiteY981" fmla="*/ 236126 h 833078"/>
                <a:gd name="connsiteX982" fmla="*/ 10788 w 871179"/>
                <a:gd name="connsiteY982" fmla="*/ 262042 h 833078"/>
                <a:gd name="connsiteX983" fmla="*/ 35961 w 871179"/>
                <a:gd name="connsiteY983" fmla="*/ 262042 h 833078"/>
                <a:gd name="connsiteX984" fmla="*/ 14384 w 871179"/>
                <a:gd name="connsiteY984" fmla="*/ 208410 h 833078"/>
                <a:gd name="connsiteX985" fmla="*/ 719 w 871179"/>
                <a:gd name="connsiteY985" fmla="*/ 208410 h 833078"/>
                <a:gd name="connsiteX986" fmla="*/ 1079 w 871179"/>
                <a:gd name="connsiteY986" fmla="*/ 19797 h 833078"/>
                <a:gd name="connsiteX987" fmla="*/ 20498 w 871179"/>
                <a:gd name="connsiteY987" fmla="*/ 0 h 8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</a:cxnLst>
              <a:rect l="l" t="t" r="r" b="b"/>
              <a:pathLst>
                <a:path w="871179" h="833078">
                  <a:moveTo>
                    <a:pt x="769767" y="786285"/>
                  </a:moveTo>
                  <a:lnTo>
                    <a:pt x="769767" y="792764"/>
                  </a:lnTo>
                  <a:lnTo>
                    <a:pt x="787388" y="792764"/>
                  </a:lnTo>
                  <a:lnTo>
                    <a:pt x="805369" y="792764"/>
                  </a:lnTo>
                  <a:lnTo>
                    <a:pt x="822990" y="792764"/>
                  </a:lnTo>
                  <a:lnTo>
                    <a:pt x="832340" y="792764"/>
                  </a:lnTo>
                  <a:lnTo>
                    <a:pt x="832340" y="786285"/>
                  </a:lnTo>
                  <a:lnTo>
                    <a:pt x="822990" y="786285"/>
                  </a:lnTo>
                  <a:lnTo>
                    <a:pt x="805369" y="786285"/>
                  </a:lnTo>
                  <a:lnTo>
                    <a:pt x="787388" y="786285"/>
                  </a:lnTo>
                  <a:close/>
                  <a:moveTo>
                    <a:pt x="315742" y="786285"/>
                  </a:moveTo>
                  <a:lnTo>
                    <a:pt x="315742" y="792764"/>
                  </a:lnTo>
                  <a:lnTo>
                    <a:pt x="333363" y="792764"/>
                  </a:lnTo>
                  <a:lnTo>
                    <a:pt x="350984" y="792764"/>
                  </a:lnTo>
                  <a:lnTo>
                    <a:pt x="368965" y="792764"/>
                  </a:lnTo>
                  <a:lnTo>
                    <a:pt x="378315" y="792764"/>
                  </a:lnTo>
                  <a:lnTo>
                    <a:pt x="378315" y="786285"/>
                  </a:lnTo>
                  <a:lnTo>
                    <a:pt x="368965" y="786285"/>
                  </a:lnTo>
                  <a:lnTo>
                    <a:pt x="350984" y="786285"/>
                  </a:lnTo>
                  <a:lnTo>
                    <a:pt x="333363" y="786285"/>
                  </a:lnTo>
                  <a:close/>
                  <a:moveTo>
                    <a:pt x="492144" y="778366"/>
                  </a:moveTo>
                  <a:lnTo>
                    <a:pt x="492144" y="792764"/>
                  </a:lnTo>
                  <a:lnTo>
                    <a:pt x="502214" y="792764"/>
                  </a:lnTo>
                  <a:lnTo>
                    <a:pt x="520194" y="792764"/>
                  </a:lnTo>
                  <a:lnTo>
                    <a:pt x="537815" y="792764"/>
                  </a:lnTo>
                  <a:lnTo>
                    <a:pt x="555796" y="792764"/>
                  </a:lnTo>
                  <a:lnTo>
                    <a:pt x="573417" y="792764"/>
                  </a:lnTo>
                  <a:lnTo>
                    <a:pt x="591398" y="792764"/>
                  </a:lnTo>
                  <a:lnTo>
                    <a:pt x="609019" y="792764"/>
                  </a:lnTo>
                  <a:lnTo>
                    <a:pt x="627000" y="792764"/>
                  </a:lnTo>
                  <a:lnTo>
                    <a:pt x="644981" y="792764"/>
                  </a:lnTo>
                  <a:lnTo>
                    <a:pt x="657567" y="792764"/>
                  </a:lnTo>
                  <a:lnTo>
                    <a:pt x="657567" y="778366"/>
                  </a:lnTo>
                  <a:lnTo>
                    <a:pt x="644981" y="778366"/>
                  </a:lnTo>
                  <a:lnTo>
                    <a:pt x="627000" y="778366"/>
                  </a:lnTo>
                  <a:lnTo>
                    <a:pt x="609019" y="778366"/>
                  </a:lnTo>
                  <a:lnTo>
                    <a:pt x="591398" y="778366"/>
                  </a:lnTo>
                  <a:lnTo>
                    <a:pt x="573417" y="778366"/>
                  </a:lnTo>
                  <a:lnTo>
                    <a:pt x="555796" y="778366"/>
                  </a:lnTo>
                  <a:lnTo>
                    <a:pt x="537815" y="778366"/>
                  </a:lnTo>
                  <a:lnTo>
                    <a:pt x="520194" y="778366"/>
                  </a:lnTo>
                  <a:lnTo>
                    <a:pt x="502214" y="778366"/>
                  </a:lnTo>
                  <a:close/>
                  <a:moveTo>
                    <a:pt x="37759" y="778366"/>
                  </a:moveTo>
                  <a:lnTo>
                    <a:pt x="37759" y="792764"/>
                  </a:lnTo>
                  <a:lnTo>
                    <a:pt x="48188" y="792764"/>
                  </a:lnTo>
                  <a:lnTo>
                    <a:pt x="66169" y="792764"/>
                  </a:lnTo>
                  <a:lnTo>
                    <a:pt x="83790" y="792764"/>
                  </a:lnTo>
                  <a:lnTo>
                    <a:pt x="101771" y="792764"/>
                  </a:lnTo>
                  <a:lnTo>
                    <a:pt x="119392" y="792764"/>
                  </a:lnTo>
                  <a:lnTo>
                    <a:pt x="137373" y="792764"/>
                  </a:lnTo>
                  <a:lnTo>
                    <a:pt x="154994" y="792764"/>
                  </a:lnTo>
                  <a:lnTo>
                    <a:pt x="172975" y="792764"/>
                  </a:lnTo>
                  <a:lnTo>
                    <a:pt x="190956" y="792764"/>
                  </a:lnTo>
                  <a:lnTo>
                    <a:pt x="203542" y="792764"/>
                  </a:lnTo>
                  <a:lnTo>
                    <a:pt x="203542" y="778366"/>
                  </a:lnTo>
                  <a:lnTo>
                    <a:pt x="190956" y="778366"/>
                  </a:lnTo>
                  <a:lnTo>
                    <a:pt x="172975" y="778366"/>
                  </a:lnTo>
                  <a:lnTo>
                    <a:pt x="154994" y="778366"/>
                  </a:lnTo>
                  <a:lnTo>
                    <a:pt x="137373" y="778366"/>
                  </a:lnTo>
                  <a:lnTo>
                    <a:pt x="119392" y="778366"/>
                  </a:lnTo>
                  <a:lnTo>
                    <a:pt x="101771" y="778366"/>
                  </a:lnTo>
                  <a:lnTo>
                    <a:pt x="83790" y="778366"/>
                  </a:lnTo>
                  <a:lnTo>
                    <a:pt x="66169" y="778366"/>
                  </a:lnTo>
                  <a:lnTo>
                    <a:pt x="48188" y="778366"/>
                  </a:lnTo>
                  <a:close/>
                  <a:moveTo>
                    <a:pt x="817956" y="739492"/>
                  </a:moveTo>
                  <a:lnTo>
                    <a:pt x="805369" y="757489"/>
                  </a:lnTo>
                  <a:lnTo>
                    <a:pt x="803571" y="759649"/>
                  </a:lnTo>
                  <a:lnTo>
                    <a:pt x="805369" y="759649"/>
                  </a:lnTo>
                  <a:lnTo>
                    <a:pt x="810763" y="759649"/>
                  </a:lnTo>
                  <a:lnTo>
                    <a:pt x="810763" y="779446"/>
                  </a:lnTo>
                  <a:lnTo>
                    <a:pt x="822990" y="779446"/>
                  </a:lnTo>
                  <a:lnTo>
                    <a:pt x="825148" y="779446"/>
                  </a:lnTo>
                  <a:lnTo>
                    <a:pt x="825148" y="759649"/>
                  </a:lnTo>
                  <a:lnTo>
                    <a:pt x="832340" y="759649"/>
                  </a:lnTo>
                  <a:lnTo>
                    <a:pt x="822990" y="746691"/>
                  </a:lnTo>
                  <a:close/>
                  <a:moveTo>
                    <a:pt x="784152" y="739492"/>
                  </a:moveTo>
                  <a:lnTo>
                    <a:pt x="769767" y="759649"/>
                  </a:lnTo>
                  <a:lnTo>
                    <a:pt x="776959" y="759649"/>
                  </a:lnTo>
                  <a:lnTo>
                    <a:pt x="776959" y="779446"/>
                  </a:lnTo>
                  <a:lnTo>
                    <a:pt x="787388" y="779446"/>
                  </a:lnTo>
                  <a:lnTo>
                    <a:pt x="791344" y="779446"/>
                  </a:lnTo>
                  <a:lnTo>
                    <a:pt x="791344" y="759649"/>
                  </a:lnTo>
                  <a:lnTo>
                    <a:pt x="798536" y="759649"/>
                  </a:lnTo>
                  <a:lnTo>
                    <a:pt x="787388" y="744171"/>
                  </a:lnTo>
                  <a:close/>
                  <a:moveTo>
                    <a:pt x="492144" y="739492"/>
                  </a:moveTo>
                  <a:lnTo>
                    <a:pt x="492144" y="754249"/>
                  </a:lnTo>
                  <a:lnTo>
                    <a:pt x="502214" y="754249"/>
                  </a:lnTo>
                  <a:lnTo>
                    <a:pt x="520194" y="754249"/>
                  </a:lnTo>
                  <a:lnTo>
                    <a:pt x="537815" y="754249"/>
                  </a:lnTo>
                  <a:lnTo>
                    <a:pt x="555796" y="754249"/>
                  </a:lnTo>
                  <a:lnTo>
                    <a:pt x="573417" y="754249"/>
                  </a:lnTo>
                  <a:lnTo>
                    <a:pt x="591398" y="754249"/>
                  </a:lnTo>
                  <a:lnTo>
                    <a:pt x="609019" y="754249"/>
                  </a:lnTo>
                  <a:lnTo>
                    <a:pt x="627000" y="754249"/>
                  </a:lnTo>
                  <a:lnTo>
                    <a:pt x="644981" y="754249"/>
                  </a:lnTo>
                  <a:lnTo>
                    <a:pt x="657567" y="754249"/>
                  </a:lnTo>
                  <a:lnTo>
                    <a:pt x="657567" y="739492"/>
                  </a:lnTo>
                  <a:lnTo>
                    <a:pt x="644981" y="739492"/>
                  </a:lnTo>
                  <a:lnTo>
                    <a:pt x="627000" y="739492"/>
                  </a:lnTo>
                  <a:lnTo>
                    <a:pt x="609019" y="739492"/>
                  </a:lnTo>
                  <a:lnTo>
                    <a:pt x="591398" y="739492"/>
                  </a:lnTo>
                  <a:lnTo>
                    <a:pt x="573417" y="739492"/>
                  </a:lnTo>
                  <a:lnTo>
                    <a:pt x="555796" y="739492"/>
                  </a:lnTo>
                  <a:lnTo>
                    <a:pt x="537815" y="739492"/>
                  </a:lnTo>
                  <a:lnTo>
                    <a:pt x="520194" y="739492"/>
                  </a:lnTo>
                  <a:lnTo>
                    <a:pt x="502214" y="739492"/>
                  </a:lnTo>
                  <a:close/>
                  <a:moveTo>
                    <a:pt x="363931" y="739492"/>
                  </a:moveTo>
                  <a:lnTo>
                    <a:pt x="350984" y="757489"/>
                  </a:lnTo>
                  <a:lnTo>
                    <a:pt x="349546" y="759649"/>
                  </a:lnTo>
                  <a:lnTo>
                    <a:pt x="350984" y="759649"/>
                  </a:lnTo>
                  <a:lnTo>
                    <a:pt x="356738" y="759649"/>
                  </a:lnTo>
                  <a:lnTo>
                    <a:pt x="356738" y="779446"/>
                  </a:lnTo>
                  <a:lnTo>
                    <a:pt x="368965" y="779446"/>
                  </a:lnTo>
                  <a:lnTo>
                    <a:pt x="371123" y="779446"/>
                  </a:lnTo>
                  <a:lnTo>
                    <a:pt x="371123" y="759649"/>
                  </a:lnTo>
                  <a:lnTo>
                    <a:pt x="378315" y="759649"/>
                  </a:lnTo>
                  <a:lnTo>
                    <a:pt x="368965" y="746691"/>
                  </a:lnTo>
                  <a:close/>
                  <a:moveTo>
                    <a:pt x="330127" y="739492"/>
                  </a:moveTo>
                  <a:lnTo>
                    <a:pt x="315742" y="759649"/>
                  </a:lnTo>
                  <a:lnTo>
                    <a:pt x="322934" y="759649"/>
                  </a:lnTo>
                  <a:lnTo>
                    <a:pt x="322934" y="779446"/>
                  </a:lnTo>
                  <a:lnTo>
                    <a:pt x="333363" y="779446"/>
                  </a:lnTo>
                  <a:lnTo>
                    <a:pt x="337319" y="779446"/>
                  </a:lnTo>
                  <a:lnTo>
                    <a:pt x="337319" y="759649"/>
                  </a:lnTo>
                  <a:lnTo>
                    <a:pt x="344511" y="759649"/>
                  </a:lnTo>
                  <a:lnTo>
                    <a:pt x="333363" y="744171"/>
                  </a:lnTo>
                  <a:close/>
                  <a:moveTo>
                    <a:pt x="37759" y="739492"/>
                  </a:moveTo>
                  <a:lnTo>
                    <a:pt x="37759" y="754249"/>
                  </a:lnTo>
                  <a:lnTo>
                    <a:pt x="48188" y="754249"/>
                  </a:lnTo>
                  <a:lnTo>
                    <a:pt x="66169" y="754249"/>
                  </a:lnTo>
                  <a:lnTo>
                    <a:pt x="83790" y="754249"/>
                  </a:lnTo>
                  <a:lnTo>
                    <a:pt x="101771" y="754249"/>
                  </a:lnTo>
                  <a:lnTo>
                    <a:pt x="119392" y="754249"/>
                  </a:lnTo>
                  <a:lnTo>
                    <a:pt x="137373" y="754249"/>
                  </a:lnTo>
                  <a:lnTo>
                    <a:pt x="154994" y="754249"/>
                  </a:lnTo>
                  <a:lnTo>
                    <a:pt x="172975" y="754249"/>
                  </a:lnTo>
                  <a:lnTo>
                    <a:pt x="190956" y="754249"/>
                  </a:lnTo>
                  <a:lnTo>
                    <a:pt x="203542" y="754249"/>
                  </a:lnTo>
                  <a:lnTo>
                    <a:pt x="203542" y="739492"/>
                  </a:lnTo>
                  <a:lnTo>
                    <a:pt x="190956" y="739492"/>
                  </a:lnTo>
                  <a:lnTo>
                    <a:pt x="172975" y="739492"/>
                  </a:lnTo>
                  <a:lnTo>
                    <a:pt x="154994" y="739492"/>
                  </a:lnTo>
                  <a:lnTo>
                    <a:pt x="137373" y="739492"/>
                  </a:lnTo>
                  <a:lnTo>
                    <a:pt x="119392" y="739492"/>
                  </a:lnTo>
                  <a:lnTo>
                    <a:pt x="101771" y="739492"/>
                  </a:lnTo>
                  <a:lnTo>
                    <a:pt x="83790" y="739492"/>
                  </a:lnTo>
                  <a:lnTo>
                    <a:pt x="66169" y="739492"/>
                  </a:lnTo>
                  <a:lnTo>
                    <a:pt x="48188" y="739492"/>
                  </a:lnTo>
                  <a:close/>
                  <a:moveTo>
                    <a:pt x="799615" y="643385"/>
                  </a:moveTo>
                  <a:lnTo>
                    <a:pt x="805369" y="657063"/>
                  </a:lnTo>
                  <a:lnTo>
                    <a:pt x="821192" y="697018"/>
                  </a:lnTo>
                  <a:lnTo>
                    <a:pt x="822990" y="697018"/>
                  </a:lnTo>
                  <a:lnTo>
                    <a:pt x="846365" y="697018"/>
                  </a:lnTo>
                  <a:lnTo>
                    <a:pt x="824788" y="643385"/>
                  </a:lnTo>
                  <a:lnTo>
                    <a:pt x="822990" y="643385"/>
                  </a:lnTo>
                  <a:lnTo>
                    <a:pt x="805369" y="643385"/>
                  </a:lnTo>
                  <a:close/>
                  <a:moveTo>
                    <a:pt x="764013" y="643385"/>
                  </a:moveTo>
                  <a:lnTo>
                    <a:pt x="769407" y="657063"/>
                  </a:lnTo>
                  <a:lnTo>
                    <a:pt x="785590" y="697018"/>
                  </a:lnTo>
                  <a:lnTo>
                    <a:pt x="787388" y="697018"/>
                  </a:lnTo>
                  <a:lnTo>
                    <a:pt x="805369" y="697018"/>
                  </a:lnTo>
                  <a:lnTo>
                    <a:pt x="810763" y="697018"/>
                  </a:lnTo>
                  <a:lnTo>
                    <a:pt x="805369" y="683340"/>
                  </a:lnTo>
                  <a:lnTo>
                    <a:pt x="789186" y="643385"/>
                  </a:lnTo>
                  <a:lnTo>
                    <a:pt x="787388" y="643385"/>
                  </a:lnTo>
                  <a:lnTo>
                    <a:pt x="769407" y="643385"/>
                  </a:lnTo>
                  <a:close/>
                  <a:moveTo>
                    <a:pt x="728411" y="643385"/>
                  </a:moveTo>
                  <a:lnTo>
                    <a:pt x="733806" y="657063"/>
                  </a:lnTo>
                  <a:lnTo>
                    <a:pt x="749988" y="697018"/>
                  </a:lnTo>
                  <a:lnTo>
                    <a:pt x="751786" y="697018"/>
                  </a:lnTo>
                  <a:lnTo>
                    <a:pt x="769407" y="697018"/>
                  </a:lnTo>
                  <a:lnTo>
                    <a:pt x="774802" y="697018"/>
                  </a:lnTo>
                  <a:lnTo>
                    <a:pt x="769407" y="683340"/>
                  </a:lnTo>
                  <a:lnTo>
                    <a:pt x="753584" y="643385"/>
                  </a:lnTo>
                  <a:lnTo>
                    <a:pt x="751786" y="643385"/>
                  </a:lnTo>
                  <a:lnTo>
                    <a:pt x="733806" y="643385"/>
                  </a:lnTo>
                  <a:close/>
                  <a:moveTo>
                    <a:pt x="692809" y="643385"/>
                  </a:moveTo>
                  <a:lnTo>
                    <a:pt x="698204" y="657063"/>
                  </a:lnTo>
                  <a:lnTo>
                    <a:pt x="714386" y="697018"/>
                  </a:lnTo>
                  <a:lnTo>
                    <a:pt x="716184" y="697018"/>
                  </a:lnTo>
                  <a:lnTo>
                    <a:pt x="733806" y="697018"/>
                  </a:lnTo>
                  <a:lnTo>
                    <a:pt x="739559" y="697018"/>
                  </a:lnTo>
                  <a:lnTo>
                    <a:pt x="733806" y="683340"/>
                  </a:lnTo>
                  <a:lnTo>
                    <a:pt x="717983" y="643385"/>
                  </a:lnTo>
                  <a:lnTo>
                    <a:pt x="716184" y="643385"/>
                  </a:lnTo>
                  <a:lnTo>
                    <a:pt x="698204" y="643385"/>
                  </a:lnTo>
                  <a:close/>
                  <a:moveTo>
                    <a:pt x="657208" y="643385"/>
                  </a:moveTo>
                  <a:lnTo>
                    <a:pt x="662602" y="657063"/>
                  </a:lnTo>
                  <a:lnTo>
                    <a:pt x="678784" y="697018"/>
                  </a:lnTo>
                  <a:lnTo>
                    <a:pt x="680583" y="697018"/>
                  </a:lnTo>
                  <a:lnTo>
                    <a:pt x="698204" y="697018"/>
                  </a:lnTo>
                  <a:lnTo>
                    <a:pt x="703958" y="697018"/>
                  </a:lnTo>
                  <a:lnTo>
                    <a:pt x="698204" y="683340"/>
                  </a:lnTo>
                  <a:lnTo>
                    <a:pt x="682381" y="643385"/>
                  </a:lnTo>
                  <a:lnTo>
                    <a:pt x="680583" y="643385"/>
                  </a:lnTo>
                  <a:lnTo>
                    <a:pt x="662602" y="643385"/>
                  </a:lnTo>
                  <a:close/>
                  <a:moveTo>
                    <a:pt x="621246" y="643385"/>
                  </a:moveTo>
                  <a:lnTo>
                    <a:pt x="627000" y="657063"/>
                  </a:lnTo>
                  <a:lnTo>
                    <a:pt x="643183" y="697018"/>
                  </a:lnTo>
                  <a:lnTo>
                    <a:pt x="644981" y="697018"/>
                  </a:lnTo>
                  <a:lnTo>
                    <a:pt x="662602" y="697018"/>
                  </a:lnTo>
                  <a:lnTo>
                    <a:pt x="667996" y="697018"/>
                  </a:lnTo>
                  <a:lnTo>
                    <a:pt x="662602" y="683340"/>
                  </a:lnTo>
                  <a:lnTo>
                    <a:pt x="646419" y="643385"/>
                  </a:lnTo>
                  <a:lnTo>
                    <a:pt x="644981" y="643385"/>
                  </a:lnTo>
                  <a:lnTo>
                    <a:pt x="627000" y="643385"/>
                  </a:lnTo>
                  <a:close/>
                  <a:moveTo>
                    <a:pt x="586004" y="643385"/>
                  </a:moveTo>
                  <a:lnTo>
                    <a:pt x="591398" y="657063"/>
                  </a:lnTo>
                  <a:lnTo>
                    <a:pt x="607581" y="697018"/>
                  </a:lnTo>
                  <a:lnTo>
                    <a:pt x="609019" y="697018"/>
                  </a:lnTo>
                  <a:lnTo>
                    <a:pt x="627000" y="697018"/>
                  </a:lnTo>
                  <a:lnTo>
                    <a:pt x="632754" y="697018"/>
                  </a:lnTo>
                  <a:lnTo>
                    <a:pt x="627000" y="683340"/>
                  </a:lnTo>
                  <a:lnTo>
                    <a:pt x="610817" y="643385"/>
                  </a:lnTo>
                  <a:lnTo>
                    <a:pt x="609019" y="643385"/>
                  </a:lnTo>
                  <a:lnTo>
                    <a:pt x="591398" y="643385"/>
                  </a:lnTo>
                  <a:close/>
                  <a:moveTo>
                    <a:pt x="550402" y="643385"/>
                  </a:moveTo>
                  <a:lnTo>
                    <a:pt x="555796" y="657063"/>
                  </a:lnTo>
                  <a:lnTo>
                    <a:pt x="571979" y="697018"/>
                  </a:lnTo>
                  <a:lnTo>
                    <a:pt x="573417" y="697018"/>
                  </a:lnTo>
                  <a:lnTo>
                    <a:pt x="591398" y="697018"/>
                  </a:lnTo>
                  <a:lnTo>
                    <a:pt x="596792" y="697018"/>
                  </a:lnTo>
                  <a:lnTo>
                    <a:pt x="591398" y="683340"/>
                  </a:lnTo>
                  <a:lnTo>
                    <a:pt x="575575" y="643385"/>
                  </a:lnTo>
                  <a:lnTo>
                    <a:pt x="573417" y="643385"/>
                  </a:lnTo>
                  <a:lnTo>
                    <a:pt x="555796" y="643385"/>
                  </a:lnTo>
                  <a:close/>
                  <a:moveTo>
                    <a:pt x="514440" y="643385"/>
                  </a:moveTo>
                  <a:lnTo>
                    <a:pt x="520194" y="657063"/>
                  </a:lnTo>
                  <a:lnTo>
                    <a:pt x="536017" y="697018"/>
                  </a:lnTo>
                  <a:lnTo>
                    <a:pt x="537815" y="697018"/>
                  </a:lnTo>
                  <a:lnTo>
                    <a:pt x="555796" y="697018"/>
                  </a:lnTo>
                  <a:lnTo>
                    <a:pt x="561190" y="697018"/>
                  </a:lnTo>
                  <a:lnTo>
                    <a:pt x="555796" y="683340"/>
                  </a:lnTo>
                  <a:lnTo>
                    <a:pt x="539613" y="643385"/>
                  </a:lnTo>
                  <a:lnTo>
                    <a:pt x="537815" y="643385"/>
                  </a:lnTo>
                  <a:lnTo>
                    <a:pt x="520194" y="643385"/>
                  </a:lnTo>
                  <a:close/>
                  <a:moveTo>
                    <a:pt x="479198" y="643385"/>
                  </a:moveTo>
                  <a:lnTo>
                    <a:pt x="500415" y="697018"/>
                  </a:lnTo>
                  <a:lnTo>
                    <a:pt x="502214" y="697018"/>
                  </a:lnTo>
                  <a:lnTo>
                    <a:pt x="520194" y="697018"/>
                  </a:lnTo>
                  <a:lnTo>
                    <a:pt x="525589" y="697018"/>
                  </a:lnTo>
                  <a:lnTo>
                    <a:pt x="520194" y="683340"/>
                  </a:lnTo>
                  <a:lnTo>
                    <a:pt x="504012" y="643385"/>
                  </a:lnTo>
                  <a:lnTo>
                    <a:pt x="502214" y="643385"/>
                  </a:lnTo>
                  <a:close/>
                  <a:moveTo>
                    <a:pt x="345590" y="643385"/>
                  </a:moveTo>
                  <a:lnTo>
                    <a:pt x="350984" y="657063"/>
                  </a:lnTo>
                  <a:lnTo>
                    <a:pt x="367167" y="697018"/>
                  </a:lnTo>
                  <a:lnTo>
                    <a:pt x="368965" y="697018"/>
                  </a:lnTo>
                  <a:lnTo>
                    <a:pt x="392340" y="697018"/>
                  </a:lnTo>
                  <a:lnTo>
                    <a:pt x="370763" y="643385"/>
                  </a:lnTo>
                  <a:lnTo>
                    <a:pt x="368965" y="643385"/>
                  </a:lnTo>
                  <a:lnTo>
                    <a:pt x="350984" y="643385"/>
                  </a:lnTo>
                  <a:close/>
                  <a:moveTo>
                    <a:pt x="309988" y="643385"/>
                  </a:moveTo>
                  <a:lnTo>
                    <a:pt x="315382" y="657063"/>
                  </a:lnTo>
                  <a:lnTo>
                    <a:pt x="331565" y="697018"/>
                  </a:lnTo>
                  <a:lnTo>
                    <a:pt x="333363" y="697018"/>
                  </a:lnTo>
                  <a:lnTo>
                    <a:pt x="350984" y="697018"/>
                  </a:lnTo>
                  <a:lnTo>
                    <a:pt x="356738" y="697018"/>
                  </a:lnTo>
                  <a:lnTo>
                    <a:pt x="350984" y="683340"/>
                  </a:lnTo>
                  <a:lnTo>
                    <a:pt x="335161" y="643385"/>
                  </a:lnTo>
                  <a:lnTo>
                    <a:pt x="333363" y="643385"/>
                  </a:lnTo>
                  <a:lnTo>
                    <a:pt x="315382" y="643385"/>
                  </a:lnTo>
                  <a:close/>
                  <a:moveTo>
                    <a:pt x="274386" y="643385"/>
                  </a:moveTo>
                  <a:lnTo>
                    <a:pt x="280140" y="657063"/>
                  </a:lnTo>
                  <a:lnTo>
                    <a:pt x="295963" y="697018"/>
                  </a:lnTo>
                  <a:lnTo>
                    <a:pt x="297761" y="697018"/>
                  </a:lnTo>
                  <a:lnTo>
                    <a:pt x="315382" y="697018"/>
                  </a:lnTo>
                  <a:lnTo>
                    <a:pt x="321136" y="697018"/>
                  </a:lnTo>
                  <a:lnTo>
                    <a:pt x="315382" y="683340"/>
                  </a:lnTo>
                  <a:lnTo>
                    <a:pt x="299559" y="643385"/>
                  </a:lnTo>
                  <a:lnTo>
                    <a:pt x="297761" y="643385"/>
                  </a:lnTo>
                  <a:lnTo>
                    <a:pt x="280140" y="643385"/>
                  </a:lnTo>
                  <a:close/>
                  <a:moveTo>
                    <a:pt x="238784" y="643385"/>
                  </a:moveTo>
                  <a:lnTo>
                    <a:pt x="244179" y="657063"/>
                  </a:lnTo>
                  <a:lnTo>
                    <a:pt x="260361" y="697018"/>
                  </a:lnTo>
                  <a:lnTo>
                    <a:pt x="262159" y="697018"/>
                  </a:lnTo>
                  <a:lnTo>
                    <a:pt x="280140" y="697018"/>
                  </a:lnTo>
                  <a:lnTo>
                    <a:pt x="285534" y="697018"/>
                  </a:lnTo>
                  <a:lnTo>
                    <a:pt x="280140" y="683340"/>
                  </a:lnTo>
                  <a:lnTo>
                    <a:pt x="263598" y="643385"/>
                  </a:lnTo>
                  <a:lnTo>
                    <a:pt x="262159" y="643385"/>
                  </a:lnTo>
                  <a:lnTo>
                    <a:pt x="244179" y="643385"/>
                  </a:lnTo>
                  <a:close/>
                  <a:moveTo>
                    <a:pt x="203183" y="643385"/>
                  </a:moveTo>
                  <a:lnTo>
                    <a:pt x="208577" y="657063"/>
                  </a:lnTo>
                  <a:lnTo>
                    <a:pt x="224759" y="697018"/>
                  </a:lnTo>
                  <a:lnTo>
                    <a:pt x="226198" y="697018"/>
                  </a:lnTo>
                  <a:lnTo>
                    <a:pt x="244179" y="697018"/>
                  </a:lnTo>
                  <a:lnTo>
                    <a:pt x="249933" y="697018"/>
                  </a:lnTo>
                  <a:lnTo>
                    <a:pt x="244179" y="683340"/>
                  </a:lnTo>
                  <a:lnTo>
                    <a:pt x="228356" y="643385"/>
                  </a:lnTo>
                  <a:lnTo>
                    <a:pt x="226198" y="643385"/>
                  </a:lnTo>
                  <a:lnTo>
                    <a:pt x="208577" y="643385"/>
                  </a:lnTo>
                  <a:close/>
                  <a:moveTo>
                    <a:pt x="167581" y="643385"/>
                  </a:moveTo>
                  <a:lnTo>
                    <a:pt x="172975" y="657063"/>
                  </a:lnTo>
                  <a:lnTo>
                    <a:pt x="189158" y="697018"/>
                  </a:lnTo>
                  <a:lnTo>
                    <a:pt x="190956" y="697018"/>
                  </a:lnTo>
                  <a:lnTo>
                    <a:pt x="208577" y="697018"/>
                  </a:lnTo>
                  <a:lnTo>
                    <a:pt x="213971" y="697018"/>
                  </a:lnTo>
                  <a:lnTo>
                    <a:pt x="208577" y="683340"/>
                  </a:lnTo>
                  <a:lnTo>
                    <a:pt x="192754" y="643385"/>
                  </a:lnTo>
                  <a:lnTo>
                    <a:pt x="190956" y="643385"/>
                  </a:lnTo>
                  <a:lnTo>
                    <a:pt x="172975" y="643385"/>
                  </a:lnTo>
                  <a:close/>
                  <a:moveTo>
                    <a:pt x="131979" y="643385"/>
                  </a:moveTo>
                  <a:lnTo>
                    <a:pt x="137373" y="657063"/>
                  </a:lnTo>
                  <a:lnTo>
                    <a:pt x="153556" y="697018"/>
                  </a:lnTo>
                  <a:lnTo>
                    <a:pt x="154994" y="697018"/>
                  </a:lnTo>
                  <a:lnTo>
                    <a:pt x="172975" y="697018"/>
                  </a:lnTo>
                  <a:lnTo>
                    <a:pt x="178369" y="697018"/>
                  </a:lnTo>
                  <a:lnTo>
                    <a:pt x="172975" y="683340"/>
                  </a:lnTo>
                  <a:lnTo>
                    <a:pt x="156792" y="643385"/>
                  </a:lnTo>
                  <a:lnTo>
                    <a:pt x="154994" y="643385"/>
                  </a:lnTo>
                  <a:lnTo>
                    <a:pt x="137373" y="643385"/>
                  </a:lnTo>
                  <a:close/>
                  <a:moveTo>
                    <a:pt x="96017" y="643385"/>
                  </a:moveTo>
                  <a:lnTo>
                    <a:pt x="101771" y="657063"/>
                  </a:lnTo>
                  <a:lnTo>
                    <a:pt x="117594" y="697018"/>
                  </a:lnTo>
                  <a:lnTo>
                    <a:pt x="119392" y="697018"/>
                  </a:lnTo>
                  <a:lnTo>
                    <a:pt x="137373" y="697018"/>
                  </a:lnTo>
                  <a:lnTo>
                    <a:pt x="142767" y="697018"/>
                  </a:lnTo>
                  <a:lnTo>
                    <a:pt x="137373" y="683340"/>
                  </a:lnTo>
                  <a:lnTo>
                    <a:pt x="121190" y="643385"/>
                  </a:lnTo>
                  <a:lnTo>
                    <a:pt x="119392" y="643385"/>
                  </a:lnTo>
                  <a:lnTo>
                    <a:pt x="101771" y="643385"/>
                  </a:lnTo>
                  <a:close/>
                  <a:moveTo>
                    <a:pt x="60415" y="643385"/>
                  </a:moveTo>
                  <a:lnTo>
                    <a:pt x="66169" y="657063"/>
                  </a:lnTo>
                  <a:lnTo>
                    <a:pt x="81992" y="697018"/>
                  </a:lnTo>
                  <a:lnTo>
                    <a:pt x="83790" y="697018"/>
                  </a:lnTo>
                  <a:lnTo>
                    <a:pt x="101771" y="697018"/>
                  </a:lnTo>
                  <a:lnTo>
                    <a:pt x="107165" y="697018"/>
                  </a:lnTo>
                  <a:lnTo>
                    <a:pt x="101771" y="683340"/>
                  </a:lnTo>
                  <a:lnTo>
                    <a:pt x="85588" y="643385"/>
                  </a:lnTo>
                  <a:lnTo>
                    <a:pt x="83790" y="643385"/>
                  </a:lnTo>
                  <a:lnTo>
                    <a:pt x="66169" y="643385"/>
                  </a:lnTo>
                  <a:close/>
                  <a:moveTo>
                    <a:pt x="24813" y="643385"/>
                  </a:moveTo>
                  <a:lnTo>
                    <a:pt x="46390" y="697018"/>
                  </a:lnTo>
                  <a:lnTo>
                    <a:pt x="48188" y="697018"/>
                  </a:lnTo>
                  <a:lnTo>
                    <a:pt x="66169" y="697018"/>
                  </a:lnTo>
                  <a:lnTo>
                    <a:pt x="71563" y="697018"/>
                  </a:lnTo>
                  <a:lnTo>
                    <a:pt x="66169" y="683340"/>
                  </a:lnTo>
                  <a:lnTo>
                    <a:pt x="49986" y="643385"/>
                  </a:lnTo>
                  <a:lnTo>
                    <a:pt x="48188" y="643385"/>
                  </a:lnTo>
                  <a:close/>
                  <a:moveTo>
                    <a:pt x="612256" y="453679"/>
                  </a:moveTo>
                  <a:lnTo>
                    <a:pt x="612256" y="546559"/>
                  </a:lnTo>
                  <a:lnTo>
                    <a:pt x="612256" y="547279"/>
                  </a:lnTo>
                  <a:lnTo>
                    <a:pt x="620886" y="560237"/>
                  </a:lnTo>
                  <a:lnTo>
                    <a:pt x="627000" y="550519"/>
                  </a:lnTo>
                  <a:lnTo>
                    <a:pt x="629158" y="547279"/>
                  </a:lnTo>
                  <a:lnTo>
                    <a:pt x="637788" y="560237"/>
                  </a:lnTo>
                  <a:lnTo>
                    <a:pt x="644981" y="549439"/>
                  </a:lnTo>
                  <a:lnTo>
                    <a:pt x="646060" y="547279"/>
                  </a:lnTo>
                  <a:lnTo>
                    <a:pt x="654690" y="560237"/>
                  </a:lnTo>
                  <a:lnTo>
                    <a:pt x="662602" y="547999"/>
                  </a:lnTo>
                  <a:lnTo>
                    <a:pt x="663321" y="547279"/>
                  </a:lnTo>
                  <a:lnTo>
                    <a:pt x="671592" y="560237"/>
                  </a:lnTo>
                  <a:lnTo>
                    <a:pt x="680223" y="547279"/>
                  </a:lnTo>
                  <a:lnTo>
                    <a:pt x="680583" y="547999"/>
                  </a:lnTo>
                  <a:lnTo>
                    <a:pt x="688494" y="560237"/>
                  </a:lnTo>
                  <a:lnTo>
                    <a:pt x="697125" y="547279"/>
                  </a:lnTo>
                  <a:lnTo>
                    <a:pt x="698204" y="549079"/>
                  </a:lnTo>
                  <a:lnTo>
                    <a:pt x="705396" y="560237"/>
                  </a:lnTo>
                  <a:lnTo>
                    <a:pt x="714027" y="547279"/>
                  </a:lnTo>
                  <a:lnTo>
                    <a:pt x="714027" y="453679"/>
                  </a:lnTo>
                  <a:close/>
                  <a:moveTo>
                    <a:pt x="158231" y="453679"/>
                  </a:moveTo>
                  <a:lnTo>
                    <a:pt x="158231" y="546559"/>
                  </a:lnTo>
                  <a:lnTo>
                    <a:pt x="158231" y="547279"/>
                  </a:lnTo>
                  <a:lnTo>
                    <a:pt x="166861" y="560237"/>
                  </a:lnTo>
                  <a:lnTo>
                    <a:pt x="172975" y="550519"/>
                  </a:lnTo>
                  <a:lnTo>
                    <a:pt x="175133" y="547279"/>
                  </a:lnTo>
                  <a:lnTo>
                    <a:pt x="183763" y="560237"/>
                  </a:lnTo>
                  <a:lnTo>
                    <a:pt x="190956" y="549439"/>
                  </a:lnTo>
                  <a:lnTo>
                    <a:pt x="192035" y="547279"/>
                  </a:lnTo>
                  <a:lnTo>
                    <a:pt x="200665" y="560237"/>
                  </a:lnTo>
                  <a:lnTo>
                    <a:pt x="208577" y="547999"/>
                  </a:lnTo>
                  <a:lnTo>
                    <a:pt x="208936" y="547279"/>
                  </a:lnTo>
                  <a:lnTo>
                    <a:pt x="217567" y="560237"/>
                  </a:lnTo>
                  <a:lnTo>
                    <a:pt x="225838" y="547279"/>
                  </a:lnTo>
                  <a:lnTo>
                    <a:pt x="226198" y="547999"/>
                  </a:lnTo>
                  <a:lnTo>
                    <a:pt x="234469" y="560237"/>
                  </a:lnTo>
                  <a:lnTo>
                    <a:pt x="243100" y="547279"/>
                  </a:lnTo>
                  <a:lnTo>
                    <a:pt x="244179" y="549079"/>
                  </a:lnTo>
                  <a:lnTo>
                    <a:pt x="251371" y="560237"/>
                  </a:lnTo>
                  <a:lnTo>
                    <a:pt x="260002" y="547279"/>
                  </a:lnTo>
                  <a:lnTo>
                    <a:pt x="260002" y="453679"/>
                  </a:lnTo>
                  <a:close/>
                  <a:moveTo>
                    <a:pt x="474523" y="434975"/>
                  </a:moveTo>
                  <a:lnTo>
                    <a:pt x="502214" y="434975"/>
                  </a:lnTo>
                  <a:lnTo>
                    <a:pt x="520194" y="434975"/>
                  </a:lnTo>
                  <a:lnTo>
                    <a:pt x="537815" y="434975"/>
                  </a:lnTo>
                  <a:lnTo>
                    <a:pt x="555796" y="434975"/>
                  </a:lnTo>
                  <a:lnTo>
                    <a:pt x="560557" y="434975"/>
                  </a:lnTo>
                  <a:lnTo>
                    <a:pt x="573417" y="434975"/>
                  </a:lnTo>
                  <a:lnTo>
                    <a:pt x="591398" y="434975"/>
                  </a:lnTo>
                  <a:lnTo>
                    <a:pt x="609019" y="434975"/>
                  </a:lnTo>
                  <a:lnTo>
                    <a:pt x="612256" y="434975"/>
                  </a:lnTo>
                  <a:lnTo>
                    <a:pt x="714027" y="434975"/>
                  </a:lnTo>
                  <a:lnTo>
                    <a:pt x="716184" y="434975"/>
                  </a:lnTo>
                  <a:lnTo>
                    <a:pt x="733806" y="434975"/>
                  </a:lnTo>
                  <a:lnTo>
                    <a:pt x="751786" y="434975"/>
                  </a:lnTo>
                  <a:lnTo>
                    <a:pt x="763419" y="434975"/>
                  </a:lnTo>
                  <a:lnTo>
                    <a:pt x="769407" y="434975"/>
                  </a:lnTo>
                  <a:lnTo>
                    <a:pt x="787388" y="434975"/>
                  </a:lnTo>
                  <a:lnTo>
                    <a:pt x="805369" y="434975"/>
                  </a:lnTo>
                  <a:lnTo>
                    <a:pt x="822990" y="434975"/>
                  </a:lnTo>
                  <a:lnTo>
                    <a:pt x="851759" y="434975"/>
                  </a:lnTo>
                  <a:cubicBezTo>
                    <a:pt x="862548" y="434975"/>
                    <a:pt x="871179" y="443614"/>
                    <a:pt x="871179" y="454412"/>
                  </a:cubicBezTo>
                  <a:lnTo>
                    <a:pt x="870459" y="668582"/>
                  </a:lnTo>
                  <a:lnTo>
                    <a:pt x="860390" y="643385"/>
                  </a:lnTo>
                  <a:lnTo>
                    <a:pt x="835217" y="643385"/>
                  </a:lnTo>
                  <a:lnTo>
                    <a:pt x="856794" y="697018"/>
                  </a:lnTo>
                  <a:lnTo>
                    <a:pt x="870459" y="697018"/>
                  </a:lnTo>
                  <a:lnTo>
                    <a:pt x="870100" y="814001"/>
                  </a:lnTo>
                  <a:cubicBezTo>
                    <a:pt x="870100" y="824439"/>
                    <a:pt x="861469" y="833078"/>
                    <a:pt x="850680" y="833078"/>
                  </a:cubicBezTo>
                  <a:lnTo>
                    <a:pt x="822990" y="833078"/>
                  </a:lnTo>
                  <a:lnTo>
                    <a:pt x="805369" y="833078"/>
                  </a:lnTo>
                  <a:lnTo>
                    <a:pt x="787388" y="833078"/>
                  </a:lnTo>
                  <a:lnTo>
                    <a:pt x="769407" y="833078"/>
                  </a:lnTo>
                  <a:lnTo>
                    <a:pt x="751786" y="833078"/>
                  </a:lnTo>
                  <a:lnTo>
                    <a:pt x="733806" y="833078"/>
                  </a:lnTo>
                  <a:lnTo>
                    <a:pt x="716184" y="833078"/>
                  </a:lnTo>
                  <a:lnTo>
                    <a:pt x="698204" y="833078"/>
                  </a:lnTo>
                  <a:lnTo>
                    <a:pt x="680583" y="833078"/>
                  </a:lnTo>
                  <a:lnTo>
                    <a:pt x="662602" y="833078"/>
                  </a:lnTo>
                  <a:lnTo>
                    <a:pt x="644981" y="833078"/>
                  </a:lnTo>
                  <a:lnTo>
                    <a:pt x="627000" y="833078"/>
                  </a:lnTo>
                  <a:lnTo>
                    <a:pt x="609019" y="833078"/>
                  </a:lnTo>
                  <a:lnTo>
                    <a:pt x="591398" y="833078"/>
                  </a:lnTo>
                  <a:lnTo>
                    <a:pt x="573417" y="833078"/>
                  </a:lnTo>
                  <a:lnTo>
                    <a:pt x="555796" y="833078"/>
                  </a:lnTo>
                  <a:lnTo>
                    <a:pt x="537815" y="833078"/>
                  </a:lnTo>
                  <a:lnTo>
                    <a:pt x="520194" y="833078"/>
                  </a:lnTo>
                  <a:lnTo>
                    <a:pt x="502214" y="833078"/>
                  </a:lnTo>
                  <a:lnTo>
                    <a:pt x="473444" y="833078"/>
                  </a:lnTo>
                  <a:cubicBezTo>
                    <a:pt x="463016" y="833078"/>
                    <a:pt x="454025" y="824439"/>
                    <a:pt x="454025" y="814001"/>
                  </a:cubicBezTo>
                  <a:lnTo>
                    <a:pt x="454744" y="671461"/>
                  </a:lnTo>
                  <a:lnTo>
                    <a:pt x="464814" y="697018"/>
                  </a:lnTo>
                  <a:lnTo>
                    <a:pt x="489987" y="697018"/>
                  </a:lnTo>
                  <a:lnTo>
                    <a:pt x="468410" y="643385"/>
                  </a:lnTo>
                  <a:lnTo>
                    <a:pt x="454744" y="643385"/>
                  </a:lnTo>
                  <a:lnTo>
                    <a:pt x="455104" y="454412"/>
                  </a:lnTo>
                  <a:cubicBezTo>
                    <a:pt x="455104" y="443614"/>
                    <a:pt x="463735" y="434975"/>
                    <a:pt x="474523" y="434975"/>
                  </a:cubicBezTo>
                  <a:close/>
                  <a:moveTo>
                    <a:pt x="20498" y="434975"/>
                  </a:moveTo>
                  <a:lnTo>
                    <a:pt x="48188" y="434975"/>
                  </a:lnTo>
                  <a:lnTo>
                    <a:pt x="66169" y="434975"/>
                  </a:lnTo>
                  <a:lnTo>
                    <a:pt x="83790" y="434975"/>
                  </a:lnTo>
                  <a:lnTo>
                    <a:pt x="101771" y="434975"/>
                  </a:lnTo>
                  <a:lnTo>
                    <a:pt x="106225" y="434975"/>
                  </a:lnTo>
                  <a:lnTo>
                    <a:pt x="119392" y="434975"/>
                  </a:lnTo>
                  <a:lnTo>
                    <a:pt x="137373" y="434975"/>
                  </a:lnTo>
                  <a:lnTo>
                    <a:pt x="154994" y="434975"/>
                  </a:lnTo>
                  <a:lnTo>
                    <a:pt x="158231" y="434975"/>
                  </a:lnTo>
                  <a:lnTo>
                    <a:pt x="260002" y="434975"/>
                  </a:lnTo>
                  <a:lnTo>
                    <a:pt x="262159" y="434975"/>
                  </a:lnTo>
                  <a:lnTo>
                    <a:pt x="280140" y="434975"/>
                  </a:lnTo>
                  <a:lnTo>
                    <a:pt x="297761" y="434975"/>
                  </a:lnTo>
                  <a:lnTo>
                    <a:pt x="310566" y="434975"/>
                  </a:lnTo>
                  <a:lnTo>
                    <a:pt x="315382" y="434975"/>
                  </a:lnTo>
                  <a:lnTo>
                    <a:pt x="333363" y="434975"/>
                  </a:lnTo>
                  <a:lnTo>
                    <a:pt x="350984" y="434975"/>
                  </a:lnTo>
                  <a:lnTo>
                    <a:pt x="368965" y="434975"/>
                  </a:lnTo>
                  <a:lnTo>
                    <a:pt x="397734" y="434975"/>
                  </a:lnTo>
                  <a:cubicBezTo>
                    <a:pt x="408523" y="434975"/>
                    <a:pt x="417154" y="443614"/>
                    <a:pt x="417154" y="454412"/>
                  </a:cubicBezTo>
                  <a:lnTo>
                    <a:pt x="416434" y="668582"/>
                  </a:lnTo>
                  <a:lnTo>
                    <a:pt x="406365" y="643385"/>
                  </a:lnTo>
                  <a:lnTo>
                    <a:pt x="381552" y="643385"/>
                  </a:lnTo>
                  <a:lnTo>
                    <a:pt x="402769" y="697018"/>
                  </a:lnTo>
                  <a:lnTo>
                    <a:pt x="416434" y="697018"/>
                  </a:lnTo>
                  <a:lnTo>
                    <a:pt x="416075" y="814001"/>
                  </a:lnTo>
                  <a:cubicBezTo>
                    <a:pt x="416075" y="824439"/>
                    <a:pt x="407444" y="833078"/>
                    <a:pt x="396655" y="833078"/>
                  </a:cubicBezTo>
                  <a:lnTo>
                    <a:pt x="368965" y="833078"/>
                  </a:lnTo>
                  <a:lnTo>
                    <a:pt x="350984" y="833078"/>
                  </a:lnTo>
                  <a:lnTo>
                    <a:pt x="333363" y="833078"/>
                  </a:lnTo>
                  <a:lnTo>
                    <a:pt x="315382" y="833078"/>
                  </a:lnTo>
                  <a:lnTo>
                    <a:pt x="297761" y="833078"/>
                  </a:lnTo>
                  <a:lnTo>
                    <a:pt x="280140" y="833078"/>
                  </a:lnTo>
                  <a:lnTo>
                    <a:pt x="262159" y="833078"/>
                  </a:lnTo>
                  <a:lnTo>
                    <a:pt x="244179" y="833078"/>
                  </a:lnTo>
                  <a:lnTo>
                    <a:pt x="226198" y="833078"/>
                  </a:lnTo>
                  <a:lnTo>
                    <a:pt x="208577" y="833078"/>
                  </a:lnTo>
                  <a:lnTo>
                    <a:pt x="190956" y="833078"/>
                  </a:lnTo>
                  <a:lnTo>
                    <a:pt x="172975" y="833078"/>
                  </a:lnTo>
                  <a:lnTo>
                    <a:pt x="154994" y="833078"/>
                  </a:lnTo>
                  <a:lnTo>
                    <a:pt x="137373" y="833078"/>
                  </a:lnTo>
                  <a:lnTo>
                    <a:pt x="119392" y="833078"/>
                  </a:lnTo>
                  <a:lnTo>
                    <a:pt x="101771" y="833078"/>
                  </a:lnTo>
                  <a:lnTo>
                    <a:pt x="83790" y="833078"/>
                  </a:lnTo>
                  <a:lnTo>
                    <a:pt x="66169" y="833078"/>
                  </a:lnTo>
                  <a:lnTo>
                    <a:pt x="48188" y="833078"/>
                  </a:lnTo>
                  <a:lnTo>
                    <a:pt x="19419" y="833078"/>
                  </a:lnTo>
                  <a:cubicBezTo>
                    <a:pt x="8631" y="833078"/>
                    <a:pt x="0" y="824439"/>
                    <a:pt x="0" y="814001"/>
                  </a:cubicBezTo>
                  <a:lnTo>
                    <a:pt x="719" y="671461"/>
                  </a:lnTo>
                  <a:lnTo>
                    <a:pt x="10788" y="697018"/>
                  </a:lnTo>
                  <a:lnTo>
                    <a:pt x="35961" y="697018"/>
                  </a:lnTo>
                  <a:lnTo>
                    <a:pt x="14384" y="643385"/>
                  </a:lnTo>
                  <a:lnTo>
                    <a:pt x="719" y="643385"/>
                  </a:lnTo>
                  <a:lnTo>
                    <a:pt x="1079" y="454412"/>
                  </a:lnTo>
                  <a:cubicBezTo>
                    <a:pt x="1079" y="443614"/>
                    <a:pt x="9709" y="434975"/>
                    <a:pt x="20498" y="434975"/>
                  </a:cubicBezTo>
                  <a:close/>
                  <a:moveTo>
                    <a:pt x="769767" y="351670"/>
                  </a:moveTo>
                  <a:lnTo>
                    <a:pt x="769767" y="357789"/>
                  </a:lnTo>
                  <a:lnTo>
                    <a:pt x="787388" y="357789"/>
                  </a:lnTo>
                  <a:lnTo>
                    <a:pt x="805369" y="357789"/>
                  </a:lnTo>
                  <a:lnTo>
                    <a:pt x="822990" y="357789"/>
                  </a:lnTo>
                  <a:lnTo>
                    <a:pt x="832340" y="357789"/>
                  </a:lnTo>
                  <a:lnTo>
                    <a:pt x="832340" y="351670"/>
                  </a:lnTo>
                  <a:lnTo>
                    <a:pt x="822990" y="351670"/>
                  </a:lnTo>
                  <a:lnTo>
                    <a:pt x="805369" y="351670"/>
                  </a:lnTo>
                  <a:lnTo>
                    <a:pt x="787388" y="351670"/>
                  </a:lnTo>
                  <a:close/>
                  <a:moveTo>
                    <a:pt x="315742" y="351670"/>
                  </a:moveTo>
                  <a:lnTo>
                    <a:pt x="315742" y="357789"/>
                  </a:lnTo>
                  <a:lnTo>
                    <a:pt x="333363" y="357789"/>
                  </a:lnTo>
                  <a:lnTo>
                    <a:pt x="350984" y="357789"/>
                  </a:lnTo>
                  <a:lnTo>
                    <a:pt x="368965" y="357789"/>
                  </a:lnTo>
                  <a:lnTo>
                    <a:pt x="378315" y="357789"/>
                  </a:lnTo>
                  <a:lnTo>
                    <a:pt x="378315" y="351670"/>
                  </a:lnTo>
                  <a:lnTo>
                    <a:pt x="368965" y="351670"/>
                  </a:lnTo>
                  <a:lnTo>
                    <a:pt x="350984" y="351670"/>
                  </a:lnTo>
                  <a:lnTo>
                    <a:pt x="333363" y="351670"/>
                  </a:lnTo>
                  <a:close/>
                  <a:moveTo>
                    <a:pt x="492144" y="343391"/>
                  </a:moveTo>
                  <a:lnTo>
                    <a:pt x="492144" y="357789"/>
                  </a:lnTo>
                  <a:lnTo>
                    <a:pt x="502214" y="357789"/>
                  </a:lnTo>
                  <a:lnTo>
                    <a:pt x="520194" y="357789"/>
                  </a:lnTo>
                  <a:lnTo>
                    <a:pt x="537815" y="357789"/>
                  </a:lnTo>
                  <a:lnTo>
                    <a:pt x="555796" y="357789"/>
                  </a:lnTo>
                  <a:lnTo>
                    <a:pt x="573417" y="357789"/>
                  </a:lnTo>
                  <a:lnTo>
                    <a:pt x="591398" y="357789"/>
                  </a:lnTo>
                  <a:lnTo>
                    <a:pt x="609019" y="357789"/>
                  </a:lnTo>
                  <a:lnTo>
                    <a:pt x="627000" y="357789"/>
                  </a:lnTo>
                  <a:lnTo>
                    <a:pt x="644981" y="357789"/>
                  </a:lnTo>
                  <a:lnTo>
                    <a:pt x="657567" y="357789"/>
                  </a:lnTo>
                  <a:lnTo>
                    <a:pt x="657567" y="343391"/>
                  </a:lnTo>
                  <a:lnTo>
                    <a:pt x="644981" y="343391"/>
                  </a:lnTo>
                  <a:lnTo>
                    <a:pt x="627000" y="343391"/>
                  </a:lnTo>
                  <a:lnTo>
                    <a:pt x="609019" y="343391"/>
                  </a:lnTo>
                  <a:lnTo>
                    <a:pt x="591398" y="343391"/>
                  </a:lnTo>
                  <a:lnTo>
                    <a:pt x="573417" y="343391"/>
                  </a:lnTo>
                  <a:lnTo>
                    <a:pt x="555796" y="343391"/>
                  </a:lnTo>
                  <a:lnTo>
                    <a:pt x="537815" y="343391"/>
                  </a:lnTo>
                  <a:lnTo>
                    <a:pt x="520194" y="343391"/>
                  </a:lnTo>
                  <a:lnTo>
                    <a:pt x="502214" y="343391"/>
                  </a:lnTo>
                  <a:close/>
                  <a:moveTo>
                    <a:pt x="37759" y="343391"/>
                  </a:moveTo>
                  <a:lnTo>
                    <a:pt x="37759" y="357789"/>
                  </a:lnTo>
                  <a:lnTo>
                    <a:pt x="48188" y="357789"/>
                  </a:lnTo>
                  <a:lnTo>
                    <a:pt x="66169" y="357789"/>
                  </a:lnTo>
                  <a:lnTo>
                    <a:pt x="83790" y="357789"/>
                  </a:lnTo>
                  <a:lnTo>
                    <a:pt x="101771" y="357789"/>
                  </a:lnTo>
                  <a:lnTo>
                    <a:pt x="119392" y="357789"/>
                  </a:lnTo>
                  <a:lnTo>
                    <a:pt x="137373" y="357789"/>
                  </a:lnTo>
                  <a:lnTo>
                    <a:pt x="154994" y="357789"/>
                  </a:lnTo>
                  <a:lnTo>
                    <a:pt x="172975" y="357789"/>
                  </a:lnTo>
                  <a:lnTo>
                    <a:pt x="190956" y="357789"/>
                  </a:lnTo>
                  <a:lnTo>
                    <a:pt x="203542" y="357789"/>
                  </a:lnTo>
                  <a:lnTo>
                    <a:pt x="203542" y="343391"/>
                  </a:lnTo>
                  <a:lnTo>
                    <a:pt x="190956" y="343391"/>
                  </a:lnTo>
                  <a:lnTo>
                    <a:pt x="172975" y="343391"/>
                  </a:lnTo>
                  <a:lnTo>
                    <a:pt x="154994" y="343391"/>
                  </a:lnTo>
                  <a:lnTo>
                    <a:pt x="137373" y="343391"/>
                  </a:lnTo>
                  <a:lnTo>
                    <a:pt x="119392" y="343391"/>
                  </a:lnTo>
                  <a:lnTo>
                    <a:pt x="101771" y="343391"/>
                  </a:lnTo>
                  <a:lnTo>
                    <a:pt x="83790" y="343391"/>
                  </a:lnTo>
                  <a:lnTo>
                    <a:pt x="66169" y="343391"/>
                  </a:lnTo>
                  <a:lnTo>
                    <a:pt x="48188" y="343391"/>
                  </a:lnTo>
                  <a:close/>
                  <a:moveTo>
                    <a:pt x="817956" y="304516"/>
                  </a:moveTo>
                  <a:lnTo>
                    <a:pt x="805369" y="322514"/>
                  </a:lnTo>
                  <a:lnTo>
                    <a:pt x="803571" y="324673"/>
                  </a:lnTo>
                  <a:lnTo>
                    <a:pt x="805369" y="324673"/>
                  </a:lnTo>
                  <a:lnTo>
                    <a:pt x="810763" y="324673"/>
                  </a:lnTo>
                  <a:lnTo>
                    <a:pt x="810763" y="344471"/>
                  </a:lnTo>
                  <a:lnTo>
                    <a:pt x="822990" y="344471"/>
                  </a:lnTo>
                  <a:lnTo>
                    <a:pt x="825148" y="344471"/>
                  </a:lnTo>
                  <a:lnTo>
                    <a:pt x="825148" y="324673"/>
                  </a:lnTo>
                  <a:lnTo>
                    <a:pt x="832340" y="324673"/>
                  </a:lnTo>
                  <a:lnTo>
                    <a:pt x="822990" y="311715"/>
                  </a:lnTo>
                  <a:close/>
                  <a:moveTo>
                    <a:pt x="784152" y="304516"/>
                  </a:moveTo>
                  <a:lnTo>
                    <a:pt x="769767" y="324673"/>
                  </a:lnTo>
                  <a:lnTo>
                    <a:pt x="776959" y="324673"/>
                  </a:lnTo>
                  <a:lnTo>
                    <a:pt x="776959" y="344471"/>
                  </a:lnTo>
                  <a:lnTo>
                    <a:pt x="787388" y="344471"/>
                  </a:lnTo>
                  <a:lnTo>
                    <a:pt x="791344" y="344471"/>
                  </a:lnTo>
                  <a:lnTo>
                    <a:pt x="791344" y="324673"/>
                  </a:lnTo>
                  <a:lnTo>
                    <a:pt x="798536" y="324673"/>
                  </a:lnTo>
                  <a:lnTo>
                    <a:pt x="787388" y="309196"/>
                  </a:lnTo>
                  <a:close/>
                  <a:moveTo>
                    <a:pt x="492144" y="304516"/>
                  </a:moveTo>
                  <a:lnTo>
                    <a:pt x="492144" y="319274"/>
                  </a:lnTo>
                  <a:lnTo>
                    <a:pt x="502214" y="319274"/>
                  </a:lnTo>
                  <a:lnTo>
                    <a:pt x="520194" y="319274"/>
                  </a:lnTo>
                  <a:lnTo>
                    <a:pt x="537815" y="319274"/>
                  </a:lnTo>
                  <a:lnTo>
                    <a:pt x="555796" y="319274"/>
                  </a:lnTo>
                  <a:lnTo>
                    <a:pt x="573417" y="319274"/>
                  </a:lnTo>
                  <a:lnTo>
                    <a:pt x="591398" y="319274"/>
                  </a:lnTo>
                  <a:lnTo>
                    <a:pt x="609019" y="319274"/>
                  </a:lnTo>
                  <a:lnTo>
                    <a:pt x="627000" y="319274"/>
                  </a:lnTo>
                  <a:lnTo>
                    <a:pt x="644981" y="319274"/>
                  </a:lnTo>
                  <a:lnTo>
                    <a:pt x="657567" y="319274"/>
                  </a:lnTo>
                  <a:lnTo>
                    <a:pt x="657567" y="304516"/>
                  </a:lnTo>
                  <a:lnTo>
                    <a:pt x="644981" y="304516"/>
                  </a:lnTo>
                  <a:lnTo>
                    <a:pt x="627000" y="304516"/>
                  </a:lnTo>
                  <a:lnTo>
                    <a:pt x="609019" y="304516"/>
                  </a:lnTo>
                  <a:lnTo>
                    <a:pt x="591398" y="304516"/>
                  </a:lnTo>
                  <a:lnTo>
                    <a:pt x="573417" y="304516"/>
                  </a:lnTo>
                  <a:lnTo>
                    <a:pt x="555796" y="304516"/>
                  </a:lnTo>
                  <a:lnTo>
                    <a:pt x="537815" y="304516"/>
                  </a:lnTo>
                  <a:lnTo>
                    <a:pt x="520194" y="304516"/>
                  </a:lnTo>
                  <a:lnTo>
                    <a:pt x="502214" y="304516"/>
                  </a:lnTo>
                  <a:close/>
                  <a:moveTo>
                    <a:pt x="363931" y="304516"/>
                  </a:moveTo>
                  <a:lnTo>
                    <a:pt x="350984" y="322514"/>
                  </a:lnTo>
                  <a:lnTo>
                    <a:pt x="349546" y="324673"/>
                  </a:lnTo>
                  <a:lnTo>
                    <a:pt x="350984" y="324673"/>
                  </a:lnTo>
                  <a:lnTo>
                    <a:pt x="356738" y="324673"/>
                  </a:lnTo>
                  <a:lnTo>
                    <a:pt x="356738" y="344471"/>
                  </a:lnTo>
                  <a:lnTo>
                    <a:pt x="368965" y="344471"/>
                  </a:lnTo>
                  <a:lnTo>
                    <a:pt x="371123" y="344471"/>
                  </a:lnTo>
                  <a:lnTo>
                    <a:pt x="371123" y="324673"/>
                  </a:lnTo>
                  <a:lnTo>
                    <a:pt x="378315" y="324673"/>
                  </a:lnTo>
                  <a:lnTo>
                    <a:pt x="368965" y="311715"/>
                  </a:lnTo>
                  <a:close/>
                  <a:moveTo>
                    <a:pt x="330127" y="304516"/>
                  </a:moveTo>
                  <a:lnTo>
                    <a:pt x="315742" y="324673"/>
                  </a:lnTo>
                  <a:lnTo>
                    <a:pt x="322934" y="324673"/>
                  </a:lnTo>
                  <a:lnTo>
                    <a:pt x="322934" y="344471"/>
                  </a:lnTo>
                  <a:lnTo>
                    <a:pt x="333363" y="344471"/>
                  </a:lnTo>
                  <a:lnTo>
                    <a:pt x="337319" y="344471"/>
                  </a:lnTo>
                  <a:lnTo>
                    <a:pt x="337319" y="324673"/>
                  </a:lnTo>
                  <a:lnTo>
                    <a:pt x="344511" y="324673"/>
                  </a:lnTo>
                  <a:lnTo>
                    <a:pt x="333363" y="309196"/>
                  </a:lnTo>
                  <a:close/>
                  <a:moveTo>
                    <a:pt x="37759" y="304516"/>
                  </a:moveTo>
                  <a:lnTo>
                    <a:pt x="37759" y="319274"/>
                  </a:lnTo>
                  <a:lnTo>
                    <a:pt x="48188" y="319274"/>
                  </a:lnTo>
                  <a:lnTo>
                    <a:pt x="66169" y="319274"/>
                  </a:lnTo>
                  <a:lnTo>
                    <a:pt x="83790" y="319274"/>
                  </a:lnTo>
                  <a:lnTo>
                    <a:pt x="101771" y="319274"/>
                  </a:lnTo>
                  <a:lnTo>
                    <a:pt x="119392" y="319274"/>
                  </a:lnTo>
                  <a:lnTo>
                    <a:pt x="137373" y="319274"/>
                  </a:lnTo>
                  <a:lnTo>
                    <a:pt x="154994" y="319274"/>
                  </a:lnTo>
                  <a:lnTo>
                    <a:pt x="172975" y="319274"/>
                  </a:lnTo>
                  <a:lnTo>
                    <a:pt x="190956" y="319274"/>
                  </a:lnTo>
                  <a:lnTo>
                    <a:pt x="203542" y="319274"/>
                  </a:lnTo>
                  <a:lnTo>
                    <a:pt x="203542" y="304516"/>
                  </a:lnTo>
                  <a:lnTo>
                    <a:pt x="190956" y="304516"/>
                  </a:lnTo>
                  <a:lnTo>
                    <a:pt x="172975" y="304516"/>
                  </a:lnTo>
                  <a:lnTo>
                    <a:pt x="154994" y="304516"/>
                  </a:lnTo>
                  <a:lnTo>
                    <a:pt x="137373" y="304516"/>
                  </a:lnTo>
                  <a:lnTo>
                    <a:pt x="119392" y="304516"/>
                  </a:lnTo>
                  <a:lnTo>
                    <a:pt x="101771" y="304516"/>
                  </a:lnTo>
                  <a:lnTo>
                    <a:pt x="83790" y="304516"/>
                  </a:lnTo>
                  <a:lnTo>
                    <a:pt x="66169" y="304516"/>
                  </a:lnTo>
                  <a:lnTo>
                    <a:pt x="48188" y="304516"/>
                  </a:lnTo>
                  <a:close/>
                  <a:moveTo>
                    <a:pt x="799615" y="208410"/>
                  </a:moveTo>
                  <a:lnTo>
                    <a:pt x="805369" y="222088"/>
                  </a:lnTo>
                  <a:lnTo>
                    <a:pt x="821192" y="262042"/>
                  </a:lnTo>
                  <a:lnTo>
                    <a:pt x="822990" y="262042"/>
                  </a:lnTo>
                  <a:lnTo>
                    <a:pt x="846365" y="262042"/>
                  </a:lnTo>
                  <a:lnTo>
                    <a:pt x="824788" y="208410"/>
                  </a:lnTo>
                  <a:lnTo>
                    <a:pt x="822990" y="208410"/>
                  </a:lnTo>
                  <a:lnTo>
                    <a:pt x="805369" y="208410"/>
                  </a:lnTo>
                  <a:close/>
                  <a:moveTo>
                    <a:pt x="764013" y="208410"/>
                  </a:moveTo>
                  <a:lnTo>
                    <a:pt x="769407" y="222088"/>
                  </a:lnTo>
                  <a:lnTo>
                    <a:pt x="785590" y="262042"/>
                  </a:lnTo>
                  <a:lnTo>
                    <a:pt x="787388" y="262042"/>
                  </a:lnTo>
                  <a:lnTo>
                    <a:pt x="805369" y="262042"/>
                  </a:lnTo>
                  <a:lnTo>
                    <a:pt x="810763" y="262042"/>
                  </a:lnTo>
                  <a:lnTo>
                    <a:pt x="805369" y="248364"/>
                  </a:lnTo>
                  <a:lnTo>
                    <a:pt x="789186" y="208410"/>
                  </a:lnTo>
                  <a:lnTo>
                    <a:pt x="787388" y="208410"/>
                  </a:lnTo>
                  <a:lnTo>
                    <a:pt x="769407" y="208410"/>
                  </a:lnTo>
                  <a:close/>
                  <a:moveTo>
                    <a:pt x="728411" y="208410"/>
                  </a:moveTo>
                  <a:lnTo>
                    <a:pt x="733806" y="222088"/>
                  </a:lnTo>
                  <a:lnTo>
                    <a:pt x="749988" y="262042"/>
                  </a:lnTo>
                  <a:lnTo>
                    <a:pt x="751786" y="262042"/>
                  </a:lnTo>
                  <a:lnTo>
                    <a:pt x="769407" y="262042"/>
                  </a:lnTo>
                  <a:lnTo>
                    <a:pt x="774802" y="262042"/>
                  </a:lnTo>
                  <a:lnTo>
                    <a:pt x="769407" y="248364"/>
                  </a:lnTo>
                  <a:lnTo>
                    <a:pt x="753584" y="208410"/>
                  </a:lnTo>
                  <a:lnTo>
                    <a:pt x="751786" y="208410"/>
                  </a:lnTo>
                  <a:lnTo>
                    <a:pt x="733806" y="208410"/>
                  </a:lnTo>
                  <a:close/>
                  <a:moveTo>
                    <a:pt x="692809" y="208410"/>
                  </a:moveTo>
                  <a:lnTo>
                    <a:pt x="698204" y="222088"/>
                  </a:lnTo>
                  <a:lnTo>
                    <a:pt x="714386" y="262042"/>
                  </a:lnTo>
                  <a:lnTo>
                    <a:pt x="716184" y="262042"/>
                  </a:lnTo>
                  <a:lnTo>
                    <a:pt x="733806" y="262042"/>
                  </a:lnTo>
                  <a:lnTo>
                    <a:pt x="739559" y="262042"/>
                  </a:lnTo>
                  <a:lnTo>
                    <a:pt x="733806" y="248364"/>
                  </a:lnTo>
                  <a:lnTo>
                    <a:pt x="717983" y="208410"/>
                  </a:lnTo>
                  <a:lnTo>
                    <a:pt x="716184" y="208410"/>
                  </a:lnTo>
                  <a:lnTo>
                    <a:pt x="698204" y="208410"/>
                  </a:lnTo>
                  <a:close/>
                  <a:moveTo>
                    <a:pt x="657208" y="208410"/>
                  </a:moveTo>
                  <a:lnTo>
                    <a:pt x="662602" y="221728"/>
                  </a:lnTo>
                  <a:lnTo>
                    <a:pt x="678784" y="262042"/>
                  </a:lnTo>
                  <a:lnTo>
                    <a:pt x="680583" y="262042"/>
                  </a:lnTo>
                  <a:lnTo>
                    <a:pt x="698204" y="262042"/>
                  </a:lnTo>
                  <a:lnTo>
                    <a:pt x="703958" y="262042"/>
                  </a:lnTo>
                  <a:lnTo>
                    <a:pt x="698204" y="248364"/>
                  </a:lnTo>
                  <a:lnTo>
                    <a:pt x="682381" y="208410"/>
                  </a:lnTo>
                  <a:lnTo>
                    <a:pt x="680583" y="208410"/>
                  </a:lnTo>
                  <a:lnTo>
                    <a:pt x="662602" y="208410"/>
                  </a:lnTo>
                  <a:close/>
                  <a:moveTo>
                    <a:pt x="621246" y="208410"/>
                  </a:moveTo>
                  <a:lnTo>
                    <a:pt x="627000" y="222088"/>
                  </a:lnTo>
                  <a:lnTo>
                    <a:pt x="643183" y="262042"/>
                  </a:lnTo>
                  <a:lnTo>
                    <a:pt x="644981" y="262042"/>
                  </a:lnTo>
                  <a:lnTo>
                    <a:pt x="662602" y="262042"/>
                  </a:lnTo>
                  <a:lnTo>
                    <a:pt x="667996" y="262042"/>
                  </a:lnTo>
                  <a:lnTo>
                    <a:pt x="662602" y="248364"/>
                  </a:lnTo>
                  <a:lnTo>
                    <a:pt x="646419" y="208410"/>
                  </a:lnTo>
                  <a:lnTo>
                    <a:pt x="644981" y="208410"/>
                  </a:lnTo>
                  <a:lnTo>
                    <a:pt x="627000" y="208410"/>
                  </a:lnTo>
                  <a:close/>
                  <a:moveTo>
                    <a:pt x="586004" y="208410"/>
                  </a:moveTo>
                  <a:lnTo>
                    <a:pt x="591398" y="222088"/>
                  </a:lnTo>
                  <a:lnTo>
                    <a:pt x="607581" y="262042"/>
                  </a:lnTo>
                  <a:lnTo>
                    <a:pt x="609019" y="262042"/>
                  </a:lnTo>
                  <a:lnTo>
                    <a:pt x="627000" y="262042"/>
                  </a:lnTo>
                  <a:lnTo>
                    <a:pt x="632754" y="262042"/>
                  </a:lnTo>
                  <a:lnTo>
                    <a:pt x="627000" y="248364"/>
                  </a:lnTo>
                  <a:lnTo>
                    <a:pt x="610817" y="208410"/>
                  </a:lnTo>
                  <a:lnTo>
                    <a:pt x="609019" y="208410"/>
                  </a:lnTo>
                  <a:lnTo>
                    <a:pt x="591398" y="208410"/>
                  </a:lnTo>
                  <a:close/>
                  <a:moveTo>
                    <a:pt x="550402" y="208410"/>
                  </a:moveTo>
                  <a:lnTo>
                    <a:pt x="555796" y="222088"/>
                  </a:lnTo>
                  <a:lnTo>
                    <a:pt x="571979" y="262042"/>
                  </a:lnTo>
                  <a:lnTo>
                    <a:pt x="573417" y="262042"/>
                  </a:lnTo>
                  <a:lnTo>
                    <a:pt x="591398" y="262042"/>
                  </a:lnTo>
                  <a:lnTo>
                    <a:pt x="596792" y="262042"/>
                  </a:lnTo>
                  <a:lnTo>
                    <a:pt x="591398" y="248364"/>
                  </a:lnTo>
                  <a:lnTo>
                    <a:pt x="575575" y="208410"/>
                  </a:lnTo>
                  <a:lnTo>
                    <a:pt x="573417" y="208410"/>
                  </a:lnTo>
                  <a:lnTo>
                    <a:pt x="555796" y="208410"/>
                  </a:lnTo>
                  <a:close/>
                  <a:moveTo>
                    <a:pt x="514440" y="208410"/>
                  </a:moveTo>
                  <a:lnTo>
                    <a:pt x="520194" y="222088"/>
                  </a:lnTo>
                  <a:lnTo>
                    <a:pt x="536017" y="262042"/>
                  </a:lnTo>
                  <a:lnTo>
                    <a:pt x="537815" y="262042"/>
                  </a:lnTo>
                  <a:lnTo>
                    <a:pt x="555796" y="262042"/>
                  </a:lnTo>
                  <a:lnTo>
                    <a:pt x="561190" y="262042"/>
                  </a:lnTo>
                  <a:lnTo>
                    <a:pt x="555796" y="248364"/>
                  </a:lnTo>
                  <a:lnTo>
                    <a:pt x="539613" y="208410"/>
                  </a:lnTo>
                  <a:lnTo>
                    <a:pt x="537815" y="208410"/>
                  </a:lnTo>
                  <a:lnTo>
                    <a:pt x="520194" y="208410"/>
                  </a:lnTo>
                  <a:close/>
                  <a:moveTo>
                    <a:pt x="479198" y="208410"/>
                  </a:moveTo>
                  <a:lnTo>
                    <a:pt x="500415" y="262042"/>
                  </a:lnTo>
                  <a:lnTo>
                    <a:pt x="502214" y="262042"/>
                  </a:lnTo>
                  <a:lnTo>
                    <a:pt x="520194" y="262042"/>
                  </a:lnTo>
                  <a:lnTo>
                    <a:pt x="525589" y="262042"/>
                  </a:lnTo>
                  <a:lnTo>
                    <a:pt x="520194" y="248364"/>
                  </a:lnTo>
                  <a:lnTo>
                    <a:pt x="504012" y="208410"/>
                  </a:lnTo>
                  <a:lnTo>
                    <a:pt x="502214" y="208410"/>
                  </a:lnTo>
                  <a:close/>
                  <a:moveTo>
                    <a:pt x="345590" y="208410"/>
                  </a:moveTo>
                  <a:lnTo>
                    <a:pt x="350984" y="222088"/>
                  </a:lnTo>
                  <a:lnTo>
                    <a:pt x="367167" y="262042"/>
                  </a:lnTo>
                  <a:lnTo>
                    <a:pt x="368965" y="262042"/>
                  </a:lnTo>
                  <a:lnTo>
                    <a:pt x="392340" y="262042"/>
                  </a:lnTo>
                  <a:lnTo>
                    <a:pt x="370763" y="208410"/>
                  </a:lnTo>
                  <a:lnTo>
                    <a:pt x="368965" y="208410"/>
                  </a:lnTo>
                  <a:lnTo>
                    <a:pt x="350984" y="208410"/>
                  </a:lnTo>
                  <a:close/>
                  <a:moveTo>
                    <a:pt x="309988" y="208410"/>
                  </a:moveTo>
                  <a:lnTo>
                    <a:pt x="315382" y="222088"/>
                  </a:lnTo>
                  <a:lnTo>
                    <a:pt x="331565" y="262042"/>
                  </a:lnTo>
                  <a:lnTo>
                    <a:pt x="333363" y="262042"/>
                  </a:lnTo>
                  <a:lnTo>
                    <a:pt x="350984" y="262042"/>
                  </a:lnTo>
                  <a:lnTo>
                    <a:pt x="356738" y="262042"/>
                  </a:lnTo>
                  <a:lnTo>
                    <a:pt x="350984" y="248364"/>
                  </a:lnTo>
                  <a:lnTo>
                    <a:pt x="335161" y="208410"/>
                  </a:lnTo>
                  <a:lnTo>
                    <a:pt x="333363" y="208410"/>
                  </a:lnTo>
                  <a:lnTo>
                    <a:pt x="315382" y="208410"/>
                  </a:lnTo>
                  <a:close/>
                  <a:moveTo>
                    <a:pt x="274386" y="208410"/>
                  </a:moveTo>
                  <a:lnTo>
                    <a:pt x="280140" y="222088"/>
                  </a:lnTo>
                  <a:lnTo>
                    <a:pt x="295963" y="262042"/>
                  </a:lnTo>
                  <a:lnTo>
                    <a:pt x="297761" y="262042"/>
                  </a:lnTo>
                  <a:lnTo>
                    <a:pt x="315382" y="262042"/>
                  </a:lnTo>
                  <a:lnTo>
                    <a:pt x="321136" y="262042"/>
                  </a:lnTo>
                  <a:lnTo>
                    <a:pt x="315382" y="248364"/>
                  </a:lnTo>
                  <a:lnTo>
                    <a:pt x="299559" y="208410"/>
                  </a:lnTo>
                  <a:lnTo>
                    <a:pt x="297761" y="208410"/>
                  </a:lnTo>
                  <a:lnTo>
                    <a:pt x="280140" y="208410"/>
                  </a:lnTo>
                  <a:close/>
                  <a:moveTo>
                    <a:pt x="238784" y="208410"/>
                  </a:moveTo>
                  <a:lnTo>
                    <a:pt x="244179" y="222088"/>
                  </a:lnTo>
                  <a:lnTo>
                    <a:pt x="260361" y="262042"/>
                  </a:lnTo>
                  <a:lnTo>
                    <a:pt x="262159" y="262042"/>
                  </a:lnTo>
                  <a:lnTo>
                    <a:pt x="280140" y="262042"/>
                  </a:lnTo>
                  <a:lnTo>
                    <a:pt x="285534" y="262042"/>
                  </a:lnTo>
                  <a:lnTo>
                    <a:pt x="280140" y="248364"/>
                  </a:lnTo>
                  <a:lnTo>
                    <a:pt x="263598" y="208410"/>
                  </a:lnTo>
                  <a:lnTo>
                    <a:pt x="262159" y="208410"/>
                  </a:lnTo>
                  <a:lnTo>
                    <a:pt x="244179" y="208410"/>
                  </a:lnTo>
                  <a:close/>
                  <a:moveTo>
                    <a:pt x="203183" y="208410"/>
                  </a:moveTo>
                  <a:lnTo>
                    <a:pt x="208577" y="221728"/>
                  </a:lnTo>
                  <a:lnTo>
                    <a:pt x="224759" y="262042"/>
                  </a:lnTo>
                  <a:lnTo>
                    <a:pt x="226198" y="262042"/>
                  </a:lnTo>
                  <a:lnTo>
                    <a:pt x="244179" y="262042"/>
                  </a:lnTo>
                  <a:lnTo>
                    <a:pt x="249933" y="262042"/>
                  </a:lnTo>
                  <a:lnTo>
                    <a:pt x="244179" y="248364"/>
                  </a:lnTo>
                  <a:lnTo>
                    <a:pt x="228356" y="208410"/>
                  </a:lnTo>
                  <a:lnTo>
                    <a:pt x="226198" y="208410"/>
                  </a:lnTo>
                  <a:lnTo>
                    <a:pt x="208577" y="208410"/>
                  </a:lnTo>
                  <a:close/>
                  <a:moveTo>
                    <a:pt x="167581" y="208410"/>
                  </a:moveTo>
                  <a:lnTo>
                    <a:pt x="172975" y="222088"/>
                  </a:lnTo>
                  <a:lnTo>
                    <a:pt x="189158" y="262042"/>
                  </a:lnTo>
                  <a:lnTo>
                    <a:pt x="190956" y="262042"/>
                  </a:lnTo>
                  <a:lnTo>
                    <a:pt x="208577" y="262042"/>
                  </a:lnTo>
                  <a:lnTo>
                    <a:pt x="213971" y="262042"/>
                  </a:lnTo>
                  <a:lnTo>
                    <a:pt x="208577" y="248364"/>
                  </a:lnTo>
                  <a:lnTo>
                    <a:pt x="192754" y="208410"/>
                  </a:lnTo>
                  <a:lnTo>
                    <a:pt x="190956" y="208410"/>
                  </a:lnTo>
                  <a:lnTo>
                    <a:pt x="172975" y="208410"/>
                  </a:lnTo>
                  <a:close/>
                  <a:moveTo>
                    <a:pt x="131979" y="208410"/>
                  </a:moveTo>
                  <a:lnTo>
                    <a:pt x="137373" y="222088"/>
                  </a:lnTo>
                  <a:lnTo>
                    <a:pt x="153556" y="262042"/>
                  </a:lnTo>
                  <a:lnTo>
                    <a:pt x="154994" y="262042"/>
                  </a:lnTo>
                  <a:lnTo>
                    <a:pt x="172975" y="262042"/>
                  </a:lnTo>
                  <a:lnTo>
                    <a:pt x="178369" y="262042"/>
                  </a:lnTo>
                  <a:lnTo>
                    <a:pt x="172975" y="248364"/>
                  </a:lnTo>
                  <a:lnTo>
                    <a:pt x="156792" y="208410"/>
                  </a:lnTo>
                  <a:lnTo>
                    <a:pt x="154994" y="208410"/>
                  </a:lnTo>
                  <a:lnTo>
                    <a:pt x="137373" y="208410"/>
                  </a:lnTo>
                  <a:close/>
                  <a:moveTo>
                    <a:pt x="96017" y="208410"/>
                  </a:moveTo>
                  <a:lnTo>
                    <a:pt x="101771" y="222088"/>
                  </a:lnTo>
                  <a:lnTo>
                    <a:pt x="117594" y="262042"/>
                  </a:lnTo>
                  <a:lnTo>
                    <a:pt x="119392" y="262042"/>
                  </a:lnTo>
                  <a:lnTo>
                    <a:pt x="137373" y="262042"/>
                  </a:lnTo>
                  <a:lnTo>
                    <a:pt x="142767" y="262042"/>
                  </a:lnTo>
                  <a:lnTo>
                    <a:pt x="137373" y="248364"/>
                  </a:lnTo>
                  <a:lnTo>
                    <a:pt x="121190" y="208410"/>
                  </a:lnTo>
                  <a:lnTo>
                    <a:pt x="119392" y="208410"/>
                  </a:lnTo>
                  <a:lnTo>
                    <a:pt x="101771" y="208410"/>
                  </a:lnTo>
                  <a:close/>
                  <a:moveTo>
                    <a:pt x="60415" y="208410"/>
                  </a:moveTo>
                  <a:lnTo>
                    <a:pt x="66169" y="222088"/>
                  </a:lnTo>
                  <a:lnTo>
                    <a:pt x="81992" y="262042"/>
                  </a:lnTo>
                  <a:lnTo>
                    <a:pt x="83790" y="262042"/>
                  </a:lnTo>
                  <a:lnTo>
                    <a:pt x="101771" y="262042"/>
                  </a:lnTo>
                  <a:lnTo>
                    <a:pt x="107165" y="262042"/>
                  </a:lnTo>
                  <a:lnTo>
                    <a:pt x="101771" y="248364"/>
                  </a:lnTo>
                  <a:lnTo>
                    <a:pt x="85588" y="208410"/>
                  </a:lnTo>
                  <a:lnTo>
                    <a:pt x="83790" y="208410"/>
                  </a:lnTo>
                  <a:lnTo>
                    <a:pt x="66169" y="208410"/>
                  </a:lnTo>
                  <a:close/>
                  <a:moveTo>
                    <a:pt x="24813" y="208410"/>
                  </a:moveTo>
                  <a:lnTo>
                    <a:pt x="46390" y="262042"/>
                  </a:lnTo>
                  <a:lnTo>
                    <a:pt x="48188" y="262042"/>
                  </a:lnTo>
                  <a:lnTo>
                    <a:pt x="66169" y="262042"/>
                  </a:lnTo>
                  <a:lnTo>
                    <a:pt x="71563" y="262042"/>
                  </a:lnTo>
                  <a:lnTo>
                    <a:pt x="66169" y="248364"/>
                  </a:lnTo>
                  <a:lnTo>
                    <a:pt x="49986" y="208410"/>
                  </a:lnTo>
                  <a:lnTo>
                    <a:pt x="48188" y="208410"/>
                  </a:lnTo>
                  <a:close/>
                  <a:moveTo>
                    <a:pt x="612256" y="18704"/>
                  </a:moveTo>
                  <a:lnTo>
                    <a:pt x="612256" y="111584"/>
                  </a:lnTo>
                  <a:lnTo>
                    <a:pt x="612256" y="112304"/>
                  </a:lnTo>
                  <a:lnTo>
                    <a:pt x="620886" y="125262"/>
                  </a:lnTo>
                  <a:lnTo>
                    <a:pt x="627000" y="115543"/>
                  </a:lnTo>
                  <a:lnTo>
                    <a:pt x="629158" y="112304"/>
                  </a:lnTo>
                  <a:lnTo>
                    <a:pt x="637788" y="125262"/>
                  </a:lnTo>
                  <a:lnTo>
                    <a:pt x="644981" y="114463"/>
                  </a:lnTo>
                  <a:lnTo>
                    <a:pt x="646060" y="112304"/>
                  </a:lnTo>
                  <a:lnTo>
                    <a:pt x="654690" y="125262"/>
                  </a:lnTo>
                  <a:lnTo>
                    <a:pt x="662602" y="113024"/>
                  </a:lnTo>
                  <a:lnTo>
                    <a:pt x="663321" y="112304"/>
                  </a:lnTo>
                  <a:lnTo>
                    <a:pt x="671592" y="125262"/>
                  </a:lnTo>
                  <a:lnTo>
                    <a:pt x="680223" y="112304"/>
                  </a:lnTo>
                  <a:lnTo>
                    <a:pt x="680583" y="112664"/>
                  </a:lnTo>
                  <a:lnTo>
                    <a:pt x="688494" y="125262"/>
                  </a:lnTo>
                  <a:lnTo>
                    <a:pt x="697125" y="112304"/>
                  </a:lnTo>
                  <a:lnTo>
                    <a:pt x="698204" y="114104"/>
                  </a:lnTo>
                  <a:lnTo>
                    <a:pt x="705396" y="125262"/>
                  </a:lnTo>
                  <a:lnTo>
                    <a:pt x="714027" y="112304"/>
                  </a:lnTo>
                  <a:lnTo>
                    <a:pt x="714027" y="18704"/>
                  </a:lnTo>
                  <a:close/>
                  <a:moveTo>
                    <a:pt x="158231" y="18704"/>
                  </a:moveTo>
                  <a:lnTo>
                    <a:pt x="158231" y="111584"/>
                  </a:lnTo>
                  <a:lnTo>
                    <a:pt x="158231" y="112304"/>
                  </a:lnTo>
                  <a:lnTo>
                    <a:pt x="166861" y="125262"/>
                  </a:lnTo>
                  <a:lnTo>
                    <a:pt x="172975" y="115543"/>
                  </a:lnTo>
                  <a:lnTo>
                    <a:pt x="175133" y="112304"/>
                  </a:lnTo>
                  <a:lnTo>
                    <a:pt x="183763" y="125262"/>
                  </a:lnTo>
                  <a:lnTo>
                    <a:pt x="190956" y="114463"/>
                  </a:lnTo>
                  <a:lnTo>
                    <a:pt x="192035" y="112304"/>
                  </a:lnTo>
                  <a:lnTo>
                    <a:pt x="200665" y="125262"/>
                  </a:lnTo>
                  <a:lnTo>
                    <a:pt x="208577" y="113024"/>
                  </a:lnTo>
                  <a:lnTo>
                    <a:pt x="208936" y="112304"/>
                  </a:lnTo>
                  <a:lnTo>
                    <a:pt x="217567" y="125262"/>
                  </a:lnTo>
                  <a:lnTo>
                    <a:pt x="225838" y="112304"/>
                  </a:lnTo>
                  <a:lnTo>
                    <a:pt x="226198" y="112664"/>
                  </a:lnTo>
                  <a:lnTo>
                    <a:pt x="234469" y="125262"/>
                  </a:lnTo>
                  <a:lnTo>
                    <a:pt x="243100" y="112304"/>
                  </a:lnTo>
                  <a:lnTo>
                    <a:pt x="244179" y="114104"/>
                  </a:lnTo>
                  <a:lnTo>
                    <a:pt x="251371" y="125262"/>
                  </a:lnTo>
                  <a:lnTo>
                    <a:pt x="260002" y="112304"/>
                  </a:lnTo>
                  <a:lnTo>
                    <a:pt x="260002" y="18704"/>
                  </a:lnTo>
                  <a:close/>
                  <a:moveTo>
                    <a:pt x="474523" y="0"/>
                  </a:moveTo>
                  <a:lnTo>
                    <a:pt x="502214" y="0"/>
                  </a:lnTo>
                  <a:lnTo>
                    <a:pt x="520194" y="0"/>
                  </a:lnTo>
                  <a:lnTo>
                    <a:pt x="537815" y="0"/>
                  </a:lnTo>
                  <a:lnTo>
                    <a:pt x="555796" y="0"/>
                  </a:lnTo>
                  <a:lnTo>
                    <a:pt x="560557" y="0"/>
                  </a:lnTo>
                  <a:lnTo>
                    <a:pt x="573417" y="0"/>
                  </a:lnTo>
                  <a:lnTo>
                    <a:pt x="591398" y="0"/>
                  </a:lnTo>
                  <a:lnTo>
                    <a:pt x="609019" y="0"/>
                  </a:lnTo>
                  <a:lnTo>
                    <a:pt x="612256" y="0"/>
                  </a:lnTo>
                  <a:lnTo>
                    <a:pt x="714027" y="0"/>
                  </a:lnTo>
                  <a:lnTo>
                    <a:pt x="716184" y="0"/>
                  </a:lnTo>
                  <a:lnTo>
                    <a:pt x="733806" y="0"/>
                  </a:lnTo>
                  <a:lnTo>
                    <a:pt x="751786" y="0"/>
                  </a:lnTo>
                  <a:lnTo>
                    <a:pt x="763419" y="0"/>
                  </a:lnTo>
                  <a:lnTo>
                    <a:pt x="769407" y="0"/>
                  </a:lnTo>
                  <a:lnTo>
                    <a:pt x="787388" y="0"/>
                  </a:lnTo>
                  <a:lnTo>
                    <a:pt x="805369" y="0"/>
                  </a:lnTo>
                  <a:lnTo>
                    <a:pt x="822990" y="0"/>
                  </a:lnTo>
                  <a:lnTo>
                    <a:pt x="851759" y="0"/>
                  </a:lnTo>
                  <a:cubicBezTo>
                    <a:pt x="862548" y="0"/>
                    <a:pt x="871179" y="8999"/>
                    <a:pt x="871179" y="19797"/>
                  </a:cubicBezTo>
                  <a:lnTo>
                    <a:pt x="870459" y="233606"/>
                  </a:lnTo>
                  <a:lnTo>
                    <a:pt x="860390" y="208410"/>
                  </a:lnTo>
                  <a:lnTo>
                    <a:pt x="835217" y="208410"/>
                  </a:lnTo>
                  <a:lnTo>
                    <a:pt x="856794" y="262042"/>
                  </a:lnTo>
                  <a:lnTo>
                    <a:pt x="870459" y="262042"/>
                  </a:lnTo>
                  <a:lnTo>
                    <a:pt x="870100" y="378666"/>
                  </a:lnTo>
                  <a:cubicBezTo>
                    <a:pt x="870100" y="389464"/>
                    <a:pt x="861469" y="398103"/>
                    <a:pt x="850680" y="398103"/>
                  </a:cubicBezTo>
                  <a:lnTo>
                    <a:pt x="822990" y="398103"/>
                  </a:lnTo>
                  <a:lnTo>
                    <a:pt x="805369" y="398103"/>
                  </a:lnTo>
                  <a:lnTo>
                    <a:pt x="787388" y="398103"/>
                  </a:lnTo>
                  <a:lnTo>
                    <a:pt x="769407" y="398103"/>
                  </a:lnTo>
                  <a:lnTo>
                    <a:pt x="751786" y="398103"/>
                  </a:lnTo>
                  <a:lnTo>
                    <a:pt x="733806" y="398103"/>
                  </a:lnTo>
                  <a:lnTo>
                    <a:pt x="716184" y="398103"/>
                  </a:lnTo>
                  <a:lnTo>
                    <a:pt x="698204" y="398103"/>
                  </a:lnTo>
                  <a:lnTo>
                    <a:pt x="680583" y="398103"/>
                  </a:lnTo>
                  <a:lnTo>
                    <a:pt x="662602" y="398103"/>
                  </a:lnTo>
                  <a:lnTo>
                    <a:pt x="644981" y="398103"/>
                  </a:lnTo>
                  <a:lnTo>
                    <a:pt x="627000" y="398103"/>
                  </a:lnTo>
                  <a:lnTo>
                    <a:pt x="609019" y="398103"/>
                  </a:lnTo>
                  <a:lnTo>
                    <a:pt x="591398" y="398103"/>
                  </a:lnTo>
                  <a:lnTo>
                    <a:pt x="573417" y="398103"/>
                  </a:lnTo>
                  <a:lnTo>
                    <a:pt x="555796" y="398103"/>
                  </a:lnTo>
                  <a:lnTo>
                    <a:pt x="537815" y="398103"/>
                  </a:lnTo>
                  <a:lnTo>
                    <a:pt x="520194" y="398103"/>
                  </a:lnTo>
                  <a:lnTo>
                    <a:pt x="502214" y="398103"/>
                  </a:lnTo>
                  <a:lnTo>
                    <a:pt x="473444" y="398103"/>
                  </a:lnTo>
                  <a:cubicBezTo>
                    <a:pt x="463016" y="398103"/>
                    <a:pt x="454025" y="389464"/>
                    <a:pt x="454025" y="378666"/>
                  </a:cubicBezTo>
                  <a:lnTo>
                    <a:pt x="454744" y="236126"/>
                  </a:lnTo>
                  <a:lnTo>
                    <a:pt x="464814" y="262042"/>
                  </a:lnTo>
                  <a:lnTo>
                    <a:pt x="489987" y="262042"/>
                  </a:lnTo>
                  <a:lnTo>
                    <a:pt x="468410" y="208410"/>
                  </a:lnTo>
                  <a:lnTo>
                    <a:pt x="454744" y="208410"/>
                  </a:lnTo>
                  <a:lnTo>
                    <a:pt x="455104" y="19797"/>
                  </a:lnTo>
                  <a:cubicBezTo>
                    <a:pt x="455104" y="8999"/>
                    <a:pt x="463735" y="0"/>
                    <a:pt x="474523" y="0"/>
                  </a:cubicBezTo>
                  <a:close/>
                  <a:moveTo>
                    <a:pt x="20498" y="0"/>
                  </a:moveTo>
                  <a:lnTo>
                    <a:pt x="48188" y="0"/>
                  </a:lnTo>
                  <a:lnTo>
                    <a:pt x="66169" y="0"/>
                  </a:lnTo>
                  <a:lnTo>
                    <a:pt x="83790" y="0"/>
                  </a:lnTo>
                  <a:lnTo>
                    <a:pt x="101771" y="0"/>
                  </a:lnTo>
                  <a:lnTo>
                    <a:pt x="106225" y="0"/>
                  </a:lnTo>
                  <a:lnTo>
                    <a:pt x="119392" y="0"/>
                  </a:lnTo>
                  <a:lnTo>
                    <a:pt x="137373" y="0"/>
                  </a:lnTo>
                  <a:lnTo>
                    <a:pt x="154994" y="0"/>
                  </a:lnTo>
                  <a:lnTo>
                    <a:pt x="158231" y="0"/>
                  </a:lnTo>
                  <a:lnTo>
                    <a:pt x="260002" y="0"/>
                  </a:lnTo>
                  <a:lnTo>
                    <a:pt x="262159" y="0"/>
                  </a:lnTo>
                  <a:lnTo>
                    <a:pt x="280140" y="0"/>
                  </a:lnTo>
                  <a:lnTo>
                    <a:pt x="297761" y="0"/>
                  </a:lnTo>
                  <a:lnTo>
                    <a:pt x="310566" y="0"/>
                  </a:lnTo>
                  <a:lnTo>
                    <a:pt x="315382" y="0"/>
                  </a:lnTo>
                  <a:lnTo>
                    <a:pt x="333363" y="0"/>
                  </a:lnTo>
                  <a:lnTo>
                    <a:pt x="350984" y="0"/>
                  </a:lnTo>
                  <a:lnTo>
                    <a:pt x="368965" y="0"/>
                  </a:lnTo>
                  <a:lnTo>
                    <a:pt x="397734" y="0"/>
                  </a:lnTo>
                  <a:cubicBezTo>
                    <a:pt x="408523" y="0"/>
                    <a:pt x="417154" y="8999"/>
                    <a:pt x="417154" y="19797"/>
                  </a:cubicBezTo>
                  <a:lnTo>
                    <a:pt x="416434" y="233606"/>
                  </a:lnTo>
                  <a:lnTo>
                    <a:pt x="406365" y="208410"/>
                  </a:lnTo>
                  <a:lnTo>
                    <a:pt x="381552" y="208410"/>
                  </a:lnTo>
                  <a:lnTo>
                    <a:pt x="402769" y="262042"/>
                  </a:lnTo>
                  <a:lnTo>
                    <a:pt x="416434" y="262042"/>
                  </a:lnTo>
                  <a:lnTo>
                    <a:pt x="416075" y="378666"/>
                  </a:lnTo>
                  <a:cubicBezTo>
                    <a:pt x="416075" y="389464"/>
                    <a:pt x="407444" y="398103"/>
                    <a:pt x="396655" y="398103"/>
                  </a:cubicBezTo>
                  <a:lnTo>
                    <a:pt x="368965" y="398103"/>
                  </a:lnTo>
                  <a:lnTo>
                    <a:pt x="350984" y="398103"/>
                  </a:lnTo>
                  <a:lnTo>
                    <a:pt x="333363" y="398103"/>
                  </a:lnTo>
                  <a:lnTo>
                    <a:pt x="315382" y="398103"/>
                  </a:lnTo>
                  <a:lnTo>
                    <a:pt x="297761" y="398103"/>
                  </a:lnTo>
                  <a:lnTo>
                    <a:pt x="280140" y="398103"/>
                  </a:lnTo>
                  <a:lnTo>
                    <a:pt x="262159" y="398103"/>
                  </a:lnTo>
                  <a:lnTo>
                    <a:pt x="244179" y="398103"/>
                  </a:lnTo>
                  <a:lnTo>
                    <a:pt x="226198" y="398103"/>
                  </a:lnTo>
                  <a:lnTo>
                    <a:pt x="208577" y="398103"/>
                  </a:lnTo>
                  <a:lnTo>
                    <a:pt x="190956" y="398103"/>
                  </a:lnTo>
                  <a:lnTo>
                    <a:pt x="172975" y="398103"/>
                  </a:lnTo>
                  <a:lnTo>
                    <a:pt x="154994" y="398103"/>
                  </a:lnTo>
                  <a:lnTo>
                    <a:pt x="137373" y="398103"/>
                  </a:lnTo>
                  <a:lnTo>
                    <a:pt x="119392" y="398103"/>
                  </a:lnTo>
                  <a:lnTo>
                    <a:pt x="101771" y="398103"/>
                  </a:lnTo>
                  <a:lnTo>
                    <a:pt x="83790" y="398103"/>
                  </a:lnTo>
                  <a:lnTo>
                    <a:pt x="66169" y="398103"/>
                  </a:lnTo>
                  <a:lnTo>
                    <a:pt x="48188" y="398103"/>
                  </a:lnTo>
                  <a:lnTo>
                    <a:pt x="19419" y="398103"/>
                  </a:lnTo>
                  <a:cubicBezTo>
                    <a:pt x="8631" y="398103"/>
                    <a:pt x="0" y="389464"/>
                    <a:pt x="0" y="378666"/>
                  </a:cubicBezTo>
                  <a:lnTo>
                    <a:pt x="719" y="236126"/>
                  </a:lnTo>
                  <a:lnTo>
                    <a:pt x="10788" y="262042"/>
                  </a:lnTo>
                  <a:lnTo>
                    <a:pt x="35961" y="262042"/>
                  </a:lnTo>
                  <a:lnTo>
                    <a:pt x="14384" y="208410"/>
                  </a:lnTo>
                  <a:lnTo>
                    <a:pt x="719" y="208410"/>
                  </a:lnTo>
                  <a:lnTo>
                    <a:pt x="1079" y="19797"/>
                  </a:lnTo>
                  <a:cubicBezTo>
                    <a:pt x="1079" y="8999"/>
                    <a:pt x="9709" y="0"/>
                    <a:pt x="204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342F9D0-7F4B-0636-83B3-89F2C0F11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093" y="4427877"/>
              <a:ext cx="386073" cy="467836"/>
            </a:xfrm>
            <a:custGeom>
              <a:avLst/>
              <a:gdLst>
                <a:gd name="connsiteX0" fmla="*/ 57150 w 899753"/>
                <a:gd name="connsiteY0" fmla="*/ 225425 h 899754"/>
                <a:gd name="connsiteX1" fmla="*/ 113290 w 899753"/>
                <a:gd name="connsiteY1" fmla="*/ 225425 h 899754"/>
                <a:gd name="connsiteX2" fmla="*/ 113290 w 899753"/>
                <a:gd name="connsiteY2" fmla="*/ 562409 h 899754"/>
                <a:gd name="connsiteX3" fmla="*/ 422780 w 899753"/>
                <a:gd name="connsiteY3" fmla="*/ 562409 h 899754"/>
                <a:gd name="connsiteX4" fmla="*/ 478920 w 899753"/>
                <a:gd name="connsiteY4" fmla="*/ 562409 h 899754"/>
                <a:gd name="connsiteX5" fmla="*/ 788050 w 899753"/>
                <a:gd name="connsiteY5" fmla="*/ 562409 h 899754"/>
                <a:gd name="connsiteX6" fmla="*/ 788050 w 899753"/>
                <a:gd name="connsiteY6" fmla="*/ 225425 h 899754"/>
                <a:gd name="connsiteX7" fmla="*/ 844190 w 899753"/>
                <a:gd name="connsiteY7" fmla="*/ 225425 h 899754"/>
                <a:gd name="connsiteX8" fmla="*/ 844190 w 899753"/>
                <a:gd name="connsiteY8" fmla="*/ 618873 h 899754"/>
                <a:gd name="connsiteX9" fmla="*/ 478920 w 899753"/>
                <a:gd name="connsiteY9" fmla="*/ 618873 h 899754"/>
                <a:gd name="connsiteX10" fmla="*/ 478920 w 899753"/>
                <a:gd name="connsiteY10" fmla="*/ 803729 h 899754"/>
                <a:gd name="connsiteX11" fmla="*/ 490436 w 899753"/>
                <a:gd name="connsiteY11" fmla="*/ 815597 h 899754"/>
                <a:gd name="connsiteX12" fmla="*/ 518506 w 899753"/>
                <a:gd name="connsiteY12" fmla="*/ 843649 h 899754"/>
                <a:gd name="connsiteX13" fmla="*/ 591200 w 899753"/>
                <a:gd name="connsiteY13" fmla="*/ 843649 h 899754"/>
                <a:gd name="connsiteX14" fmla="*/ 591200 w 899753"/>
                <a:gd name="connsiteY14" fmla="*/ 899754 h 899754"/>
                <a:gd name="connsiteX15" fmla="*/ 495114 w 899753"/>
                <a:gd name="connsiteY15" fmla="*/ 899754 h 899754"/>
                <a:gd name="connsiteX16" fmla="*/ 450850 w 899753"/>
                <a:gd name="connsiteY16" fmla="*/ 855158 h 899754"/>
                <a:gd name="connsiteX17" fmla="*/ 406226 w 899753"/>
                <a:gd name="connsiteY17" fmla="*/ 899754 h 899754"/>
                <a:gd name="connsiteX18" fmla="*/ 310140 w 899753"/>
                <a:gd name="connsiteY18" fmla="*/ 899754 h 899754"/>
                <a:gd name="connsiteX19" fmla="*/ 310140 w 899753"/>
                <a:gd name="connsiteY19" fmla="*/ 843649 h 899754"/>
                <a:gd name="connsiteX20" fmla="*/ 382834 w 899753"/>
                <a:gd name="connsiteY20" fmla="*/ 843649 h 899754"/>
                <a:gd name="connsiteX21" fmla="*/ 410904 w 899753"/>
                <a:gd name="connsiteY21" fmla="*/ 815597 h 899754"/>
                <a:gd name="connsiteX22" fmla="*/ 422780 w 899753"/>
                <a:gd name="connsiteY22" fmla="*/ 803729 h 899754"/>
                <a:gd name="connsiteX23" fmla="*/ 422780 w 899753"/>
                <a:gd name="connsiteY23" fmla="*/ 618873 h 899754"/>
                <a:gd name="connsiteX24" fmla="*/ 57150 w 899753"/>
                <a:gd name="connsiteY24" fmla="*/ 618873 h 899754"/>
                <a:gd name="connsiteX25" fmla="*/ 672018 w 899753"/>
                <a:gd name="connsiteY25" fmla="*/ 214313 h 899754"/>
                <a:gd name="connsiteX26" fmla="*/ 715603 w 899753"/>
                <a:gd name="connsiteY26" fmla="*/ 249981 h 899754"/>
                <a:gd name="connsiteX27" fmla="*/ 542343 w 899753"/>
                <a:gd name="connsiteY27" fmla="*/ 457505 h 899754"/>
                <a:gd name="connsiteX28" fmla="*/ 371965 w 899753"/>
                <a:gd name="connsiteY28" fmla="*/ 372478 h 899754"/>
                <a:gd name="connsiteX29" fmla="*/ 225721 w 899753"/>
                <a:gd name="connsiteY29" fmla="*/ 518753 h 899754"/>
                <a:gd name="connsiteX30" fmla="*/ 185738 w 899753"/>
                <a:gd name="connsiteY30" fmla="*/ 478761 h 899754"/>
                <a:gd name="connsiteX31" fmla="*/ 360799 w 899753"/>
                <a:gd name="connsiteY31" fmla="*/ 303663 h 899754"/>
                <a:gd name="connsiteX32" fmla="*/ 527935 w 899753"/>
                <a:gd name="connsiteY32" fmla="*/ 387249 h 899754"/>
                <a:gd name="connsiteX33" fmla="*/ 421973 w 899753"/>
                <a:gd name="connsiteY33" fmla="*/ 0 h 899754"/>
                <a:gd name="connsiteX34" fmla="*/ 478140 w 899753"/>
                <a:gd name="connsiteY34" fmla="*/ 0 h 899754"/>
                <a:gd name="connsiteX35" fmla="*/ 478140 w 899753"/>
                <a:gd name="connsiteY35" fmla="*/ 56380 h 899754"/>
                <a:gd name="connsiteX36" fmla="*/ 899753 w 899753"/>
                <a:gd name="connsiteY36" fmla="*/ 56380 h 899754"/>
                <a:gd name="connsiteX37" fmla="*/ 899753 w 899753"/>
                <a:gd name="connsiteY37" fmla="*/ 169501 h 899754"/>
                <a:gd name="connsiteX38" fmla="*/ 0 w 899753"/>
                <a:gd name="connsiteY38" fmla="*/ 169501 h 899754"/>
                <a:gd name="connsiteX39" fmla="*/ 0 w 899753"/>
                <a:gd name="connsiteY39" fmla="*/ 56380 h 899754"/>
                <a:gd name="connsiteX40" fmla="*/ 421973 w 899753"/>
                <a:gd name="connsiteY40" fmla="*/ 56380 h 89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99753" h="899754">
                  <a:moveTo>
                    <a:pt x="57150" y="225425"/>
                  </a:moveTo>
                  <a:lnTo>
                    <a:pt x="113290" y="225425"/>
                  </a:lnTo>
                  <a:lnTo>
                    <a:pt x="113290" y="562409"/>
                  </a:lnTo>
                  <a:lnTo>
                    <a:pt x="422780" y="562409"/>
                  </a:lnTo>
                  <a:lnTo>
                    <a:pt x="478920" y="562409"/>
                  </a:lnTo>
                  <a:lnTo>
                    <a:pt x="788050" y="562409"/>
                  </a:lnTo>
                  <a:lnTo>
                    <a:pt x="788050" y="225425"/>
                  </a:lnTo>
                  <a:lnTo>
                    <a:pt x="844190" y="225425"/>
                  </a:lnTo>
                  <a:lnTo>
                    <a:pt x="844190" y="618873"/>
                  </a:lnTo>
                  <a:lnTo>
                    <a:pt x="478920" y="618873"/>
                  </a:lnTo>
                  <a:lnTo>
                    <a:pt x="478920" y="803729"/>
                  </a:lnTo>
                  <a:lnTo>
                    <a:pt x="490436" y="815597"/>
                  </a:lnTo>
                  <a:lnTo>
                    <a:pt x="518506" y="843649"/>
                  </a:lnTo>
                  <a:lnTo>
                    <a:pt x="591200" y="843649"/>
                  </a:lnTo>
                  <a:lnTo>
                    <a:pt x="591200" y="899754"/>
                  </a:lnTo>
                  <a:lnTo>
                    <a:pt x="495114" y="899754"/>
                  </a:lnTo>
                  <a:lnTo>
                    <a:pt x="450850" y="855158"/>
                  </a:lnTo>
                  <a:lnTo>
                    <a:pt x="406226" y="899754"/>
                  </a:lnTo>
                  <a:lnTo>
                    <a:pt x="310140" y="899754"/>
                  </a:lnTo>
                  <a:lnTo>
                    <a:pt x="310140" y="843649"/>
                  </a:lnTo>
                  <a:lnTo>
                    <a:pt x="382834" y="843649"/>
                  </a:lnTo>
                  <a:lnTo>
                    <a:pt x="410904" y="815597"/>
                  </a:lnTo>
                  <a:lnTo>
                    <a:pt x="422780" y="803729"/>
                  </a:lnTo>
                  <a:lnTo>
                    <a:pt x="422780" y="618873"/>
                  </a:lnTo>
                  <a:lnTo>
                    <a:pt x="57150" y="618873"/>
                  </a:lnTo>
                  <a:close/>
                  <a:moveTo>
                    <a:pt x="672018" y="214313"/>
                  </a:moveTo>
                  <a:lnTo>
                    <a:pt x="715603" y="249981"/>
                  </a:lnTo>
                  <a:lnTo>
                    <a:pt x="542343" y="457505"/>
                  </a:lnTo>
                  <a:lnTo>
                    <a:pt x="371965" y="372478"/>
                  </a:lnTo>
                  <a:lnTo>
                    <a:pt x="225721" y="518753"/>
                  </a:lnTo>
                  <a:lnTo>
                    <a:pt x="185738" y="478761"/>
                  </a:lnTo>
                  <a:lnTo>
                    <a:pt x="360799" y="303663"/>
                  </a:lnTo>
                  <a:lnTo>
                    <a:pt x="527935" y="387249"/>
                  </a:lnTo>
                  <a:close/>
                  <a:moveTo>
                    <a:pt x="421973" y="0"/>
                  </a:moveTo>
                  <a:lnTo>
                    <a:pt x="478140" y="0"/>
                  </a:lnTo>
                  <a:lnTo>
                    <a:pt x="478140" y="56380"/>
                  </a:lnTo>
                  <a:lnTo>
                    <a:pt x="899753" y="56380"/>
                  </a:lnTo>
                  <a:lnTo>
                    <a:pt x="899753" y="169501"/>
                  </a:lnTo>
                  <a:lnTo>
                    <a:pt x="0" y="169501"/>
                  </a:lnTo>
                  <a:lnTo>
                    <a:pt x="0" y="56380"/>
                  </a:lnTo>
                  <a:lnTo>
                    <a:pt x="421973" y="56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7" name="Freeform 60">
              <a:extLst>
                <a:ext uri="{FF2B5EF4-FFF2-40B4-BE49-F238E27FC236}">
                  <a16:creationId xmlns:a16="http://schemas.microsoft.com/office/drawing/2014/main" id="{4878B982-499C-A1FF-161C-1265DFEC8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448" y="2933426"/>
              <a:ext cx="1532402" cy="847372"/>
            </a:xfrm>
            <a:custGeom>
              <a:avLst/>
              <a:gdLst>
                <a:gd name="connsiteX0" fmla="*/ 0 w 899752"/>
                <a:gd name="connsiteY0" fmla="*/ 674688 h 731474"/>
                <a:gd name="connsiteX1" fmla="*/ 899752 w 899752"/>
                <a:gd name="connsiteY1" fmla="*/ 674688 h 731474"/>
                <a:gd name="connsiteX2" fmla="*/ 899752 w 899752"/>
                <a:gd name="connsiteY2" fmla="*/ 731474 h 731474"/>
                <a:gd name="connsiteX3" fmla="*/ 0 w 899752"/>
                <a:gd name="connsiteY3" fmla="*/ 731474 h 731474"/>
                <a:gd name="connsiteX4" fmla="*/ 477948 w 899752"/>
                <a:gd name="connsiteY4" fmla="*/ 0 h 731474"/>
                <a:gd name="connsiteX5" fmla="*/ 646742 w 899752"/>
                <a:gd name="connsiteY5" fmla="*/ 0 h 731474"/>
                <a:gd name="connsiteX6" fmla="*/ 646742 w 899752"/>
                <a:gd name="connsiteY6" fmla="*/ 562219 h 731474"/>
                <a:gd name="connsiteX7" fmla="*/ 702886 w 899752"/>
                <a:gd name="connsiteY7" fmla="*/ 562219 h 731474"/>
                <a:gd name="connsiteX8" fmla="*/ 702886 w 899752"/>
                <a:gd name="connsiteY8" fmla="*/ 140465 h 731474"/>
                <a:gd name="connsiteX9" fmla="*/ 871680 w 899752"/>
                <a:gd name="connsiteY9" fmla="*/ 140465 h 731474"/>
                <a:gd name="connsiteX10" fmla="*/ 871680 w 899752"/>
                <a:gd name="connsiteY10" fmla="*/ 562219 h 731474"/>
                <a:gd name="connsiteX11" fmla="*/ 899752 w 899752"/>
                <a:gd name="connsiteY11" fmla="*/ 562219 h 731474"/>
                <a:gd name="connsiteX12" fmla="*/ 899752 w 899752"/>
                <a:gd name="connsiteY12" fmla="*/ 618765 h 731474"/>
                <a:gd name="connsiteX13" fmla="*/ 815176 w 899752"/>
                <a:gd name="connsiteY13" fmla="*/ 618765 h 731474"/>
                <a:gd name="connsiteX14" fmla="*/ 815176 w 899752"/>
                <a:gd name="connsiteY14" fmla="*/ 196651 h 731474"/>
                <a:gd name="connsiteX15" fmla="*/ 759031 w 899752"/>
                <a:gd name="connsiteY15" fmla="*/ 196651 h 731474"/>
                <a:gd name="connsiteX16" fmla="*/ 759031 w 899752"/>
                <a:gd name="connsiteY16" fmla="*/ 618765 h 731474"/>
                <a:gd name="connsiteX17" fmla="*/ 590597 w 899752"/>
                <a:gd name="connsiteY17" fmla="*/ 618765 h 731474"/>
                <a:gd name="connsiteX18" fmla="*/ 590597 w 899752"/>
                <a:gd name="connsiteY18" fmla="*/ 56186 h 731474"/>
                <a:gd name="connsiteX19" fmla="*/ 534093 w 899752"/>
                <a:gd name="connsiteY19" fmla="*/ 56186 h 731474"/>
                <a:gd name="connsiteX20" fmla="*/ 534093 w 899752"/>
                <a:gd name="connsiteY20" fmla="*/ 618765 h 731474"/>
                <a:gd name="connsiteX21" fmla="*/ 365659 w 899752"/>
                <a:gd name="connsiteY21" fmla="*/ 618765 h 731474"/>
                <a:gd name="connsiteX22" fmla="*/ 365659 w 899752"/>
                <a:gd name="connsiteY22" fmla="*/ 252837 h 731474"/>
                <a:gd name="connsiteX23" fmla="*/ 309155 w 899752"/>
                <a:gd name="connsiteY23" fmla="*/ 252837 h 731474"/>
                <a:gd name="connsiteX24" fmla="*/ 309155 w 899752"/>
                <a:gd name="connsiteY24" fmla="*/ 618765 h 731474"/>
                <a:gd name="connsiteX25" fmla="*/ 140721 w 899752"/>
                <a:gd name="connsiteY25" fmla="*/ 618765 h 731474"/>
                <a:gd name="connsiteX26" fmla="*/ 140721 w 899752"/>
                <a:gd name="connsiteY26" fmla="*/ 393661 h 731474"/>
                <a:gd name="connsiteX27" fmla="*/ 84217 w 899752"/>
                <a:gd name="connsiteY27" fmla="*/ 393661 h 731474"/>
                <a:gd name="connsiteX28" fmla="*/ 84217 w 899752"/>
                <a:gd name="connsiteY28" fmla="*/ 618765 h 731474"/>
                <a:gd name="connsiteX29" fmla="*/ 0 w 899752"/>
                <a:gd name="connsiteY29" fmla="*/ 618765 h 731474"/>
                <a:gd name="connsiteX30" fmla="*/ 0 w 899752"/>
                <a:gd name="connsiteY30" fmla="*/ 562219 h 731474"/>
                <a:gd name="connsiteX31" fmla="*/ 28072 w 899752"/>
                <a:gd name="connsiteY31" fmla="*/ 562219 h 731474"/>
                <a:gd name="connsiteX32" fmla="*/ 28072 w 899752"/>
                <a:gd name="connsiteY32" fmla="*/ 337476 h 731474"/>
                <a:gd name="connsiteX33" fmla="*/ 196866 w 899752"/>
                <a:gd name="connsiteY33" fmla="*/ 337476 h 731474"/>
                <a:gd name="connsiteX34" fmla="*/ 196866 w 899752"/>
                <a:gd name="connsiteY34" fmla="*/ 562219 h 731474"/>
                <a:gd name="connsiteX35" fmla="*/ 253010 w 899752"/>
                <a:gd name="connsiteY35" fmla="*/ 562219 h 731474"/>
                <a:gd name="connsiteX36" fmla="*/ 253010 w 899752"/>
                <a:gd name="connsiteY36" fmla="*/ 196651 h 731474"/>
                <a:gd name="connsiteX37" fmla="*/ 421804 w 899752"/>
                <a:gd name="connsiteY37" fmla="*/ 196651 h 731474"/>
                <a:gd name="connsiteX38" fmla="*/ 421804 w 899752"/>
                <a:gd name="connsiteY38" fmla="*/ 562219 h 731474"/>
                <a:gd name="connsiteX39" fmla="*/ 477948 w 899752"/>
                <a:gd name="connsiteY39" fmla="*/ 562219 h 73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99752" h="731474">
                  <a:moveTo>
                    <a:pt x="0" y="674688"/>
                  </a:moveTo>
                  <a:lnTo>
                    <a:pt x="899752" y="674688"/>
                  </a:lnTo>
                  <a:lnTo>
                    <a:pt x="899752" y="731474"/>
                  </a:lnTo>
                  <a:lnTo>
                    <a:pt x="0" y="731474"/>
                  </a:lnTo>
                  <a:close/>
                  <a:moveTo>
                    <a:pt x="477948" y="0"/>
                  </a:moveTo>
                  <a:lnTo>
                    <a:pt x="646742" y="0"/>
                  </a:lnTo>
                  <a:lnTo>
                    <a:pt x="646742" y="562219"/>
                  </a:lnTo>
                  <a:lnTo>
                    <a:pt x="702886" y="562219"/>
                  </a:lnTo>
                  <a:lnTo>
                    <a:pt x="702886" y="140465"/>
                  </a:lnTo>
                  <a:lnTo>
                    <a:pt x="871680" y="140465"/>
                  </a:lnTo>
                  <a:lnTo>
                    <a:pt x="871680" y="562219"/>
                  </a:lnTo>
                  <a:lnTo>
                    <a:pt x="899752" y="562219"/>
                  </a:lnTo>
                  <a:lnTo>
                    <a:pt x="899752" y="618765"/>
                  </a:lnTo>
                  <a:lnTo>
                    <a:pt x="815176" y="618765"/>
                  </a:lnTo>
                  <a:lnTo>
                    <a:pt x="815176" y="196651"/>
                  </a:lnTo>
                  <a:lnTo>
                    <a:pt x="759031" y="196651"/>
                  </a:lnTo>
                  <a:lnTo>
                    <a:pt x="759031" y="618765"/>
                  </a:lnTo>
                  <a:lnTo>
                    <a:pt x="590597" y="618765"/>
                  </a:lnTo>
                  <a:lnTo>
                    <a:pt x="590597" y="56186"/>
                  </a:lnTo>
                  <a:lnTo>
                    <a:pt x="534093" y="56186"/>
                  </a:lnTo>
                  <a:lnTo>
                    <a:pt x="534093" y="618765"/>
                  </a:lnTo>
                  <a:lnTo>
                    <a:pt x="365659" y="618765"/>
                  </a:lnTo>
                  <a:lnTo>
                    <a:pt x="365659" y="252837"/>
                  </a:lnTo>
                  <a:lnTo>
                    <a:pt x="309155" y="252837"/>
                  </a:lnTo>
                  <a:lnTo>
                    <a:pt x="309155" y="618765"/>
                  </a:lnTo>
                  <a:lnTo>
                    <a:pt x="140721" y="618765"/>
                  </a:lnTo>
                  <a:lnTo>
                    <a:pt x="140721" y="393661"/>
                  </a:lnTo>
                  <a:lnTo>
                    <a:pt x="84217" y="393661"/>
                  </a:lnTo>
                  <a:lnTo>
                    <a:pt x="84217" y="618765"/>
                  </a:lnTo>
                  <a:lnTo>
                    <a:pt x="0" y="618765"/>
                  </a:lnTo>
                  <a:lnTo>
                    <a:pt x="0" y="562219"/>
                  </a:lnTo>
                  <a:lnTo>
                    <a:pt x="28072" y="562219"/>
                  </a:lnTo>
                  <a:lnTo>
                    <a:pt x="28072" y="337476"/>
                  </a:lnTo>
                  <a:lnTo>
                    <a:pt x="196866" y="337476"/>
                  </a:lnTo>
                  <a:lnTo>
                    <a:pt x="196866" y="562219"/>
                  </a:lnTo>
                  <a:lnTo>
                    <a:pt x="253010" y="562219"/>
                  </a:lnTo>
                  <a:lnTo>
                    <a:pt x="253010" y="196651"/>
                  </a:lnTo>
                  <a:lnTo>
                    <a:pt x="421804" y="196651"/>
                  </a:lnTo>
                  <a:lnTo>
                    <a:pt x="421804" y="562219"/>
                  </a:lnTo>
                  <a:lnTo>
                    <a:pt x="477948" y="5622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grpSp>
          <p:nvGrpSpPr>
            <p:cNvPr id="33" name="Google Shape;5791;p60">
              <a:extLst>
                <a:ext uri="{FF2B5EF4-FFF2-40B4-BE49-F238E27FC236}">
                  <a16:creationId xmlns:a16="http://schemas.microsoft.com/office/drawing/2014/main" id="{84E1A624-1242-6D7D-F9EF-46FA701B3AF6}"/>
                </a:ext>
              </a:extLst>
            </p:cNvPr>
            <p:cNvGrpSpPr/>
            <p:nvPr/>
          </p:nvGrpSpPr>
          <p:grpSpPr>
            <a:xfrm>
              <a:off x="8119993" y="2018017"/>
              <a:ext cx="342580" cy="339271"/>
              <a:chOff x="5049725" y="1435050"/>
              <a:chExt cx="486550" cy="481850"/>
            </a:xfrm>
            <a:solidFill>
              <a:schemeClr val="bg1"/>
            </a:solidFill>
          </p:grpSpPr>
          <p:sp>
            <p:nvSpPr>
              <p:cNvPr id="35" name="Google Shape;5792;p60">
                <a:extLst>
                  <a:ext uri="{FF2B5EF4-FFF2-40B4-BE49-F238E27FC236}">
                    <a16:creationId xmlns:a16="http://schemas.microsoft.com/office/drawing/2014/main" id="{4F21754E-D7B1-D062-AF70-46A958D68D77}"/>
                  </a:ext>
                </a:extLst>
              </p:cNvPr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2422" extrusionOk="0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5793;p60">
                <a:extLst>
                  <a:ext uri="{FF2B5EF4-FFF2-40B4-BE49-F238E27FC236}">
                    <a16:creationId xmlns:a16="http://schemas.microsoft.com/office/drawing/2014/main" id="{7C8CEA51-87E7-87B7-DD0E-DACAF499E1BC}"/>
                  </a:ext>
                </a:extLst>
              </p:cNvPr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5794;p60">
                <a:extLst>
                  <a:ext uri="{FF2B5EF4-FFF2-40B4-BE49-F238E27FC236}">
                    <a16:creationId xmlns:a16="http://schemas.microsoft.com/office/drawing/2014/main" id="{213B0F7D-51A8-0A90-2110-E0F76C8D1BE4}"/>
                  </a:ext>
                </a:extLst>
              </p:cNvPr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5795;p60">
                <a:extLst>
                  <a:ext uri="{FF2B5EF4-FFF2-40B4-BE49-F238E27FC236}">
                    <a16:creationId xmlns:a16="http://schemas.microsoft.com/office/drawing/2014/main" id="{A00107D3-ECF1-8074-9FE6-73681CB7025D}"/>
                  </a:ext>
                </a:extLst>
              </p:cNvPr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1294" extrusionOk="0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5711;p60">
              <a:extLst>
                <a:ext uri="{FF2B5EF4-FFF2-40B4-BE49-F238E27FC236}">
                  <a16:creationId xmlns:a16="http://schemas.microsoft.com/office/drawing/2014/main" id="{F518ACFF-E7F1-DB7D-7C24-BD1BB25F5EE1}"/>
                </a:ext>
              </a:extLst>
            </p:cNvPr>
            <p:cNvGrpSpPr/>
            <p:nvPr/>
          </p:nvGrpSpPr>
          <p:grpSpPr>
            <a:xfrm>
              <a:off x="8781874" y="3244226"/>
              <a:ext cx="340573" cy="339271"/>
              <a:chOff x="2085450" y="842250"/>
              <a:chExt cx="483700" cy="481850"/>
            </a:xfrm>
            <a:solidFill>
              <a:schemeClr val="bg1"/>
            </a:solidFill>
          </p:grpSpPr>
          <p:sp>
            <p:nvSpPr>
              <p:cNvPr id="45" name="Google Shape;5712;p60">
                <a:extLst>
                  <a:ext uri="{FF2B5EF4-FFF2-40B4-BE49-F238E27FC236}">
                    <a16:creationId xmlns:a16="http://schemas.microsoft.com/office/drawing/2014/main" id="{06961FF9-D2AD-98B0-72D2-2402629CBF0D}"/>
                  </a:ext>
                </a:extLst>
              </p:cNvPr>
              <p:cNvSpPr/>
              <p:nvPr/>
            </p:nvSpPr>
            <p:spPr>
              <a:xfrm>
                <a:off x="2085525" y="926925"/>
                <a:ext cx="4836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9345" h="15887" extrusionOk="0">
                    <a:moveTo>
                      <a:pt x="1693" y="1"/>
                    </a:moveTo>
                    <a:cubicBezTo>
                      <a:pt x="756" y="1"/>
                      <a:pt x="0" y="760"/>
                      <a:pt x="0" y="1696"/>
                    </a:cubicBezTo>
                    <a:cubicBezTo>
                      <a:pt x="0" y="2630"/>
                      <a:pt x="756" y="3389"/>
                      <a:pt x="1693" y="3389"/>
                    </a:cubicBezTo>
                    <a:lnTo>
                      <a:pt x="3990" y="3389"/>
                    </a:lnTo>
                    <a:cubicBezTo>
                      <a:pt x="4924" y="3389"/>
                      <a:pt x="5683" y="4147"/>
                      <a:pt x="5683" y="5084"/>
                    </a:cubicBezTo>
                    <a:lnTo>
                      <a:pt x="5683" y="8547"/>
                    </a:lnTo>
                    <a:cubicBezTo>
                      <a:pt x="5683" y="11347"/>
                      <a:pt x="7962" y="13627"/>
                      <a:pt x="10766" y="13627"/>
                    </a:cubicBezTo>
                    <a:lnTo>
                      <a:pt x="13626" y="13627"/>
                    </a:lnTo>
                    <a:lnTo>
                      <a:pt x="13626" y="15322"/>
                    </a:lnTo>
                    <a:cubicBezTo>
                      <a:pt x="13626" y="15656"/>
                      <a:pt x="13901" y="15887"/>
                      <a:pt x="14194" y="15887"/>
                    </a:cubicBezTo>
                    <a:cubicBezTo>
                      <a:pt x="14308" y="15887"/>
                      <a:pt x="14425" y="15852"/>
                      <a:pt x="14530" y="15774"/>
                    </a:cubicBezTo>
                    <a:lnTo>
                      <a:pt x="19046" y="12386"/>
                    </a:lnTo>
                    <a:cubicBezTo>
                      <a:pt x="19345" y="12160"/>
                      <a:pt x="19345" y="11706"/>
                      <a:pt x="19046" y="11483"/>
                    </a:cubicBezTo>
                    <a:lnTo>
                      <a:pt x="14530" y="8095"/>
                    </a:lnTo>
                    <a:cubicBezTo>
                      <a:pt x="14424" y="8016"/>
                      <a:pt x="14307" y="7981"/>
                      <a:pt x="14192" y="7981"/>
                    </a:cubicBezTo>
                    <a:cubicBezTo>
                      <a:pt x="13899" y="7981"/>
                      <a:pt x="13626" y="8212"/>
                      <a:pt x="13626" y="8547"/>
                    </a:cubicBezTo>
                    <a:lnTo>
                      <a:pt x="13626" y="10239"/>
                    </a:lnTo>
                    <a:lnTo>
                      <a:pt x="10766" y="10239"/>
                    </a:lnTo>
                    <a:cubicBezTo>
                      <a:pt x="9829" y="10239"/>
                      <a:pt x="9070" y="9480"/>
                      <a:pt x="9070" y="8547"/>
                    </a:cubicBezTo>
                    <a:lnTo>
                      <a:pt x="9070" y="5084"/>
                    </a:lnTo>
                    <a:cubicBezTo>
                      <a:pt x="9070" y="2280"/>
                      <a:pt x="6791" y="1"/>
                      <a:pt x="39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8" name="Google Shape;5713;p60">
                <a:extLst>
                  <a:ext uri="{FF2B5EF4-FFF2-40B4-BE49-F238E27FC236}">
                    <a16:creationId xmlns:a16="http://schemas.microsoft.com/office/drawing/2014/main" id="{A7AC849C-F495-18FD-1972-990A1A91C496}"/>
                  </a:ext>
                </a:extLst>
              </p:cNvPr>
              <p:cNvSpPr/>
              <p:nvPr/>
            </p:nvSpPr>
            <p:spPr>
              <a:xfrm>
                <a:off x="2085450" y="1151875"/>
                <a:ext cx="1436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503" extrusionOk="0">
                    <a:moveTo>
                      <a:pt x="4577" y="1"/>
                    </a:moveTo>
                    <a:cubicBezTo>
                      <a:pt x="4391" y="73"/>
                      <a:pt x="4192" y="112"/>
                      <a:pt x="3990" y="115"/>
                    </a:cubicBezTo>
                    <a:lnTo>
                      <a:pt x="1693" y="115"/>
                    </a:lnTo>
                    <a:cubicBezTo>
                      <a:pt x="759" y="115"/>
                      <a:pt x="0" y="871"/>
                      <a:pt x="0" y="1807"/>
                    </a:cubicBezTo>
                    <a:cubicBezTo>
                      <a:pt x="0" y="2744"/>
                      <a:pt x="759" y="3503"/>
                      <a:pt x="1693" y="3503"/>
                    </a:cubicBezTo>
                    <a:lnTo>
                      <a:pt x="1696" y="3500"/>
                    </a:lnTo>
                    <a:lnTo>
                      <a:pt x="3993" y="3500"/>
                    </a:lnTo>
                    <a:cubicBezTo>
                      <a:pt x="4589" y="3500"/>
                      <a:pt x="5183" y="3391"/>
                      <a:pt x="5746" y="3186"/>
                    </a:cubicBezTo>
                    <a:cubicBezTo>
                      <a:pt x="5065" y="2253"/>
                      <a:pt x="4662" y="1151"/>
                      <a:pt x="4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" name="Google Shape;5714;p60">
                <a:extLst>
                  <a:ext uri="{FF2B5EF4-FFF2-40B4-BE49-F238E27FC236}">
                    <a16:creationId xmlns:a16="http://schemas.microsoft.com/office/drawing/2014/main" id="{94EEBB9D-7CE4-2DBF-61F4-BD246F658179}"/>
                  </a:ext>
                </a:extLst>
              </p:cNvPr>
              <p:cNvSpPr/>
              <p:nvPr/>
            </p:nvSpPr>
            <p:spPr>
              <a:xfrm>
                <a:off x="2274775" y="842250"/>
                <a:ext cx="294375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7906" extrusionOk="0">
                    <a:moveTo>
                      <a:pt x="6622" y="0"/>
                    </a:moveTo>
                    <a:cubicBezTo>
                      <a:pt x="6329" y="0"/>
                      <a:pt x="6056" y="231"/>
                      <a:pt x="6056" y="566"/>
                    </a:cubicBezTo>
                    <a:lnTo>
                      <a:pt x="6056" y="2259"/>
                    </a:lnTo>
                    <a:lnTo>
                      <a:pt x="3196" y="2259"/>
                    </a:lnTo>
                    <a:cubicBezTo>
                      <a:pt x="2030" y="2265"/>
                      <a:pt x="904" y="2668"/>
                      <a:pt x="1" y="3406"/>
                    </a:cubicBezTo>
                    <a:cubicBezTo>
                      <a:pt x="940" y="4068"/>
                      <a:pt x="1675" y="4978"/>
                      <a:pt x="2130" y="6032"/>
                    </a:cubicBezTo>
                    <a:cubicBezTo>
                      <a:pt x="2431" y="5785"/>
                      <a:pt x="2804" y="5649"/>
                      <a:pt x="3196" y="5646"/>
                    </a:cubicBezTo>
                    <a:lnTo>
                      <a:pt x="6056" y="5646"/>
                    </a:lnTo>
                    <a:lnTo>
                      <a:pt x="6056" y="7342"/>
                    </a:lnTo>
                    <a:cubicBezTo>
                      <a:pt x="6056" y="7679"/>
                      <a:pt x="6334" y="7906"/>
                      <a:pt x="6625" y="7906"/>
                    </a:cubicBezTo>
                    <a:cubicBezTo>
                      <a:pt x="6740" y="7906"/>
                      <a:pt x="6857" y="7871"/>
                      <a:pt x="6960" y="7793"/>
                    </a:cubicBezTo>
                    <a:lnTo>
                      <a:pt x="11476" y="4406"/>
                    </a:lnTo>
                    <a:cubicBezTo>
                      <a:pt x="11775" y="4180"/>
                      <a:pt x="11775" y="3725"/>
                      <a:pt x="11476" y="3502"/>
                    </a:cubicBezTo>
                    <a:lnTo>
                      <a:pt x="6960" y="115"/>
                    </a:lnTo>
                    <a:cubicBezTo>
                      <a:pt x="6854" y="36"/>
                      <a:pt x="6737" y="0"/>
                      <a:pt x="66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148641-4F1A-F229-BE69-84F44A158795}"/>
                </a:ext>
              </a:extLst>
            </p:cNvPr>
            <p:cNvSpPr txBox="1"/>
            <p:nvPr/>
          </p:nvSpPr>
          <p:spPr>
            <a:xfrm>
              <a:off x="4125433" y="871876"/>
              <a:ext cx="5826641" cy="8771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sz="5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0F13C4-14D1-25F8-1167-9153A4199978}"/>
                </a:ext>
              </a:extLst>
            </p:cNvPr>
            <p:cNvSpPr txBox="1"/>
            <p:nvPr/>
          </p:nvSpPr>
          <p:spPr>
            <a:xfrm>
              <a:off x="4697705" y="933098"/>
              <a:ext cx="1209292" cy="12274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57" name="Flowchart: Stored Data 56">
              <a:extLst>
                <a:ext uri="{FF2B5EF4-FFF2-40B4-BE49-F238E27FC236}">
                  <a16:creationId xmlns:a16="http://schemas.microsoft.com/office/drawing/2014/main" id="{EF08A655-B79C-6C9F-FB03-83817E2CFF2B}"/>
                </a:ext>
              </a:extLst>
            </p:cNvPr>
            <p:cNvSpPr/>
            <p:nvPr/>
          </p:nvSpPr>
          <p:spPr>
            <a:xfrm rot="2501606">
              <a:off x="5409684" y="2029244"/>
              <a:ext cx="365443" cy="186197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8050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GPIA - Theme 15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4DADB5"/>
      </a:accent1>
      <a:accent2>
        <a:srgbClr val="3984A3"/>
      </a:accent2>
      <a:accent3>
        <a:srgbClr val="2B526A"/>
      </a:accent3>
      <a:accent4>
        <a:srgbClr val="6C88B7"/>
      </a:accent4>
      <a:accent5>
        <a:srgbClr val="4C5974"/>
      </a:accent5>
      <a:accent6>
        <a:srgbClr val="30394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IGPIA - Theme 06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1073A3"/>
      </a:accent1>
      <a:accent2>
        <a:srgbClr val="2DADE0"/>
      </a:accent2>
      <a:accent3>
        <a:srgbClr val="6ACEE3"/>
      </a:accent3>
      <a:accent4>
        <a:srgbClr val="61DDA8"/>
      </a:accent4>
      <a:accent5>
        <a:srgbClr val="FFD253"/>
      </a:accent5>
      <a:accent6>
        <a:srgbClr val="FF8F10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489</Words>
  <Application>Microsoft Office PowerPoint</Application>
  <PresentationFormat>Widescreen</PresentationFormat>
  <Paragraphs>185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Calibri Light</vt:lpstr>
      <vt:lpstr>Fira Sans Extra Condensed</vt:lpstr>
      <vt:lpstr>Fira Sans Extra Condensed SemiBold</vt:lpstr>
      <vt:lpstr>Helvetica Neue</vt:lpstr>
      <vt:lpstr>Lato Light</vt:lpstr>
      <vt:lpstr>Poppins</vt:lpstr>
      <vt:lpstr>Poppins Medium</vt:lpstr>
      <vt:lpstr>Roboto</vt:lpstr>
      <vt:lpstr>Trebuchet MS</vt:lpstr>
      <vt:lpstr>Office Theme</vt:lpstr>
      <vt:lpstr>1_Office Theme</vt:lpstr>
      <vt:lpstr>Strategic Analysis: Business Environment Infographics by Slidesgo</vt:lpstr>
      <vt:lpstr>2_Office Theme</vt:lpstr>
      <vt:lpstr>Machine Learning Model to Predict  Creditworthiness of Borrowers</vt:lpstr>
      <vt:lpstr>Key Facts</vt:lpstr>
      <vt:lpstr>Business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to Predict  Loan Default</dc:title>
  <dc:creator>Yasitha De Alwis</dc:creator>
  <cp:lastModifiedBy>Yasitha De Alwis</cp:lastModifiedBy>
  <cp:revision>18</cp:revision>
  <dcterms:created xsi:type="dcterms:W3CDTF">2023-11-15T02:04:32Z</dcterms:created>
  <dcterms:modified xsi:type="dcterms:W3CDTF">2023-11-16T19:20:46Z</dcterms:modified>
</cp:coreProperties>
</file>