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56" r:id="rId5"/>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A1F2"/>
    <a:srgbClr val="C9CCCF"/>
    <a:srgbClr val="EEF2F2"/>
    <a:srgbClr val="C1272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180" y="0"/>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1B16CC-7CA2-44A6-8285-070AFAD682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A627E21-4D74-42E2-9A18-D92C075F50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86F0A9-B0F5-43AD-9FAA-468E7A290047}" type="datetimeFigureOut">
              <a:rPr lang="en-US" smtClean="0"/>
              <a:t>2/1/2023</a:t>
            </a:fld>
            <a:endParaRPr lang="en-US" dirty="0"/>
          </a:p>
        </p:txBody>
      </p:sp>
      <p:sp>
        <p:nvSpPr>
          <p:cNvPr id="4" name="Footer Placeholder 3">
            <a:extLst>
              <a:ext uri="{FF2B5EF4-FFF2-40B4-BE49-F238E27FC236}">
                <a16:creationId xmlns:a16="http://schemas.microsoft.com/office/drawing/2014/main" id="{768FF8B8-3863-412E-8368-18166F3C0E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20EFB4A-0392-42F0-A1D9-1173F0262C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00D8C-7CAE-4187-B3A6-C42BC179F43D}" type="slidenum">
              <a:rPr lang="en-US" smtClean="0"/>
              <a:t>‹#›</a:t>
            </a:fld>
            <a:endParaRPr lang="en-US" dirty="0"/>
          </a:p>
        </p:txBody>
      </p:sp>
    </p:spTree>
    <p:extLst>
      <p:ext uri="{BB962C8B-B14F-4D97-AF65-F5344CB8AC3E}">
        <p14:creationId xmlns:p14="http://schemas.microsoft.com/office/powerpoint/2010/main" val="2856068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9E6A0-25C6-4627-9D1E-5636F6F86B40}" type="datetimeFigureOut">
              <a:rPr lang="en-US" smtClean="0"/>
              <a:t>2/1/2023</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0D884-20BA-42EE-AAC9-17768C5705B5}" type="slidenum">
              <a:rPr lang="en-US" smtClean="0"/>
              <a:t>‹#›</a:t>
            </a:fld>
            <a:endParaRPr lang="en-US" dirty="0"/>
          </a:p>
        </p:txBody>
      </p:sp>
    </p:spTree>
    <p:extLst>
      <p:ext uri="{BB962C8B-B14F-4D97-AF65-F5344CB8AC3E}">
        <p14:creationId xmlns:p14="http://schemas.microsoft.com/office/powerpoint/2010/main" val="181151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70D884-20BA-42EE-AAC9-17768C5705B5}" type="slidenum">
              <a:rPr lang="en-US" smtClean="0"/>
              <a:t>1</a:t>
            </a:fld>
            <a:endParaRPr lang="en-US" dirty="0"/>
          </a:p>
        </p:txBody>
      </p:sp>
    </p:spTree>
    <p:extLst>
      <p:ext uri="{BB962C8B-B14F-4D97-AF65-F5344CB8AC3E}">
        <p14:creationId xmlns:p14="http://schemas.microsoft.com/office/powerpoint/2010/main" val="815933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7B5C40FC-CF2C-4EDF-9631-90795564863B}"/>
              </a:ext>
            </a:extLst>
          </p:cNvPr>
          <p:cNvSpPr/>
          <p:nvPr userDrawn="1"/>
        </p:nvSpPr>
        <p:spPr>
          <a:xfrm>
            <a:off x="0" y="6020380"/>
            <a:ext cx="6858001" cy="207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F7A01FDB-33A6-4295-88BF-13AD34168CA1}"/>
              </a:ext>
            </a:extLst>
          </p:cNvPr>
          <p:cNvCxnSpPr>
            <a:cxnSpLocks/>
          </p:cNvCxnSpPr>
          <p:nvPr userDrawn="1"/>
        </p:nvCxnSpPr>
        <p:spPr>
          <a:xfrm>
            <a:off x="3200021" y="450078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919187-3727-4FD5-911D-5F5177384BCB}"/>
              </a:ext>
            </a:extLst>
          </p:cNvPr>
          <p:cNvCxnSpPr>
            <a:cxnSpLocks/>
          </p:cNvCxnSpPr>
          <p:nvPr userDrawn="1"/>
        </p:nvCxnSpPr>
        <p:spPr>
          <a:xfrm>
            <a:off x="4713186" y="4501757"/>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9" name="Text Placeholder 25">
            <a:extLst>
              <a:ext uri="{FF2B5EF4-FFF2-40B4-BE49-F238E27FC236}">
                <a16:creationId xmlns:a16="http://schemas.microsoft.com/office/drawing/2014/main" id="{185E0F02-60C3-48A5-95D0-E273FE47AC5A}"/>
              </a:ext>
            </a:extLst>
          </p:cNvPr>
          <p:cNvSpPr>
            <a:spLocks noGrp="1"/>
          </p:cNvSpPr>
          <p:nvPr>
            <p:ph type="body" sz="quarter" idx="47"/>
          </p:nvPr>
        </p:nvSpPr>
        <p:spPr>
          <a:xfrm>
            <a:off x="3617701" y="5499865"/>
            <a:ext cx="1501334"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22" name="Rectangle 21">
            <a:extLst>
              <a:ext uri="{FF2B5EF4-FFF2-40B4-BE49-F238E27FC236}">
                <a16:creationId xmlns:a16="http://schemas.microsoft.com/office/drawing/2014/main" id="{6FD85066-0E1C-4C5B-81F0-E1C98DCC884B}"/>
              </a:ext>
            </a:extLst>
          </p:cNvPr>
          <p:cNvSpPr/>
          <p:nvPr userDrawn="1"/>
        </p:nvSpPr>
        <p:spPr>
          <a:xfrm>
            <a:off x="-2" y="1653635"/>
            <a:ext cx="6858001" cy="2208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68">
            <a:extLst>
              <a:ext uri="{FF2B5EF4-FFF2-40B4-BE49-F238E27FC236}">
                <a16:creationId xmlns:a16="http://schemas.microsoft.com/office/drawing/2014/main" id="{559824D5-FFC3-4F26-AE2B-A7FC8AFF69B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923986" y="4939202"/>
            <a:ext cx="3459600" cy="228944"/>
          </a:xfrm>
          <a:prstGeom prst="rect">
            <a:avLst/>
          </a:prstGeom>
        </p:spPr>
      </p:pic>
      <p:cxnSp>
        <p:nvCxnSpPr>
          <p:cNvPr id="52" name="Straight Connector 51">
            <a:extLst>
              <a:ext uri="{FF2B5EF4-FFF2-40B4-BE49-F238E27FC236}">
                <a16:creationId xmlns:a16="http://schemas.microsoft.com/office/drawing/2014/main" id="{60D3AB55-E1E3-4528-9592-9F8CD4C896D6}"/>
              </a:ext>
            </a:extLst>
          </p:cNvPr>
          <p:cNvCxnSpPr/>
          <p:nvPr userDrawn="1"/>
        </p:nvCxnSpPr>
        <p:spPr>
          <a:xfrm flipH="1">
            <a:off x="906617" y="4500786"/>
            <a:ext cx="5190" cy="1170329"/>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E5107D4-DFDD-40DD-85D9-DB0A27F022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63398" y="1190259"/>
            <a:ext cx="2376000" cy="231179"/>
          </a:xfrm>
          <a:prstGeom prst="rect">
            <a:avLst/>
          </a:prstGeom>
        </p:spPr>
      </p:pic>
      <p:sp>
        <p:nvSpPr>
          <p:cNvPr id="2" name="Title 1">
            <a:extLst>
              <a:ext uri="{FF2B5EF4-FFF2-40B4-BE49-F238E27FC236}">
                <a16:creationId xmlns:a16="http://schemas.microsoft.com/office/drawing/2014/main" id="{D6A48D4A-BD23-46AD-A671-8030CE0C5BFB}"/>
              </a:ext>
            </a:extLst>
          </p:cNvPr>
          <p:cNvSpPr>
            <a:spLocks noGrp="1"/>
          </p:cNvSpPr>
          <p:nvPr>
            <p:ph type="ctrTitle" hasCustomPrompt="1"/>
          </p:nvPr>
        </p:nvSpPr>
        <p:spPr>
          <a:xfrm>
            <a:off x="1590118" y="284013"/>
            <a:ext cx="2571750" cy="969597"/>
          </a:xfrm>
        </p:spPr>
        <p:txBody>
          <a:bodyPr anchor="b">
            <a:normAutofit/>
          </a:bodyPr>
          <a:lstStyle>
            <a:lvl1pPr algn="l">
              <a:defRPr sz="3000"/>
            </a:lvl1pPr>
          </a:lstStyle>
          <a:p>
            <a:r>
              <a:rPr lang="en-US" dirty="0"/>
              <a:t>IAN HANSSON</a:t>
            </a:r>
          </a:p>
        </p:txBody>
      </p:sp>
      <p:sp>
        <p:nvSpPr>
          <p:cNvPr id="10" name="Picture Placeholder 9">
            <a:extLst>
              <a:ext uri="{FF2B5EF4-FFF2-40B4-BE49-F238E27FC236}">
                <a16:creationId xmlns:a16="http://schemas.microsoft.com/office/drawing/2014/main" id="{C22CAA87-2789-49C6-BDF2-5D21CCD80C9B}"/>
              </a:ext>
            </a:extLst>
          </p:cNvPr>
          <p:cNvSpPr>
            <a:spLocks noGrp="1"/>
          </p:cNvSpPr>
          <p:nvPr>
            <p:ph type="pic" sz="quarter" idx="13"/>
          </p:nvPr>
        </p:nvSpPr>
        <p:spPr>
          <a:xfrm>
            <a:off x="478212" y="450383"/>
            <a:ext cx="990000" cy="990000"/>
          </a:xfrm>
          <a:prstGeom prst="ellipse">
            <a:avLst/>
          </a:prstGeom>
          <a:noFill/>
          <a:ln w="38100">
            <a:solidFill>
              <a:schemeClr val="tx2"/>
            </a:solidFill>
          </a:ln>
        </p:spPr>
        <p:txBody>
          <a:bodyPr anchor="ctr" anchorCtr="0">
            <a:normAutofit/>
          </a:bodyPr>
          <a:lstStyle>
            <a:lvl1pPr marL="0" indent="0" algn="ctr">
              <a:buFont typeface="Arial" panose="020B0604020202020204" pitchFamily="34" charset="0"/>
              <a:buNone/>
              <a:defRPr sz="1100"/>
            </a:lvl1pPr>
          </a:lstStyle>
          <a:p>
            <a:r>
              <a:rPr lang="en-US"/>
              <a:t>Click icon to add picture</a:t>
            </a:r>
            <a:endParaRPr lang="en-US" dirty="0"/>
          </a:p>
        </p:txBody>
      </p:sp>
      <p:sp>
        <p:nvSpPr>
          <p:cNvPr id="3" name="Subtitle 2">
            <a:extLst>
              <a:ext uri="{FF2B5EF4-FFF2-40B4-BE49-F238E27FC236}">
                <a16:creationId xmlns:a16="http://schemas.microsoft.com/office/drawing/2014/main" id="{BC3BE23B-49FE-498D-888E-ED656886FA45}"/>
              </a:ext>
            </a:extLst>
          </p:cNvPr>
          <p:cNvSpPr>
            <a:spLocks noGrp="1"/>
          </p:cNvSpPr>
          <p:nvPr>
            <p:ph type="subTitle" idx="1" hasCustomPrompt="1"/>
          </p:nvPr>
        </p:nvSpPr>
        <p:spPr>
          <a:xfrm>
            <a:off x="1680854" y="1185193"/>
            <a:ext cx="2327374" cy="231179"/>
          </a:xfrm>
        </p:spPr>
        <p:txBody>
          <a:bodyPr>
            <a:normAutofit/>
          </a:bodyPr>
          <a:lstStyle>
            <a:lvl1pPr marL="0" indent="0" algn="l">
              <a:spcBef>
                <a:spcPts val="0"/>
              </a:spcBef>
              <a:buNone/>
              <a:defRPr sz="10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err="1"/>
              <a:t>Graphiic</a:t>
            </a:r>
            <a:r>
              <a:rPr lang="en-US" dirty="0"/>
              <a:t> Designer</a:t>
            </a:r>
          </a:p>
        </p:txBody>
      </p:sp>
      <p:sp>
        <p:nvSpPr>
          <p:cNvPr id="14" name="Text Placeholder 13">
            <a:extLst>
              <a:ext uri="{FF2B5EF4-FFF2-40B4-BE49-F238E27FC236}">
                <a16:creationId xmlns:a16="http://schemas.microsoft.com/office/drawing/2014/main" id="{F5095038-5A9A-43C3-8AB7-FE2661BCC72B}"/>
              </a:ext>
            </a:extLst>
          </p:cNvPr>
          <p:cNvSpPr>
            <a:spLocks noGrp="1"/>
          </p:cNvSpPr>
          <p:nvPr>
            <p:ph type="body" sz="quarter" idx="14" hasCustomPrompt="1"/>
          </p:nvPr>
        </p:nvSpPr>
        <p:spPr>
          <a:xfrm>
            <a:off x="5105979" y="561400"/>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816-555-0146</a:t>
            </a:r>
          </a:p>
        </p:txBody>
      </p:sp>
      <p:sp>
        <p:nvSpPr>
          <p:cNvPr id="15" name="Text Placeholder 13">
            <a:extLst>
              <a:ext uri="{FF2B5EF4-FFF2-40B4-BE49-F238E27FC236}">
                <a16:creationId xmlns:a16="http://schemas.microsoft.com/office/drawing/2014/main" id="{862569B1-4FA1-4572-A55F-C4C649078FB9}"/>
              </a:ext>
            </a:extLst>
          </p:cNvPr>
          <p:cNvSpPr>
            <a:spLocks noGrp="1"/>
          </p:cNvSpPr>
          <p:nvPr>
            <p:ph type="body" sz="quarter" idx="15" hasCustomPrompt="1"/>
          </p:nvPr>
        </p:nvSpPr>
        <p:spPr>
          <a:xfrm>
            <a:off x="5105979" y="790434"/>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err="1"/>
              <a:t>ian_hansson</a:t>
            </a:r>
            <a:endParaRPr lang="en-US" dirty="0"/>
          </a:p>
        </p:txBody>
      </p:sp>
      <p:sp>
        <p:nvSpPr>
          <p:cNvPr id="16" name="Text Placeholder 13">
            <a:extLst>
              <a:ext uri="{FF2B5EF4-FFF2-40B4-BE49-F238E27FC236}">
                <a16:creationId xmlns:a16="http://schemas.microsoft.com/office/drawing/2014/main" id="{C30A9B0F-F1D5-4103-AAB0-0E92CFDA1344}"/>
              </a:ext>
            </a:extLst>
          </p:cNvPr>
          <p:cNvSpPr>
            <a:spLocks noGrp="1"/>
          </p:cNvSpPr>
          <p:nvPr>
            <p:ph type="body" sz="quarter" idx="16" hasCustomPrompt="1"/>
          </p:nvPr>
        </p:nvSpPr>
        <p:spPr>
          <a:xfrm>
            <a:off x="5105979" y="1019468"/>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ian@example.com</a:t>
            </a:r>
          </a:p>
        </p:txBody>
      </p:sp>
      <p:sp>
        <p:nvSpPr>
          <p:cNvPr id="17" name="Text Placeholder 13">
            <a:extLst>
              <a:ext uri="{FF2B5EF4-FFF2-40B4-BE49-F238E27FC236}">
                <a16:creationId xmlns:a16="http://schemas.microsoft.com/office/drawing/2014/main" id="{C0C0D9BA-326E-42D0-90C9-1C135FAB9F16}"/>
              </a:ext>
            </a:extLst>
          </p:cNvPr>
          <p:cNvSpPr>
            <a:spLocks noGrp="1"/>
          </p:cNvSpPr>
          <p:nvPr>
            <p:ph type="body" sz="quarter" idx="17" hasCustomPrompt="1"/>
          </p:nvPr>
        </p:nvSpPr>
        <p:spPr>
          <a:xfrm>
            <a:off x="5105979" y="1248501"/>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www.example.com</a:t>
            </a:r>
          </a:p>
        </p:txBody>
      </p:sp>
      <p:sp>
        <p:nvSpPr>
          <p:cNvPr id="24" name="Text Placeholder 23">
            <a:extLst>
              <a:ext uri="{FF2B5EF4-FFF2-40B4-BE49-F238E27FC236}">
                <a16:creationId xmlns:a16="http://schemas.microsoft.com/office/drawing/2014/main" id="{E2E320F0-FEB6-4F41-B864-0B67C13AC914}"/>
              </a:ext>
            </a:extLst>
          </p:cNvPr>
          <p:cNvSpPr>
            <a:spLocks noGrp="1"/>
          </p:cNvSpPr>
          <p:nvPr>
            <p:ph type="body" sz="quarter" idx="18" hasCustomPrompt="1"/>
          </p:nvPr>
        </p:nvSpPr>
        <p:spPr>
          <a:xfrm>
            <a:off x="374051" y="1781289"/>
            <a:ext cx="95270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200</a:t>
            </a:r>
          </a:p>
        </p:txBody>
      </p:sp>
      <p:sp>
        <p:nvSpPr>
          <p:cNvPr id="26" name="Text Placeholder 25">
            <a:extLst>
              <a:ext uri="{FF2B5EF4-FFF2-40B4-BE49-F238E27FC236}">
                <a16:creationId xmlns:a16="http://schemas.microsoft.com/office/drawing/2014/main" id="{76C866E9-8C75-4F71-B982-DD26FE1D77B2}"/>
              </a:ext>
            </a:extLst>
          </p:cNvPr>
          <p:cNvSpPr>
            <a:spLocks noGrp="1"/>
          </p:cNvSpPr>
          <p:nvPr>
            <p:ph type="body" sz="quarter" idx="19" hasCustomPrompt="1"/>
          </p:nvPr>
        </p:nvSpPr>
        <p:spPr>
          <a:xfrm>
            <a:off x="374051" y="2224926"/>
            <a:ext cx="974812"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Websites</a:t>
            </a:r>
            <a:br>
              <a:rPr lang="en-US" dirty="0"/>
            </a:br>
            <a:r>
              <a:rPr lang="en-US" dirty="0"/>
              <a:t>Created</a:t>
            </a:r>
          </a:p>
        </p:txBody>
      </p:sp>
      <p:sp>
        <p:nvSpPr>
          <p:cNvPr id="27" name="Text Placeholder 23">
            <a:extLst>
              <a:ext uri="{FF2B5EF4-FFF2-40B4-BE49-F238E27FC236}">
                <a16:creationId xmlns:a16="http://schemas.microsoft.com/office/drawing/2014/main" id="{F5AAA449-ECD7-48F5-A9C6-F1175E3868BD}"/>
              </a:ext>
            </a:extLst>
          </p:cNvPr>
          <p:cNvSpPr>
            <a:spLocks noGrp="1"/>
          </p:cNvSpPr>
          <p:nvPr>
            <p:ph type="body" sz="quarter" idx="20" hasCustomPrompt="1"/>
          </p:nvPr>
        </p:nvSpPr>
        <p:spPr>
          <a:xfrm>
            <a:off x="1356327" y="1781289"/>
            <a:ext cx="80628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77</a:t>
            </a:r>
          </a:p>
        </p:txBody>
      </p:sp>
      <p:sp>
        <p:nvSpPr>
          <p:cNvPr id="28" name="Text Placeholder 25">
            <a:extLst>
              <a:ext uri="{FF2B5EF4-FFF2-40B4-BE49-F238E27FC236}">
                <a16:creationId xmlns:a16="http://schemas.microsoft.com/office/drawing/2014/main" id="{18055353-B6FC-4D7E-9AD4-7E776AECF3F9}"/>
              </a:ext>
            </a:extLst>
          </p:cNvPr>
          <p:cNvSpPr>
            <a:spLocks noGrp="1"/>
          </p:cNvSpPr>
          <p:nvPr>
            <p:ph type="body" sz="quarter" idx="21" hasCustomPrompt="1"/>
          </p:nvPr>
        </p:nvSpPr>
        <p:spPr>
          <a:xfrm>
            <a:off x="1348863" y="2224926"/>
            <a:ext cx="824994"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Apps</a:t>
            </a:r>
            <a:br>
              <a:rPr lang="en-US" dirty="0"/>
            </a:br>
            <a:r>
              <a:rPr lang="en-US" dirty="0"/>
              <a:t>Created</a:t>
            </a:r>
          </a:p>
        </p:txBody>
      </p:sp>
      <p:sp>
        <p:nvSpPr>
          <p:cNvPr id="29" name="Text Placeholder 23">
            <a:extLst>
              <a:ext uri="{FF2B5EF4-FFF2-40B4-BE49-F238E27FC236}">
                <a16:creationId xmlns:a16="http://schemas.microsoft.com/office/drawing/2014/main" id="{F0280302-E8CC-4832-B8BB-AF0711B6C16E}"/>
              </a:ext>
            </a:extLst>
          </p:cNvPr>
          <p:cNvSpPr>
            <a:spLocks noGrp="1"/>
          </p:cNvSpPr>
          <p:nvPr>
            <p:ph type="body" sz="quarter" idx="22" hasCustomPrompt="1"/>
          </p:nvPr>
        </p:nvSpPr>
        <p:spPr>
          <a:xfrm>
            <a:off x="2175316" y="1781289"/>
            <a:ext cx="1240499"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100%</a:t>
            </a:r>
          </a:p>
        </p:txBody>
      </p:sp>
      <p:sp>
        <p:nvSpPr>
          <p:cNvPr id="30" name="Text Placeholder 25">
            <a:extLst>
              <a:ext uri="{FF2B5EF4-FFF2-40B4-BE49-F238E27FC236}">
                <a16:creationId xmlns:a16="http://schemas.microsoft.com/office/drawing/2014/main" id="{2F7940E8-CDD9-4EA7-9977-02B40E0D9885}"/>
              </a:ext>
            </a:extLst>
          </p:cNvPr>
          <p:cNvSpPr>
            <a:spLocks noGrp="1"/>
          </p:cNvSpPr>
          <p:nvPr>
            <p:ph type="body" sz="quarter" idx="23" hasCustomPrompt="1"/>
          </p:nvPr>
        </p:nvSpPr>
        <p:spPr>
          <a:xfrm>
            <a:off x="2146530" y="2224926"/>
            <a:ext cx="1269285"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Clients</a:t>
            </a:r>
            <a:br>
              <a:rPr lang="en-US" dirty="0"/>
            </a:br>
            <a:r>
              <a:rPr lang="en-US" dirty="0"/>
              <a:t>Satisfaction</a:t>
            </a:r>
          </a:p>
        </p:txBody>
      </p:sp>
      <p:sp>
        <p:nvSpPr>
          <p:cNvPr id="31" name="Text Placeholder 23">
            <a:extLst>
              <a:ext uri="{FF2B5EF4-FFF2-40B4-BE49-F238E27FC236}">
                <a16:creationId xmlns:a16="http://schemas.microsoft.com/office/drawing/2014/main" id="{F858039A-7372-462A-AB99-0FF49A39E360}"/>
              </a:ext>
            </a:extLst>
          </p:cNvPr>
          <p:cNvSpPr>
            <a:spLocks noGrp="1"/>
          </p:cNvSpPr>
          <p:nvPr>
            <p:ph type="body" sz="quarter" idx="24" hasCustomPrompt="1"/>
          </p:nvPr>
        </p:nvSpPr>
        <p:spPr>
          <a:xfrm>
            <a:off x="3481300" y="1781289"/>
            <a:ext cx="112316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20</a:t>
            </a:r>
          </a:p>
        </p:txBody>
      </p:sp>
      <p:sp>
        <p:nvSpPr>
          <p:cNvPr id="32" name="Text Placeholder 25">
            <a:extLst>
              <a:ext uri="{FF2B5EF4-FFF2-40B4-BE49-F238E27FC236}">
                <a16:creationId xmlns:a16="http://schemas.microsoft.com/office/drawing/2014/main" id="{80E77549-CD88-457B-AF7B-333C048FFC52}"/>
              </a:ext>
            </a:extLst>
          </p:cNvPr>
          <p:cNvSpPr>
            <a:spLocks noGrp="1"/>
          </p:cNvSpPr>
          <p:nvPr>
            <p:ph type="body" sz="quarter" idx="25" hasCustomPrompt="1"/>
          </p:nvPr>
        </p:nvSpPr>
        <p:spPr>
          <a:xfrm>
            <a:off x="3473835" y="2224926"/>
            <a:ext cx="1130629"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Years</a:t>
            </a:r>
            <a:br>
              <a:rPr lang="en-US" dirty="0"/>
            </a:br>
            <a:r>
              <a:rPr lang="en-US" dirty="0"/>
              <a:t>of experience</a:t>
            </a:r>
          </a:p>
        </p:txBody>
      </p:sp>
      <p:sp>
        <p:nvSpPr>
          <p:cNvPr id="33" name="Text Placeholder 25">
            <a:extLst>
              <a:ext uri="{FF2B5EF4-FFF2-40B4-BE49-F238E27FC236}">
                <a16:creationId xmlns:a16="http://schemas.microsoft.com/office/drawing/2014/main" id="{D17F07EB-8071-42C3-A6CD-7AC98F6C4C42}"/>
              </a:ext>
            </a:extLst>
          </p:cNvPr>
          <p:cNvSpPr>
            <a:spLocks noGrp="1"/>
          </p:cNvSpPr>
          <p:nvPr>
            <p:ph type="body" sz="quarter" idx="26"/>
          </p:nvPr>
        </p:nvSpPr>
        <p:spPr>
          <a:xfrm>
            <a:off x="374051" y="2989088"/>
            <a:ext cx="4250274" cy="699685"/>
          </a:xfrm>
        </p:spPr>
        <p:txBody>
          <a:bodyPr>
            <a:noAutofit/>
          </a:bodyPr>
          <a:lstStyle>
            <a:lvl1pPr marL="0" indent="0">
              <a:lnSpc>
                <a:spcPts val="1000"/>
              </a:lnSpc>
              <a:spcBef>
                <a:spcPts val="0"/>
              </a:spcBef>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34" name="Text Placeholder 25">
            <a:extLst>
              <a:ext uri="{FF2B5EF4-FFF2-40B4-BE49-F238E27FC236}">
                <a16:creationId xmlns:a16="http://schemas.microsoft.com/office/drawing/2014/main" id="{E12D7E51-F315-4E96-A692-D7E64E1B27FB}"/>
              </a:ext>
            </a:extLst>
          </p:cNvPr>
          <p:cNvSpPr>
            <a:spLocks noGrp="1"/>
          </p:cNvSpPr>
          <p:nvPr>
            <p:ph type="body" sz="quarter" idx="27" hasCustomPrompt="1"/>
          </p:nvPr>
        </p:nvSpPr>
        <p:spPr>
          <a:xfrm>
            <a:off x="664482" y="2632198"/>
            <a:ext cx="1735822"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ABOUT ME</a:t>
            </a:r>
          </a:p>
        </p:txBody>
      </p:sp>
      <p:sp>
        <p:nvSpPr>
          <p:cNvPr id="41" name="Text Placeholder 25">
            <a:extLst>
              <a:ext uri="{FF2B5EF4-FFF2-40B4-BE49-F238E27FC236}">
                <a16:creationId xmlns:a16="http://schemas.microsoft.com/office/drawing/2014/main" id="{46BBB2FF-BDBC-49DB-B44A-8CC267153259}"/>
              </a:ext>
            </a:extLst>
          </p:cNvPr>
          <p:cNvSpPr>
            <a:spLocks noGrp="1"/>
          </p:cNvSpPr>
          <p:nvPr>
            <p:ph type="body" sz="quarter" idx="28" hasCustomPrompt="1"/>
          </p:nvPr>
        </p:nvSpPr>
        <p:spPr>
          <a:xfrm>
            <a:off x="671756" y="4049841"/>
            <a:ext cx="1920778"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EDUCATION</a:t>
            </a:r>
          </a:p>
        </p:txBody>
      </p:sp>
      <p:sp>
        <p:nvSpPr>
          <p:cNvPr id="42" name="Text Placeholder 25">
            <a:extLst>
              <a:ext uri="{FF2B5EF4-FFF2-40B4-BE49-F238E27FC236}">
                <a16:creationId xmlns:a16="http://schemas.microsoft.com/office/drawing/2014/main" id="{7D1F99B7-AAA8-4838-8A8B-99A6A601EB86}"/>
              </a:ext>
            </a:extLst>
          </p:cNvPr>
          <p:cNvSpPr>
            <a:spLocks noGrp="1"/>
          </p:cNvSpPr>
          <p:nvPr>
            <p:ph type="body" sz="quarter" idx="29" hasCustomPrompt="1"/>
          </p:nvPr>
        </p:nvSpPr>
        <p:spPr>
          <a:xfrm>
            <a:off x="3133514" y="4049841"/>
            <a:ext cx="3227023"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CAREER TIMELINE</a:t>
            </a:r>
          </a:p>
        </p:txBody>
      </p:sp>
      <p:sp>
        <p:nvSpPr>
          <p:cNvPr id="43" name="Text Placeholder 25">
            <a:extLst>
              <a:ext uri="{FF2B5EF4-FFF2-40B4-BE49-F238E27FC236}">
                <a16:creationId xmlns:a16="http://schemas.microsoft.com/office/drawing/2014/main" id="{9FDF071F-65A1-4854-AC0F-86711EFCC9BE}"/>
              </a:ext>
            </a:extLst>
          </p:cNvPr>
          <p:cNvSpPr>
            <a:spLocks noGrp="1"/>
          </p:cNvSpPr>
          <p:nvPr>
            <p:ph type="body" sz="quarter" idx="30" hasCustomPrompt="1"/>
          </p:nvPr>
        </p:nvSpPr>
        <p:spPr>
          <a:xfrm>
            <a:off x="376684" y="44436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2007</a:t>
            </a:r>
          </a:p>
        </p:txBody>
      </p:sp>
      <p:sp>
        <p:nvSpPr>
          <p:cNvPr id="44" name="Text Placeholder 25">
            <a:extLst>
              <a:ext uri="{FF2B5EF4-FFF2-40B4-BE49-F238E27FC236}">
                <a16:creationId xmlns:a16="http://schemas.microsoft.com/office/drawing/2014/main" id="{5594CBAC-BE36-4299-802A-F815A56ED048}"/>
              </a:ext>
            </a:extLst>
          </p:cNvPr>
          <p:cNvSpPr>
            <a:spLocks noGrp="1"/>
          </p:cNvSpPr>
          <p:nvPr>
            <p:ph type="body" sz="quarter" idx="31" hasCustomPrompt="1"/>
          </p:nvPr>
        </p:nvSpPr>
        <p:spPr>
          <a:xfrm>
            <a:off x="376684" y="47909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2010</a:t>
            </a:r>
          </a:p>
        </p:txBody>
      </p:sp>
      <p:sp>
        <p:nvSpPr>
          <p:cNvPr id="45" name="Text Placeholder 25">
            <a:extLst>
              <a:ext uri="{FF2B5EF4-FFF2-40B4-BE49-F238E27FC236}">
                <a16:creationId xmlns:a16="http://schemas.microsoft.com/office/drawing/2014/main" id="{96B166B5-B948-407F-AA5F-31F23976D1B1}"/>
              </a:ext>
            </a:extLst>
          </p:cNvPr>
          <p:cNvSpPr>
            <a:spLocks noGrp="1"/>
          </p:cNvSpPr>
          <p:nvPr>
            <p:ph type="body" sz="quarter" idx="32" hasCustomPrompt="1"/>
          </p:nvPr>
        </p:nvSpPr>
        <p:spPr>
          <a:xfrm>
            <a:off x="376684" y="51382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2015</a:t>
            </a:r>
          </a:p>
        </p:txBody>
      </p:sp>
      <p:sp>
        <p:nvSpPr>
          <p:cNvPr id="46" name="Text Placeholder 25">
            <a:extLst>
              <a:ext uri="{FF2B5EF4-FFF2-40B4-BE49-F238E27FC236}">
                <a16:creationId xmlns:a16="http://schemas.microsoft.com/office/drawing/2014/main" id="{5C4044EC-8172-4D30-B4D7-E73CEB35BC6A}"/>
              </a:ext>
            </a:extLst>
          </p:cNvPr>
          <p:cNvSpPr>
            <a:spLocks noGrp="1"/>
          </p:cNvSpPr>
          <p:nvPr>
            <p:ph type="body" sz="quarter" idx="33" hasCustomPrompt="1"/>
          </p:nvPr>
        </p:nvSpPr>
        <p:spPr>
          <a:xfrm>
            <a:off x="376684" y="5485570"/>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2018</a:t>
            </a:r>
          </a:p>
        </p:txBody>
      </p:sp>
      <p:sp>
        <p:nvSpPr>
          <p:cNvPr id="70" name="Text Placeholder 25">
            <a:extLst>
              <a:ext uri="{FF2B5EF4-FFF2-40B4-BE49-F238E27FC236}">
                <a16:creationId xmlns:a16="http://schemas.microsoft.com/office/drawing/2014/main" id="{90E491A4-EE8F-420C-A83D-BB72C39ED890}"/>
              </a:ext>
            </a:extLst>
          </p:cNvPr>
          <p:cNvSpPr>
            <a:spLocks noGrp="1"/>
          </p:cNvSpPr>
          <p:nvPr>
            <p:ph type="body" sz="quarter" idx="34" hasCustomPrompt="1"/>
          </p:nvPr>
        </p:nvSpPr>
        <p:spPr>
          <a:xfrm>
            <a:off x="965636" y="44229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School of Fine Art</a:t>
            </a:r>
          </a:p>
        </p:txBody>
      </p:sp>
      <p:sp>
        <p:nvSpPr>
          <p:cNvPr id="71" name="Text Placeholder 25">
            <a:extLst>
              <a:ext uri="{FF2B5EF4-FFF2-40B4-BE49-F238E27FC236}">
                <a16:creationId xmlns:a16="http://schemas.microsoft.com/office/drawing/2014/main" id="{ECB41736-BB5C-4F03-B2E7-3A6A96192DCF}"/>
              </a:ext>
            </a:extLst>
          </p:cNvPr>
          <p:cNvSpPr>
            <a:spLocks noGrp="1"/>
          </p:cNvSpPr>
          <p:nvPr>
            <p:ph type="body" sz="quarter" idx="35" hasCustomPrompt="1"/>
          </p:nvPr>
        </p:nvSpPr>
        <p:spPr>
          <a:xfrm>
            <a:off x="965636" y="47702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Bellows College</a:t>
            </a:r>
          </a:p>
        </p:txBody>
      </p:sp>
      <p:sp>
        <p:nvSpPr>
          <p:cNvPr id="72" name="Text Placeholder 25">
            <a:extLst>
              <a:ext uri="{FF2B5EF4-FFF2-40B4-BE49-F238E27FC236}">
                <a16:creationId xmlns:a16="http://schemas.microsoft.com/office/drawing/2014/main" id="{8BDC3E06-E24E-4153-8A9C-8D22835C6B54}"/>
              </a:ext>
            </a:extLst>
          </p:cNvPr>
          <p:cNvSpPr>
            <a:spLocks noGrp="1"/>
          </p:cNvSpPr>
          <p:nvPr>
            <p:ph type="body" sz="quarter" idx="36" hasCustomPrompt="1"/>
          </p:nvPr>
        </p:nvSpPr>
        <p:spPr>
          <a:xfrm>
            <a:off x="965636" y="51175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School of Fine Art</a:t>
            </a:r>
          </a:p>
        </p:txBody>
      </p:sp>
      <p:sp>
        <p:nvSpPr>
          <p:cNvPr id="73" name="Text Placeholder 25">
            <a:extLst>
              <a:ext uri="{FF2B5EF4-FFF2-40B4-BE49-F238E27FC236}">
                <a16:creationId xmlns:a16="http://schemas.microsoft.com/office/drawing/2014/main" id="{ADC20B7C-8286-4118-B05F-25D56D4E6FF7}"/>
              </a:ext>
            </a:extLst>
          </p:cNvPr>
          <p:cNvSpPr>
            <a:spLocks noGrp="1"/>
          </p:cNvSpPr>
          <p:nvPr>
            <p:ph type="body" sz="quarter" idx="37" hasCustomPrompt="1"/>
          </p:nvPr>
        </p:nvSpPr>
        <p:spPr>
          <a:xfrm>
            <a:off x="965636" y="5467328"/>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Bellows College</a:t>
            </a:r>
          </a:p>
        </p:txBody>
      </p:sp>
      <p:sp>
        <p:nvSpPr>
          <p:cNvPr id="74" name="Text Placeholder 25">
            <a:extLst>
              <a:ext uri="{FF2B5EF4-FFF2-40B4-BE49-F238E27FC236}">
                <a16:creationId xmlns:a16="http://schemas.microsoft.com/office/drawing/2014/main" id="{84077FA1-5780-4C9A-A1ED-F8B1069B3622}"/>
              </a:ext>
            </a:extLst>
          </p:cNvPr>
          <p:cNvSpPr>
            <a:spLocks noGrp="1"/>
          </p:cNvSpPr>
          <p:nvPr>
            <p:ph type="body" sz="quarter" idx="38"/>
          </p:nvPr>
        </p:nvSpPr>
        <p:spPr>
          <a:xfrm>
            <a:off x="965636" y="4602552"/>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5" name="Text Placeholder 25">
            <a:extLst>
              <a:ext uri="{FF2B5EF4-FFF2-40B4-BE49-F238E27FC236}">
                <a16:creationId xmlns:a16="http://schemas.microsoft.com/office/drawing/2014/main" id="{33B928C8-0736-456E-B368-A97445F73458}"/>
              </a:ext>
            </a:extLst>
          </p:cNvPr>
          <p:cNvSpPr>
            <a:spLocks noGrp="1"/>
          </p:cNvSpPr>
          <p:nvPr>
            <p:ph type="body" sz="quarter" idx="39"/>
          </p:nvPr>
        </p:nvSpPr>
        <p:spPr>
          <a:xfrm>
            <a:off x="965636" y="4949852"/>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6" name="Text Placeholder 25">
            <a:extLst>
              <a:ext uri="{FF2B5EF4-FFF2-40B4-BE49-F238E27FC236}">
                <a16:creationId xmlns:a16="http://schemas.microsoft.com/office/drawing/2014/main" id="{27C6153F-BB4D-4D0B-9165-8342D501D9EE}"/>
              </a:ext>
            </a:extLst>
          </p:cNvPr>
          <p:cNvSpPr>
            <a:spLocks noGrp="1"/>
          </p:cNvSpPr>
          <p:nvPr>
            <p:ph type="body" sz="quarter" idx="40"/>
          </p:nvPr>
        </p:nvSpPr>
        <p:spPr>
          <a:xfrm>
            <a:off x="965636" y="5299606"/>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7" name="Text Placeholder 25">
            <a:extLst>
              <a:ext uri="{FF2B5EF4-FFF2-40B4-BE49-F238E27FC236}">
                <a16:creationId xmlns:a16="http://schemas.microsoft.com/office/drawing/2014/main" id="{A6CB571D-DF8D-4B77-AC1A-6534D787DD53}"/>
              </a:ext>
            </a:extLst>
          </p:cNvPr>
          <p:cNvSpPr>
            <a:spLocks noGrp="1"/>
          </p:cNvSpPr>
          <p:nvPr>
            <p:ph type="body" sz="quarter" idx="41"/>
          </p:nvPr>
        </p:nvSpPr>
        <p:spPr>
          <a:xfrm>
            <a:off x="965636" y="5646907"/>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9" name="Text Placeholder 25">
            <a:extLst>
              <a:ext uri="{FF2B5EF4-FFF2-40B4-BE49-F238E27FC236}">
                <a16:creationId xmlns:a16="http://schemas.microsoft.com/office/drawing/2014/main" id="{8D407112-FEFF-4AF5-9E17-07D7D6576A85}"/>
              </a:ext>
            </a:extLst>
          </p:cNvPr>
          <p:cNvSpPr>
            <a:spLocks noGrp="1"/>
          </p:cNvSpPr>
          <p:nvPr>
            <p:ph type="body" sz="quarter" idx="42" hasCustomPrompt="1"/>
          </p:nvPr>
        </p:nvSpPr>
        <p:spPr>
          <a:xfrm>
            <a:off x="3221755" y="4424614"/>
            <a:ext cx="1364534"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Contoso, Ltd.</a:t>
            </a:r>
          </a:p>
        </p:txBody>
      </p:sp>
      <p:sp>
        <p:nvSpPr>
          <p:cNvPr id="80" name="Text Placeholder 25">
            <a:extLst>
              <a:ext uri="{FF2B5EF4-FFF2-40B4-BE49-F238E27FC236}">
                <a16:creationId xmlns:a16="http://schemas.microsoft.com/office/drawing/2014/main" id="{96FD546E-8AAA-4CA8-A60D-65AAF6EF1323}"/>
              </a:ext>
            </a:extLst>
          </p:cNvPr>
          <p:cNvSpPr>
            <a:spLocks noGrp="1"/>
          </p:cNvSpPr>
          <p:nvPr>
            <p:ph type="body" sz="quarter" idx="43"/>
          </p:nvPr>
        </p:nvSpPr>
        <p:spPr>
          <a:xfrm>
            <a:off x="3221755" y="4604193"/>
            <a:ext cx="1364534"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81" name="Text Placeholder 25">
            <a:extLst>
              <a:ext uri="{FF2B5EF4-FFF2-40B4-BE49-F238E27FC236}">
                <a16:creationId xmlns:a16="http://schemas.microsoft.com/office/drawing/2014/main" id="{FAE67A1D-8816-4B6E-AB62-7A71E4F79898}"/>
              </a:ext>
            </a:extLst>
          </p:cNvPr>
          <p:cNvSpPr>
            <a:spLocks noGrp="1"/>
          </p:cNvSpPr>
          <p:nvPr>
            <p:ph type="body" sz="quarter" idx="44" hasCustomPrompt="1"/>
          </p:nvPr>
        </p:nvSpPr>
        <p:spPr>
          <a:xfrm>
            <a:off x="4747515" y="4422084"/>
            <a:ext cx="1621709"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VanArsdel</a:t>
            </a:r>
            <a:r>
              <a:rPr lang="en-US" dirty="0"/>
              <a:t>, Ltd.</a:t>
            </a:r>
          </a:p>
        </p:txBody>
      </p:sp>
      <p:sp>
        <p:nvSpPr>
          <p:cNvPr id="82" name="Text Placeholder 25">
            <a:extLst>
              <a:ext uri="{FF2B5EF4-FFF2-40B4-BE49-F238E27FC236}">
                <a16:creationId xmlns:a16="http://schemas.microsoft.com/office/drawing/2014/main" id="{C796A226-48E7-4E1A-80A4-87B1406E47D0}"/>
              </a:ext>
            </a:extLst>
          </p:cNvPr>
          <p:cNvSpPr>
            <a:spLocks noGrp="1"/>
          </p:cNvSpPr>
          <p:nvPr>
            <p:ph type="body" sz="quarter" idx="45"/>
          </p:nvPr>
        </p:nvSpPr>
        <p:spPr>
          <a:xfrm>
            <a:off x="4747515" y="4601663"/>
            <a:ext cx="1621709"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88" name="Text Placeholder 25">
            <a:extLst>
              <a:ext uri="{FF2B5EF4-FFF2-40B4-BE49-F238E27FC236}">
                <a16:creationId xmlns:a16="http://schemas.microsoft.com/office/drawing/2014/main" id="{079F82A4-D945-43A8-B8CB-C060DEF4178B}"/>
              </a:ext>
            </a:extLst>
          </p:cNvPr>
          <p:cNvSpPr>
            <a:spLocks noGrp="1"/>
          </p:cNvSpPr>
          <p:nvPr>
            <p:ph type="body" sz="quarter" idx="46" hasCustomPrompt="1"/>
          </p:nvPr>
        </p:nvSpPr>
        <p:spPr>
          <a:xfrm>
            <a:off x="3617701" y="5320286"/>
            <a:ext cx="1501334"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Woodgrove</a:t>
            </a:r>
            <a:r>
              <a:rPr lang="en-US" dirty="0"/>
              <a:t> Bank</a:t>
            </a:r>
          </a:p>
        </p:txBody>
      </p:sp>
      <p:sp>
        <p:nvSpPr>
          <p:cNvPr id="90" name="Text Placeholder 25">
            <a:extLst>
              <a:ext uri="{FF2B5EF4-FFF2-40B4-BE49-F238E27FC236}">
                <a16:creationId xmlns:a16="http://schemas.microsoft.com/office/drawing/2014/main" id="{E69BE8BE-BF25-4BC8-A14F-C6E160A1EA47}"/>
              </a:ext>
            </a:extLst>
          </p:cNvPr>
          <p:cNvSpPr>
            <a:spLocks noGrp="1"/>
          </p:cNvSpPr>
          <p:nvPr>
            <p:ph type="body" sz="quarter" idx="48" hasCustomPrompt="1"/>
          </p:nvPr>
        </p:nvSpPr>
        <p:spPr>
          <a:xfrm>
            <a:off x="5340884" y="5317756"/>
            <a:ext cx="1356056"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Relecloud</a:t>
            </a:r>
            <a:endParaRPr lang="en-US" dirty="0"/>
          </a:p>
        </p:txBody>
      </p:sp>
      <p:sp>
        <p:nvSpPr>
          <p:cNvPr id="91" name="Text Placeholder 25">
            <a:extLst>
              <a:ext uri="{FF2B5EF4-FFF2-40B4-BE49-F238E27FC236}">
                <a16:creationId xmlns:a16="http://schemas.microsoft.com/office/drawing/2014/main" id="{8FE8DA78-271C-4C6D-8C55-D853E3E47A74}"/>
              </a:ext>
            </a:extLst>
          </p:cNvPr>
          <p:cNvSpPr>
            <a:spLocks noGrp="1"/>
          </p:cNvSpPr>
          <p:nvPr>
            <p:ph type="body" sz="quarter" idx="49"/>
          </p:nvPr>
        </p:nvSpPr>
        <p:spPr>
          <a:xfrm>
            <a:off x="5340884" y="5497335"/>
            <a:ext cx="1356056"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93" name="Text Placeholder 25">
            <a:extLst>
              <a:ext uri="{FF2B5EF4-FFF2-40B4-BE49-F238E27FC236}">
                <a16:creationId xmlns:a16="http://schemas.microsoft.com/office/drawing/2014/main" id="{329EDCB3-85B1-491A-8B21-08A45EDEE25D}"/>
              </a:ext>
            </a:extLst>
          </p:cNvPr>
          <p:cNvSpPr>
            <a:spLocks noGrp="1"/>
          </p:cNvSpPr>
          <p:nvPr>
            <p:ph type="body" sz="quarter" idx="50" hasCustomPrompt="1"/>
          </p:nvPr>
        </p:nvSpPr>
        <p:spPr>
          <a:xfrm>
            <a:off x="5195203" y="1836464"/>
            <a:ext cx="130950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BIO</a:t>
            </a:r>
          </a:p>
        </p:txBody>
      </p:sp>
      <p:sp>
        <p:nvSpPr>
          <p:cNvPr id="95" name="Text Placeholder 25">
            <a:extLst>
              <a:ext uri="{FF2B5EF4-FFF2-40B4-BE49-F238E27FC236}">
                <a16:creationId xmlns:a16="http://schemas.microsoft.com/office/drawing/2014/main" id="{1DBC92BD-7F94-4DC7-81F8-7BE5697950F8}"/>
              </a:ext>
            </a:extLst>
          </p:cNvPr>
          <p:cNvSpPr>
            <a:spLocks noGrp="1"/>
          </p:cNvSpPr>
          <p:nvPr>
            <p:ph type="body" sz="quarter" idx="51"/>
          </p:nvPr>
        </p:nvSpPr>
        <p:spPr>
          <a:xfrm>
            <a:off x="4891363" y="3438392"/>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98" name="Text Placeholder 25">
            <a:extLst>
              <a:ext uri="{FF2B5EF4-FFF2-40B4-BE49-F238E27FC236}">
                <a16:creationId xmlns:a16="http://schemas.microsoft.com/office/drawing/2014/main" id="{BD1BBE6E-0526-4B08-83E8-7AA594ED16DB}"/>
              </a:ext>
            </a:extLst>
          </p:cNvPr>
          <p:cNvSpPr>
            <a:spLocks noGrp="1"/>
          </p:cNvSpPr>
          <p:nvPr>
            <p:ph type="body" sz="quarter" idx="54" hasCustomPrompt="1"/>
          </p:nvPr>
        </p:nvSpPr>
        <p:spPr>
          <a:xfrm>
            <a:off x="4891363" y="3322445"/>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Location</a:t>
            </a:r>
          </a:p>
        </p:txBody>
      </p:sp>
      <p:sp>
        <p:nvSpPr>
          <p:cNvPr id="99" name="Text Placeholder 25">
            <a:extLst>
              <a:ext uri="{FF2B5EF4-FFF2-40B4-BE49-F238E27FC236}">
                <a16:creationId xmlns:a16="http://schemas.microsoft.com/office/drawing/2014/main" id="{C0267C01-F791-4D7F-9162-C29F9EC86A42}"/>
              </a:ext>
            </a:extLst>
          </p:cNvPr>
          <p:cNvSpPr>
            <a:spLocks noGrp="1"/>
          </p:cNvSpPr>
          <p:nvPr>
            <p:ph type="body" sz="quarter" idx="55"/>
          </p:nvPr>
        </p:nvSpPr>
        <p:spPr>
          <a:xfrm>
            <a:off x="4891363" y="2885941"/>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00" name="Text Placeholder 25">
            <a:extLst>
              <a:ext uri="{FF2B5EF4-FFF2-40B4-BE49-F238E27FC236}">
                <a16:creationId xmlns:a16="http://schemas.microsoft.com/office/drawing/2014/main" id="{A8769FFB-B24E-4C09-A1F0-AEE96EFE5989}"/>
              </a:ext>
            </a:extLst>
          </p:cNvPr>
          <p:cNvSpPr>
            <a:spLocks noGrp="1"/>
          </p:cNvSpPr>
          <p:nvPr>
            <p:ph type="body" sz="quarter" idx="56" hasCustomPrompt="1"/>
          </p:nvPr>
        </p:nvSpPr>
        <p:spPr>
          <a:xfrm>
            <a:off x="4891363" y="2768348"/>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Nationality</a:t>
            </a:r>
          </a:p>
        </p:txBody>
      </p:sp>
      <p:sp>
        <p:nvSpPr>
          <p:cNvPr id="101" name="Text Placeholder 25">
            <a:extLst>
              <a:ext uri="{FF2B5EF4-FFF2-40B4-BE49-F238E27FC236}">
                <a16:creationId xmlns:a16="http://schemas.microsoft.com/office/drawing/2014/main" id="{1ADEEDBF-82EB-499D-8C99-6FBF3CCD9277}"/>
              </a:ext>
            </a:extLst>
          </p:cNvPr>
          <p:cNvSpPr>
            <a:spLocks noGrp="1"/>
          </p:cNvSpPr>
          <p:nvPr>
            <p:ph type="body" sz="quarter" idx="57"/>
          </p:nvPr>
        </p:nvSpPr>
        <p:spPr>
          <a:xfrm>
            <a:off x="4891363" y="2333489"/>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02" name="Text Placeholder 25">
            <a:extLst>
              <a:ext uri="{FF2B5EF4-FFF2-40B4-BE49-F238E27FC236}">
                <a16:creationId xmlns:a16="http://schemas.microsoft.com/office/drawing/2014/main" id="{D99015E0-69A2-4382-AF03-8FC387BACBB7}"/>
              </a:ext>
            </a:extLst>
          </p:cNvPr>
          <p:cNvSpPr>
            <a:spLocks noGrp="1"/>
          </p:cNvSpPr>
          <p:nvPr>
            <p:ph type="body" sz="quarter" idx="58" hasCustomPrompt="1"/>
          </p:nvPr>
        </p:nvSpPr>
        <p:spPr>
          <a:xfrm>
            <a:off x="4891363" y="2214250"/>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Birth Date</a:t>
            </a:r>
          </a:p>
        </p:txBody>
      </p:sp>
      <p:sp>
        <p:nvSpPr>
          <p:cNvPr id="104" name="Text Placeholder 25">
            <a:extLst>
              <a:ext uri="{FF2B5EF4-FFF2-40B4-BE49-F238E27FC236}">
                <a16:creationId xmlns:a16="http://schemas.microsoft.com/office/drawing/2014/main" id="{4584E57F-ABF1-4918-AA06-71B467BC9C61}"/>
              </a:ext>
            </a:extLst>
          </p:cNvPr>
          <p:cNvSpPr>
            <a:spLocks noGrp="1"/>
          </p:cNvSpPr>
          <p:nvPr>
            <p:ph type="body" sz="quarter" idx="59" hasCustomPrompt="1"/>
          </p:nvPr>
        </p:nvSpPr>
        <p:spPr>
          <a:xfrm>
            <a:off x="2983828"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2012</a:t>
            </a:r>
          </a:p>
        </p:txBody>
      </p:sp>
      <p:sp>
        <p:nvSpPr>
          <p:cNvPr id="105" name="Text Placeholder 25">
            <a:extLst>
              <a:ext uri="{FF2B5EF4-FFF2-40B4-BE49-F238E27FC236}">
                <a16:creationId xmlns:a16="http://schemas.microsoft.com/office/drawing/2014/main" id="{E61F42BB-1C89-475B-A9C9-D0D823940C0F}"/>
              </a:ext>
            </a:extLst>
          </p:cNvPr>
          <p:cNvSpPr>
            <a:spLocks noGrp="1"/>
          </p:cNvSpPr>
          <p:nvPr>
            <p:ph type="body" sz="quarter" idx="60" hasCustomPrompt="1"/>
          </p:nvPr>
        </p:nvSpPr>
        <p:spPr>
          <a:xfrm>
            <a:off x="3404474"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2013</a:t>
            </a:r>
          </a:p>
        </p:txBody>
      </p:sp>
      <p:sp>
        <p:nvSpPr>
          <p:cNvPr id="106" name="Text Placeholder 25">
            <a:extLst>
              <a:ext uri="{FF2B5EF4-FFF2-40B4-BE49-F238E27FC236}">
                <a16:creationId xmlns:a16="http://schemas.microsoft.com/office/drawing/2014/main" id="{83E9EA73-6945-4619-A746-76F6D3B5E966}"/>
              </a:ext>
            </a:extLst>
          </p:cNvPr>
          <p:cNvSpPr>
            <a:spLocks noGrp="1"/>
          </p:cNvSpPr>
          <p:nvPr>
            <p:ph type="body" sz="quarter" idx="61" hasCustomPrompt="1"/>
          </p:nvPr>
        </p:nvSpPr>
        <p:spPr>
          <a:xfrm>
            <a:off x="3825120"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2014</a:t>
            </a:r>
          </a:p>
        </p:txBody>
      </p:sp>
      <p:sp>
        <p:nvSpPr>
          <p:cNvPr id="107" name="Text Placeholder 25">
            <a:extLst>
              <a:ext uri="{FF2B5EF4-FFF2-40B4-BE49-F238E27FC236}">
                <a16:creationId xmlns:a16="http://schemas.microsoft.com/office/drawing/2014/main" id="{E6B86C4D-C517-4954-B485-BFAD84F37436}"/>
              </a:ext>
            </a:extLst>
          </p:cNvPr>
          <p:cNvSpPr>
            <a:spLocks noGrp="1"/>
          </p:cNvSpPr>
          <p:nvPr>
            <p:ph type="body" sz="quarter" idx="62" hasCustomPrompt="1"/>
          </p:nvPr>
        </p:nvSpPr>
        <p:spPr>
          <a:xfrm>
            <a:off x="4245766" y="4961872"/>
            <a:ext cx="466103" cy="18352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2015</a:t>
            </a:r>
          </a:p>
        </p:txBody>
      </p:sp>
      <p:sp>
        <p:nvSpPr>
          <p:cNvPr id="108" name="Text Placeholder 25">
            <a:extLst>
              <a:ext uri="{FF2B5EF4-FFF2-40B4-BE49-F238E27FC236}">
                <a16:creationId xmlns:a16="http://schemas.microsoft.com/office/drawing/2014/main" id="{66EF59DD-D559-459A-8D49-B1B9CF29DB54}"/>
              </a:ext>
            </a:extLst>
          </p:cNvPr>
          <p:cNvSpPr>
            <a:spLocks noGrp="1"/>
          </p:cNvSpPr>
          <p:nvPr>
            <p:ph type="body" sz="quarter" idx="63" hasCustomPrompt="1"/>
          </p:nvPr>
        </p:nvSpPr>
        <p:spPr>
          <a:xfrm>
            <a:off x="4666412"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2016</a:t>
            </a:r>
          </a:p>
        </p:txBody>
      </p:sp>
      <p:sp>
        <p:nvSpPr>
          <p:cNvPr id="109" name="Text Placeholder 25">
            <a:extLst>
              <a:ext uri="{FF2B5EF4-FFF2-40B4-BE49-F238E27FC236}">
                <a16:creationId xmlns:a16="http://schemas.microsoft.com/office/drawing/2014/main" id="{80F9C312-F77E-420E-9DDC-FFA277497ADC}"/>
              </a:ext>
            </a:extLst>
          </p:cNvPr>
          <p:cNvSpPr>
            <a:spLocks noGrp="1"/>
          </p:cNvSpPr>
          <p:nvPr>
            <p:ph type="body" sz="quarter" idx="64" hasCustomPrompt="1"/>
          </p:nvPr>
        </p:nvSpPr>
        <p:spPr>
          <a:xfrm>
            <a:off x="5087058"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2017</a:t>
            </a:r>
          </a:p>
        </p:txBody>
      </p:sp>
      <p:sp>
        <p:nvSpPr>
          <p:cNvPr id="110" name="Text Placeholder 25">
            <a:extLst>
              <a:ext uri="{FF2B5EF4-FFF2-40B4-BE49-F238E27FC236}">
                <a16:creationId xmlns:a16="http://schemas.microsoft.com/office/drawing/2014/main" id="{28117F5E-E428-4A35-9731-DE147C9C8919}"/>
              </a:ext>
            </a:extLst>
          </p:cNvPr>
          <p:cNvSpPr>
            <a:spLocks noGrp="1"/>
          </p:cNvSpPr>
          <p:nvPr>
            <p:ph type="body" sz="quarter" idx="65" hasCustomPrompt="1"/>
          </p:nvPr>
        </p:nvSpPr>
        <p:spPr>
          <a:xfrm>
            <a:off x="5507704"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2018</a:t>
            </a:r>
          </a:p>
        </p:txBody>
      </p:sp>
      <p:sp>
        <p:nvSpPr>
          <p:cNvPr id="112" name="Text Placeholder 25">
            <a:extLst>
              <a:ext uri="{FF2B5EF4-FFF2-40B4-BE49-F238E27FC236}">
                <a16:creationId xmlns:a16="http://schemas.microsoft.com/office/drawing/2014/main" id="{A1E60DFC-9A17-4F69-9515-E72BA095EFB3}"/>
              </a:ext>
            </a:extLst>
          </p:cNvPr>
          <p:cNvSpPr>
            <a:spLocks noGrp="1"/>
          </p:cNvSpPr>
          <p:nvPr>
            <p:ph type="body" sz="quarter" idx="66" hasCustomPrompt="1"/>
          </p:nvPr>
        </p:nvSpPr>
        <p:spPr>
          <a:xfrm>
            <a:off x="5928349"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2019</a:t>
            </a:r>
          </a:p>
        </p:txBody>
      </p:sp>
      <p:sp>
        <p:nvSpPr>
          <p:cNvPr id="114" name="Text Placeholder 25">
            <a:extLst>
              <a:ext uri="{FF2B5EF4-FFF2-40B4-BE49-F238E27FC236}">
                <a16:creationId xmlns:a16="http://schemas.microsoft.com/office/drawing/2014/main" id="{830F076A-BE29-4544-B1E0-DB281FC350D6}"/>
              </a:ext>
            </a:extLst>
          </p:cNvPr>
          <p:cNvSpPr>
            <a:spLocks noGrp="1"/>
          </p:cNvSpPr>
          <p:nvPr>
            <p:ph type="body" sz="quarter" idx="67" hasCustomPrompt="1"/>
          </p:nvPr>
        </p:nvSpPr>
        <p:spPr>
          <a:xfrm>
            <a:off x="671756" y="6169170"/>
            <a:ext cx="3574009"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COMPLETED PROJECTS</a:t>
            </a:r>
          </a:p>
        </p:txBody>
      </p:sp>
      <p:sp>
        <p:nvSpPr>
          <p:cNvPr id="115" name="Text Placeholder 25">
            <a:extLst>
              <a:ext uri="{FF2B5EF4-FFF2-40B4-BE49-F238E27FC236}">
                <a16:creationId xmlns:a16="http://schemas.microsoft.com/office/drawing/2014/main" id="{88F0DC67-54E6-44D1-8580-3CFBAD85FD93}"/>
              </a:ext>
            </a:extLst>
          </p:cNvPr>
          <p:cNvSpPr>
            <a:spLocks noGrp="1"/>
          </p:cNvSpPr>
          <p:nvPr>
            <p:ph type="body" sz="quarter" idx="68"/>
          </p:nvPr>
        </p:nvSpPr>
        <p:spPr>
          <a:xfrm>
            <a:off x="518844"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6" name="Text Placeholder 25">
            <a:extLst>
              <a:ext uri="{FF2B5EF4-FFF2-40B4-BE49-F238E27FC236}">
                <a16:creationId xmlns:a16="http://schemas.microsoft.com/office/drawing/2014/main" id="{490E22AF-9451-4BE9-8A12-8531068ED12B}"/>
              </a:ext>
            </a:extLst>
          </p:cNvPr>
          <p:cNvSpPr>
            <a:spLocks noGrp="1"/>
          </p:cNvSpPr>
          <p:nvPr>
            <p:ph type="body" sz="quarter" idx="69"/>
          </p:nvPr>
        </p:nvSpPr>
        <p:spPr>
          <a:xfrm>
            <a:off x="1638976"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7" name="Text Placeholder 25">
            <a:extLst>
              <a:ext uri="{FF2B5EF4-FFF2-40B4-BE49-F238E27FC236}">
                <a16:creationId xmlns:a16="http://schemas.microsoft.com/office/drawing/2014/main" id="{16EF093A-B7AF-40C1-9211-99D68516C6A0}"/>
              </a:ext>
            </a:extLst>
          </p:cNvPr>
          <p:cNvSpPr>
            <a:spLocks noGrp="1"/>
          </p:cNvSpPr>
          <p:nvPr>
            <p:ph type="body" sz="quarter" idx="70"/>
          </p:nvPr>
        </p:nvSpPr>
        <p:spPr>
          <a:xfrm>
            <a:off x="2938387"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9" name="Chart Placeholder 118">
            <a:extLst>
              <a:ext uri="{FF2B5EF4-FFF2-40B4-BE49-F238E27FC236}">
                <a16:creationId xmlns:a16="http://schemas.microsoft.com/office/drawing/2014/main" id="{55DB381B-32F0-4015-94BA-9733B9FB074D}"/>
              </a:ext>
            </a:extLst>
          </p:cNvPr>
          <p:cNvSpPr>
            <a:spLocks noGrp="1"/>
          </p:cNvSpPr>
          <p:nvPr>
            <p:ph type="chart" sz="quarter" idx="71"/>
          </p:nvPr>
        </p:nvSpPr>
        <p:spPr>
          <a:xfrm>
            <a:off x="41249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0" name="Chart Placeholder 118">
            <a:extLst>
              <a:ext uri="{FF2B5EF4-FFF2-40B4-BE49-F238E27FC236}">
                <a16:creationId xmlns:a16="http://schemas.microsoft.com/office/drawing/2014/main" id="{7130692A-06EF-4834-BC46-A9B1D8174EF8}"/>
              </a:ext>
            </a:extLst>
          </p:cNvPr>
          <p:cNvSpPr>
            <a:spLocks noGrp="1"/>
          </p:cNvSpPr>
          <p:nvPr>
            <p:ph type="chart" sz="quarter" idx="72"/>
          </p:nvPr>
        </p:nvSpPr>
        <p:spPr>
          <a:xfrm>
            <a:off x="163658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1" name="Chart Placeholder 118">
            <a:extLst>
              <a:ext uri="{FF2B5EF4-FFF2-40B4-BE49-F238E27FC236}">
                <a16:creationId xmlns:a16="http://schemas.microsoft.com/office/drawing/2014/main" id="{851D6098-71B2-41FE-910F-DC72133E06F5}"/>
              </a:ext>
            </a:extLst>
          </p:cNvPr>
          <p:cNvSpPr>
            <a:spLocks noGrp="1"/>
          </p:cNvSpPr>
          <p:nvPr>
            <p:ph type="chart" sz="quarter" idx="73"/>
          </p:nvPr>
        </p:nvSpPr>
        <p:spPr>
          <a:xfrm>
            <a:off x="286067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4" name="Text Placeholder 25">
            <a:extLst>
              <a:ext uri="{FF2B5EF4-FFF2-40B4-BE49-F238E27FC236}">
                <a16:creationId xmlns:a16="http://schemas.microsoft.com/office/drawing/2014/main" id="{78BD1E4E-A3FD-4E2A-A07D-50F671052551}"/>
              </a:ext>
            </a:extLst>
          </p:cNvPr>
          <p:cNvSpPr>
            <a:spLocks noGrp="1"/>
          </p:cNvSpPr>
          <p:nvPr>
            <p:ph type="body" sz="quarter" idx="74" hasCustomPrompt="1"/>
          </p:nvPr>
        </p:nvSpPr>
        <p:spPr>
          <a:xfrm>
            <a:off x="4624325" y="6174005"/>
            <a:ext cx="207261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SKILLS</a:t>
            </a:r>
          </a:p>
        </p:txBody>
      </p:sp>
      <p:sp>
        <p:nvSpPr>
          <p:cNvPr id="126" name="Text Placeholder 25">
            <a:extLst>
              <a:ext uri="{FF2B5EF4-FFF2-40B4-BE49-F238E27FC236}">
                <a16:creationId xmlns:a16="http://schemas.microsoft.com/office/drawing/2014/main" id="{A1418F9A-306D-45C8-A88D-0AD629FF24B5}"/>
              </a:ext>
            </a:extLst>
          </p:cNvPr>
          <p:cNvSpPr>
            <a:spLocks noGrp="1"/>
          </p:cNvSpPr>
          <p:nvPr>
            <p:ph type="body" sz="quarter" idx="75"/>
          </p:nvPr>
        </p:nvSpPr>
        <p:spPr>
          <a:xfrm>
            <a:off x="4347130" y="6527876"/>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7" name="Text Placeholder 25">
            <a:extLst>
              <a:ext uri="{FF2B5EF4-FFF2-40B4-BE49-F238E27FC236}">
                <a16:creationId xmlns:a16="http://schemas.microsoft.com/office/drawing/2014/main" id="{9656CF97-A5BF-4A2D-9A93-7822862D4F15}"/>
              </a:ext>
            </a:extLst>
          </p:cNvPr>
          <p:cNvSpPr>
            <a:spLocks noGrp="1"/>
          </p:cNvSpPr>
          <p:nvPr>
            <p:ph type="body" sz="quarter" idx="76"/>
          </p:nvPr>
        </p:nvSpPr>
        <p:spPr>
          <a:xfrm>
            <a:off x="4347130" y="6862582"/>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8" name="Text Placeholder 25">
            <a:extLst>
              <a:ext uri="{FF2B5EF4-FFF2-40B4-BE49-F238E27FC236}">
                <a16:creationId xmlns:a16="http://schemas.microsoft.com/office/drawing/2014/main" id="{0B53A7D0-8E1C-4ECF-B555-DA2E20A00FD8}"/>
              </a:ext>
            </a:extLst>
          </p:cNvPr>
          <p:cNvSpPr>
            <a:spLocks noGrp="1"/>
          </p:cNvSpPr>
          <p:nvPr>
            <p:ph type="body" sz="quarter" idx="77"/>
          </p:nvPr>
        </p:nvSpPr>
        <p:spPr>
          <a:xfrm>
            <a:off x="4347130" y="7197288"/>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9" name="Text Placeholder 25">
            <a:extLst>
              <a:ext uri="{FF2B5EF4-FFF2-40B4-BE49-F238E27FC236}">
                <a16:creationId xmlns:a16="http://schemas.microsoft.com/office/drawing/2014/main" id="{AF110EA6-8CA9-41C3-8A4C-16361EDE7050}"/>
              </a:ext>
            </a:extLst>
          </p:cNvPr>
          <p:cNvSpPr>
            <a:spLocks noGrp="1"/>
          </p:cNvSpPr>
          <p:nvPr>
            <p:ph type="body" sz="quarter" idx="78"/>
          </p:nvPr>
        </p:nvSpPr>
        <p:spPr>
          <a:xfrm>
            <a:off x="4347130" y="7531993"/>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cxnSp>
        <p:nvCxnSpPr>
          <p:cNvPr id="131" name="Straight Connector 130">
            <a:extLst>
              <a:ext uri="{FF2B5EF4-FFF2-40B4-BE49-F238E27FC236}">
                <a16:creationId xmlns:a16="http://schemas.microsoft.com/office/drawing/2014/main" id="{AA37AA17-D0ED-4879-85D7-18FA7F56D787}"/>
              </a:ext>
            </a:extLst>
          </p:cNvPr>
          <p:cNvCxnSpPr>
            <a:cxnSpLocks/>
          </p:cNvCxnSpPr>
          <p:nvPr userDrawn="1"/>
        </p:nvCxnSpPr>
        <p:spPr>
          <a:xfrm flipH="1">
            <a:off x="4488851" y="6764588"/>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8886627-B088-4D73-8CDC-454C1719A385}"/>
              </a:ext>
            </a:extLst>
          </p:cNvPr>
          <p:cNvCxnSpPr>
            <a:cxnSpLocks/>
          </p:cNvCxnSpPr>
          <p:nvPr userDrawn="1"/>
        </p:nvCxnSpPr>
        <p:spPr>
          <a:xfrm flipH="1">
            <a:off x="4488851" y="7103062"/>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FE85807-3FE3-43AE-8791-579CA26D39CE}"/>
              </a:ext>
            </a:extLst>
          </p:cNvPr>
          <p:cNvCxnSpPr>
            <a:cxnSpLocks/>
          </p:cNvCxnSpPr>
          <p:nvPr userDrawn="1"/>
        </p:nvCxnSpPr>
        <p:spPr>
          <a:xfrm flipH="1">
            <a:off x="4488851" y="7441536"/>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2AFBFC-0FEA-4332-97B9-A280B595A10F}"/>
              </a:ext>
            </a:extLst>
          </p:cNvPr>
          <p:cNvCxnSpPr>
            <a:cxnSpLocks/>
          </p:cNvCxnSpPr>
          <p:nvPr userDrawn="1"/>
        </p:nvCxnSpPr>
        <p:spPr>
          <a:xfrm flipH="1">
            <a:off x="4488851" y="7780011"/>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8" name="Text Placeholder 25">
            <a:extLst>
              <a:ext uri="{FF2B5EF4-FFF2-40B4-BE49-F238E27FC236}">
                <a16:creationId xmlns:a16="http://schemas.microsoft.com/office/drawing/2014/main" id="{8E7BEEAD-584F-449F-BF46-673A5AFD522E}"/>
              </a:ext>
            </a:extLst>
          </p:cNvPr>
          <p:cNvSpPr>
            <a:spLocks noGrp="1"/>
          </p:cNvSpPr>
          <p:nvPr>
            <p:ph type="body" sz="quarter" idx="79" hasCustomPrompt="1"/>
          </p:nvPr>
        </p:nvSpPr>
        <p:spPr>
          <a:xfrm>
            <a:off x="5191035" y="8206456"/>
            <a:ext cx="150590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HOBBIES</a:t>
            </a:r>
          </a:p>
        </p:txBody>
      </p:sp>
      <p:sp>
        <p:nvSpPr>
          <p:cNvPr id="140" name="Text Placeholder 25">
            <a:extLst>
              <a:ext uri="{FF2B5EF4-FFF2-40B4-BE49-F238E27FC236}">
                <a16:creationId xmlns:a16="http://schemas.microsoft.com/office/drawing/2014/main" id="{6983EEB1-FC91-4C2F-AF69-4C0C68FA0CBA}"/>
              </a:ext>
            </a:extLst>
          </p:cNvPr>
          <p:cNvSpPr>
            <a:spLocks noGrp="1"/>
          </p:cNvSpPr>
          <p:nvPr>
            <p:ph type="body" sz="quarter" idx="80" hasCustomPrompt="1"/>
          </p:nvPr>
        </p:nvSpPr>
        <p:spPr>
          <a:xfrm>
            <a:off x="671756" y="8206456"/>
            <a:ext cx="207261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LANGUAGE</a:t>
            </a:r>
          </a:p>
        </p:txBody>
      </p:sp>
      <p:pic>
        <p:nvPicPr>
          <p:cNvPr id="144" name="Graphic 143">
            <a:extLst>
              <a:ext uri="{FF2B5EF4-FFF2-40B4-BE49-F238E27FC236}">
                <a16:creationId xmlns:a16="http://schemas.microsoft.com/office/drawing/2014/main" id="{2D2D5584-EA30-4F4A-8438-55675D554DA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54322" y="8604421"/>
            <a:ext cx="1296000" cy="228706"/>
          </a:xfrm>
          <a:prstGeom prst="rect">
            <a:avLst/>
          </a:prstGeom>
        </p:spPr>
      </p:pic>
      <p:pic>
        <p:nvPicPr>
          <p:cNvPr id="145" name="Graphic 144">
            <a:extLst>
              <a:ext uri="{FF2B5EF4-FFF2-40B4-BE49-F238E27FC236}">
                <a16:creationId xmlns:a16="http://schemas.microsoft.com/office/drawing/2014/main" id="{96965793-E788-4621-B4BA-C19AD7018D2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77313" y="8604421"/>
            <a:ext cx="1296000" cy="228706"/>
          </a:xfrm>
          <a:prstGeom prst="rect">
            <a:avLst/>
          </a:prstGeom>
        </p:spPr>
      </p:pic>
      <p:pic>
        <p:nvPicPr>
          <p:cNvPr id="146" name="Graphic 145">
            <a:extLst>
              <a:ext uri="{FF2B5EF4-FFF2-40B4-BE49-F238E27FC236}">
                <a16:creationId xmlns:a16="http://schemas.microsoft.com/office/drawing/2014/main" id="{C134999C-FA37-48CF-98CD-242DB37B44D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300303" y="8608778"/>
            <a:ext cx="1296000" cy="228706"/>
          </a:xfrm>
          <a:prstGeom prst="rect">
            <a:avLst/>
          </a:prstGeom>
        </p:spPr>
      </p:pic>
      <p:sp>
        <p:nvSpPr>
          <p:cNvPr id="152" name="Text Placeholder 25">
            <a:extLst>
              <a:ext uri="{FF2B5EF4-FFF2-40B4-BE49-F238E27FC236}">
                <a16:creationId xmlns:a16="http://schemas.microsoft.com/office/drawing/2014/main" id="{8A3FEFE4-3245-4E90-8B2D-0721D38A8929}"/>
              </a:ext>
            </a:extLst>
          </p:cNvPr>
          <p:cNvSpPr>
            <a:spLocks noGrp="1"/>
          </p:cNvSpPr>
          <p:nvPr>
            <p:ph type="body" sz="quarter" idx="81"/>
          </p:nvPr>
        </p:nvSpPr>
        <p:spPr>
          <a:xfrm>
            <a:off x="489939"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5" name="Text Placeholder 25">
            <a:extLst>
              <a:ext uri="{FF2B5EF4-FFF2-40B4-BE49-F238E27FC236}">
                <a16:creationId xmlns:a16="http://schemas.microsoft.com/office/drawing/2014/main" id="{B06DCA60-DF2D-4D44-9500-10900927203F}"/>
              </a:ext>
            </a:extLst>
          </p:cNvPr>
          <p:cNvSpPr>
            <a:spLocks noGrp="1"/>
          </p:cNvSpPr>
          <p:nvPr>
            <p:ph type="body" sz="quarter" idx="82"/>
          </p:nvPr>
        </p:nvSpPr>
        <p:spPr>
          <a:xfrm>
            <a:off x="1895121"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6" name="Text Placeholder 25">
            <a:extLst>
              <a:ext uri="{FF2B5EF4-FFF2-40B4-BE49-F238E27FC236}">
                <a16:creationId xmlns:a16="http://schemas.microsoft.com/office/drawing/2014/main" id="{80D84366-3DE1-48F4-A292-3E4615450EB0}"/>
              </a:ext>
            </a:extLst>
          </p:cNvPr>
          <p:cNvSpPr>
            <a:spLocks noGrp="1"/>
          </p:cNvSpPr>
          <p:nvPr>
            <p:ph type="body" sz="quarter" idx="83"/>
          </p:nvPr>
        </p:nvSpPr>
        <p:spPr>
          <a:xfrm>
            <a:off x="3307337"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9" name="Text Placeholder 23">
            <a:extLst>
              <a:ext uri="{FF2B5EF4-FFF2-40B4-BE49-F238E27FC236}">
                <a16:creationId xmlns:a16="http://schemas.microsoft.com/office/drawing/2014/main" id="{2E89E419-02B2-4C97-A82E-4282E743B9BB}"/>
              </a:ext>
            </a:extLst>
          </p:cNvPr>
          <p:cNvSpPr>
            <a:spLocks noGrp="1"/>
          </p:cNvSpPr>
          <p:nvPr>
            <p:ph type="body" sz="quarter" idx="84" hasCustomPrompt="1"/>
          </p:nvPr>
        </p:nvSpPr>
        <p:spPr>
          <a:xfrm>
            <a:off x="553152"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50</a:t>
            </a:r>
          </a:p>
        </p:txBody>
      </p:sp>
      <p:sp>
        <p:nvSpPr>
          <p:cNvPr id="160" name="Text Placeholder 23">
            <a:extLst>
              <a:ext uri="{FF2B5EF4-FFF2-40B4-BE49-F238E27FC236}">
                <a16:creationId xmlns:a16="http://schemas.microsoft.com/office/drawing/2014/main" id="{8A56D9E5-4868-4BA6-959A-6AF46F9005D5}"/>
              </a:ext>
            </a:extLst>
          </p:cNvPr>
          <p:cNvSpPr>
            <a:spLocks noGrp="1"/>
          </p:cNvSpPr>
          <p:nvPr>
            <p:ph type="body" sz="quarter" idx="85" hasCustomPrompt="1"/>
          </p:nvPr>
        </p:nvSpPr>
        <p:spPr>
          <a:xfrm>
            <a:off x="1782739"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35</a:t>
            </a:r>
          </a:p>
        </p:txBody>
      </p:sp>
      <p:sp>
        <p:nvSpPr>
          <p:cNvPr id="161" name="Text Placeholder 23">
            <a:extLst>
              <a:ext uri="{FF2B5EF4-FFF2-40B4-BE49-F238E27FC236}">
                <a16:creationId xmlns:a16="http://schemas.microsoft.com/office/drawing/2014/main" id="{D7BDDB71-A62C-4EC9-9DB4-21F1B9AD1AF6}"/>
              </a:ext>
            </a:extLst>
          </p:cNvPr>
          <p:cNvSpPr>
            <a:spLocks noGrp="1"/>
          </p:cNvSpPr>
          <p:nvPr>
            <p:ph type="body" sz="quarter" idx="86" hasCustomPrompt="1"/>
          </p:nvPr>
        </p:nvSpPr>
        <p:spPr>
          <a:xfrm>
            <a:off x="2986671"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15</a:t>
            </a:r>
          </a:p>
        </p:txBody>
      </p:sp>
      <p:sp>
        <p:nvSpPr>
          <p:cNvPr id="162" name="Rectangle 161">
            <a:extLst>
              <a:ext uri="{FF2B5EF4-FFF2-40B4-BE49-F238E27FC236}">
                <a16:creationId xmlns:a16="http://schemas.microsoft.com/office/drawing/2014/main" id="{59F902EE-54AE-4FEA-B511-21775C4992E3}"/>
              </a:ext>
            </a:extLst>
          </p:cNvPr>
          <p:cNvSpPr/>
          <p:nvPr userDrawn="1"/>
        </p:nvSpPr>
        <p:spPr>
          <a:xfrm>
            <a:off x="808657"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
        <p:nvSpPr>
          <p:cNvPr id="163" name="Rectangle 162">
            <a:extLst>
              <a:ext uri="{FF2B5EF4-FFF2-40B4-BE49-F238E27FC236}">
                <a16:creationId xmlns:a16="http://schemas.microsoft.com/office/drawing/2014/main" id="{87F24DFD-0FAE-4FEF-BADE-7088E9C8A740}"/>
              </a:ext>
            </a:extLst>
          </p:cNvPr>
          <p:cNvSpPr/>
          <p:nvPr userDrawn="1"/>
        </p:nvSpPr>
        <p:spPr>
          <a:xfrm>
            <a:off x="2027661"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
        <p:nvSpPr>
          <p:cNvPr id="164" name="Rectangle 163">
            <a:extLst>
              <a:ext uri="{FF2B5EF4-FFF2-40B4-BE49-F238E27FC236}">
                <a16:creationId xmlns:a16="http://schemas.microsoft.com/office/drawing/2014/main" id="{4DC7F351-163E-4D3F-928A-C4B30F6A92EF}"/>
              </a:ext>
            </a:extLst>
          </p:cNvPr>
          <p:cNvSpPr/>
          <p:nvPr userDrawn="1"/>
        </p:nvSpPr>
        <p:spPr>
          <a:xfrm>
            <a:off x="3246666"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Tree>
    <p:extLst>
      <p:ext uri="{BB962C8B-B14F-4D97-AF65-F5344CB8AC3E}">
        <p14:creationId xmlns:p14="http://schemas.microsoft.com/office/powerpoint/2010/main" val="29625072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36636-B3BC-4699-88B4-427961A6A2EB}"/>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B5799-2C7C-4D55-93E3-0421D1112388}"/>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6EC62-D178-4502-BD77-E6CC09B1E834}"/>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F176C3FE-5971-4AE4-B16A-DB294653610C}" type="datetimeFigureOut">
              <a:rPr lang="en-US" smtClean="0"/>
              <a:t>2/1/2023</a:t>
            </a:fld>
            <a:endParaRPr lang="en-US" dirty="0"/>
          </a:p>
        </p:txBody>
      </p:sp>
      <p:sp>
        <p:nvSpPr>
          <p:cNvPr id="5" name="Footer Placeholder 4">
            <a:extLst>
              <a:ext uri="{FF2B5EF4-FFF2-40B4-BE49-F238E27FC236}">
                <a16:creationId xmlns:a16="http://schemas.microsoft.com/office/drawing/2014/main" id="{1C1FC2A5-63CC-4C11-95C6-5E7C82146F43}"/>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9584CB-D75E-4C0A-9E39-52F7A2DA9496}"/>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1C098974-6556-4B78-962F-B87961C7A42E}" type="slidenum">
              <a:rPr lang="en-US" smtClean="0"/>
              <a:t>‹#›</a:t>
            </a:fld>
            <a:endParaRPr lang="en-US" dirty="0"/>
          </a:p>
        </p:txBody>
      </p:sp>
    </p:spTree>
    <p:extLst>
      <p:ext uri="{BB962C8B-B14F-4D97-AF65-F5344CB8AC3E}">
        <p14:creationId xmlns:p14="http://schemas.microsoft.com/office/powerpoint/2010/main" val="320723553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svg"/><Relationship Id="rId26" Type="http://schemas.openxmlformats.org/officeDocument/2006/relationships/image" Target="../media/image29.svg"/><Relationship Id="rId39" Type="http://schemas.openxmlformats.org/officeDocument/2006/relationships/image" Target="../media/image39.svg"/><Relationship Id="rId21" Type="http://schemas.openxmlformats.org/officeDocument/2006/relationships/image" Target="../media/image25.png"/><Relationship Id="rId34" Type="http://schemas.openxmlformats.org/officeDocument/2006/relationships/hyperlink" Target="https://www.linkedin.com/in/yasin-topcu-67072379/" TargetMode="External"/><Relationship Id="rId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20.svg"/><Relationship Id="rId20" Type="http://schemas.openxmlformats.org/officeDocument/2006/relationships/image" Target="../media/image24.svg"/><Relationship Id="rId29" Type="http://schemas.openxmlformats.org/officeDocument/2006/relationships/image" Target="../media/image32.png"/><Relationship Id="rId41" Type="http://schemas.openxmlformats.org/officeDocument/2006/relationships/image" Target="../media/image41.sv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hyperlink" Target="https://yasin-topcu.github.io/publications/" TargetMode="External"/><Relationship Id="rId32" Type="http://schemas.openxmlformats.org/officeDocument/2006/relationships/hyperlink" Target="https://twitter.com/zmyasintopcu" TargetMode="External"/><Relationship Id="rId37" Type="http://schemas.openxmlformats.org/officeDocument/2006/relationships/image" Target="../media/image37.png"/><Relationship Id="rId40" Type="http://schemas.openxmlformats.org/officeDocument/2006/relationships/image" Target="../media/image40.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svg"/><Relationship Id="rId28" Type="http://schemas.openxmlformats.org/officeDocument/2006/relationships/image" Target="../media/image31.svg"/><Relationship Id="rId36" Type="http://schemas.openxmlformats.org/officeDocument/2006/relationships/hyperlink" Target="https://github.com/yasin-topcu" TargetMode="External"/><Relationship Id="rId10" Type="http://schemas.openxmlformats.org/officeDocument/2006/relationships/image" Target="../media/image14.svg"/><Relationship Id="rId19" Type="http://schemas.openxmlformats.org/officeDocument/2006/relationships/image" Target="../media/image23.png"/><Relationship Id="rId31" Type="http://schemas.openxmlformats.org/officeDocument/2006/relationships/image" Target="../media/image34.jpe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 Id="rId27" Type="http://schemas.openxmlformats.org/officeDocument/2006/relationships/image" Target="../media/image30.png"/><Relationship Id="rId30" Type="http://schemas.openxmlformats.org/officeDocument/2006/relationships/image" Target="../media/image33.svg"/><Relationship Id="rId35" Type="http://schemas.openxmlformats.org/officeDocument/2006/relationships/image" Target="../media/image36.jpeg"/><Relationship Id="rId8" Type="http://schemas.openxmlformats.org/officeDocument/2006/relationships/image" Target="../media/image12.svg"/><Relationship Id="rId3" Type="http://schemas.openxmlformats.org/officeDocument/2006/relationships/image" Target="../media/image7.png"/><Relationship Id="rId12" Type="http://schemas.openxmlformats.org/officeDocument/2006/relationships/image" Target="../media/image16.svg"/><Relationship Id="rId17" Type="http://schemas.openxmlformats.org/officeDocument/2006/relationships/image" Target="../media/image21.png"/><Relationship Id="rId25" Type="http://schemas.openxmlformats.org/officeDocument/2006/relationships/image" Target="../media/image28.png"/><Relationship Id="rId33" Type="http://schemas.openxmlformats.org/officeDocument/2006/relationships/image" Target="../media/image35.png"/><Relationship Id="rId38"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DF23D5-F6EA-6B1F-7C56-10CC67BAB4AB}"/>
              </a:ext>
            </a:extLst>
          </p:cNvPr>
          <p:cNvSpPr/>
          <p:nvPr/>
        </p:nvSpPr>
        <p:spPr>
          <a:xfrm>
            <a:off x="832871" y="4335649"/>
            <a:ext cx="146741" cy="1422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A4FEC79-9325-305B-DFFB-A993EAC409B2}"/>
              </a:ext>
            </a:extLst>
          </p:cNvPr>
          <p:cNvCxnSpPr>
            <a:cxnSpLocks/>
            <a:stCxn id="36" idx="4"/>
            <a:endCxn id="28" idx="0"/>
          </p:cNvCxnSpPr>
          <p:nvPr/>
        </p:nvCxnSpPr>
        <p:spPr>
          <a:xfrm flipV="1">
            <a:off x="934840" y="4057199"/>
            <a:ext cx="0" cy="1660893"/>
          </a:xfrm>
          <a:prstGeom prst="line">
            <a:avLst/>
          </a:prstGeom>
          <a:ln w="12700">
            <a:solidFill>
              <a:srgbClr val="C9CCCF"/>
            </a:solidFill>
          </a:ln>
        </p:spPr>
        <p:style>
          <a:lnRef idx="1">
            <a:schemeClr val="accent1"/>
          </a:lnRef>
          <a:fillRef idx="0">
            <a:schemeClr val="accent1"/>
          </a:fillRef>
          <a:effectRef idx="0">
            <a:schemeClr val="accent1"/>
          </a:effectRef>
          <a:fontRef idx="minor">
            <a:schemeClr val="tx1"/>
          </a:fontRef>
        </p:style>
      </p:cxnSp>
      <p:sp>
        <p:nvSpPr>
          <p:cNvPr id="1062" name="Rectangle 1061">
            <a:extLst>
              <a:ext uri="{FF2B5EF4-FFF2-40B4-BE49-F238E27FC236}">
                <a16:creationId xmlns:a16="http://schemas.microsoft.com/office/drawing/2014/main" id="{12C8FAD7-2A1A-B65C-B2D9-AA51D282F4FE}"/>
              </a:ext>
            </a:extLst>
          </p:cNvPr>
          <p:cNvSpPr/>
          <p:nvPr/>
        </p:nvSpPr>
        <p:spPr>
          <a:xfrm>
            <a:off x="0" y="3655557"/>
            <a:ext cx="6858000" cy="436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17005508-EAEC-954E-E023-CEF70B4789BE}"/>
              </a:ext>
            </a:extLst>
          </p:cNvPr>
          <p:cNvSpPr/>
          <p:nvPr/>
        </p:nvSpPr>
        <p:spPr>
          <a:xfrm>
            <a:off x="0" y="8017468"/>
            <a:ext cx="6858000" cy="436073"/>
          </a:xfrm>
          <a:prstGeom prst="rect">
            <a:avLst/>
          </a:prstGeom>
          <a:solidFill>
            <a:srgbClr val="EE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A03E5097-0B01-439C-ABA6-2C5632D4DBCE}"/>
              </a:ext>
            </a:extLst>
          </p:cNvPr>
          <p:cNvSpPr>
            <a:spLocks noGrp="1"/>
          </p:cNvSpPr>
          <p:nvPr>
            <p:ph type="ctrTitle"/>
          </p:nvPr>
        </p:nvSpPr>
        <p:spPr>
          <a:xfrm>
            <a:off x="1590118" y="158283"/>
            <a:ext cx="2571750" cy="969597"/>
          </a:xfrm>
        </p:spPr>
        <p:txBody>
          <a:bodyPr/>
          <a:lstStyle/>
          <a:p>
            <a:r>
              <a:rPr lang="en-US" dirty="0"/>
              <a:t>YASIN</a:t>
            </a:r>
            <a:br>
              <a:rPr lang="en-US" dirty="0"/>
            </a:br>
            <a:r>
              <a:rPr lang="en-US" dirty="0"/>
              <a:t>TOPCU</a:t>
            </a:r>
          </a:p>
        </p:txBody>
      </p:sp>
      <p:sp>
        <p:nvSpPr>
          <p:cNvPr id="24" name="Text Placeholder 23">
            <a:extLst>
              <a:ext uri="{FF2B5EF4-FFF2-40B4-BE49-F238E27FC236}">
                <a16:creationId xmlns:a16="http://schemas.microsoft.com/office/drawing/2014/main" id="{9C2FEB2B-DF18-45E2-B70F-B0DB487A02D2}"/>
              </a:ext>
            </a:extLst>
          </p:cNvPr>
          <p:cNvSpPr>
            <a:spLocks noGrp="1"/>
          </p:cNvSpPr>
          <p:nvPr>
            <p:ph type="body" sz="quarter" idx="14"/>
          </p:nvPr>
        </p:nvSpPr>
        <p:spPr>
          <a:xfrm>
            <a:off x="4484564" y="375876"/>
            <a:ext cx="1398729" cy="180975"/>
          </a:xfrm>
        </p:spPr>
        <p:txBody>
          <a:bodyPr/>
          <a:lstStyle/>
          <a:p>
            <a:r>
              <a:rPr lang="en-US" dirty="0"/>
              <a:t>470-3282021</a:t>
            </a:r>
          </a:p>
        </p:txBody>
      </p:sp>
      <p:sp>
        <p:nvSpPr>
          <p:cNvPr id="25" name="Text Placeholder 24">
            <a:extLst>
              <a:ext uri="{FF2B5EF4-FFF2-40B4-BE49-F238E27FC236}">
                <a16:creationId xmlns:a16="http://schemas.microsoft.com/office/drawing/2014/main" id="{88BB99D9-42E0-4832-8009-2BA25F4B0CBB}"/>
              </a:ext>
            </a:extLst>
          </p:cNvPr>
          <p:cNvSpPr>
            <a:spLocks noGrp="1"/>
          </p:cNvSpPr>
          <p:nvPr>
            <p:ph type="body" sz="quarter" idx="15"/>
          </p:nvPr>
        </p:nvSpPr>
        <p:spPr>
          <a:xfrm>
            <a:off x="4484429" y="543898"/>
            <a:ext cx="1398729" cy="180975"/>
          </a:xfrm>
        </p:spPr>
        <p:txBody>
          <a:bodyPr/>
          <a:lstStyle/>
          <a:p>
            <a:r>
              <a:rPr lang="en-US" dirty="0"/>
              <a:t>@zmyasintopcu</a:t>
            </a:r>
          </a:p>
        </p:txBody>
      </p:sp>
      <p:sp>
        <p:nvSpPr>
          <p:cNvPr id="27" name="Text Placeholder 26">
            <a:extLst>
              <a:ext uri="{FF2B5EF4-FFF2-40B4-BE49-F238E27FC236}">
                <a16:creationId xmlns:a16="http://schemas.microsoft.com/office/drawing/2014/main" id="{0D64B31A-77AB-47EF-B1AB-2C652DD5C9FE}"/>
              </a:ext>
            </a:extLst>
          </p:cNvPr>
          <p:cNvSpPr>
            <a:spLocks noGrp="1"/>
          </p:cNvSpPr>
          <p:nvPr>
            <p:ph type="body" sz="quarter" idx="17"/>
          </p:nvPr>
        </p:nvSpPr>
        <p:spPr>
          <a:xfrm>
            <a:off x="4484564" y="1098903"/>
            <a:ext cx="2327374" cy="200667"/>
          </a:xfrm>
        </p:spPr>
        <p:txBody>
          <a:bodyPr/>
          <a:lstStyle/>
          <a:p>
            <a:r>
              <a:rPr lang="en-US" dirty="0"/>
              <a:t>yasin-topcu.github.io</a:t>
            </a:r>
          </a:p>
        </p:txBody>
      </p:sp>
      <p:sp>
        <p:nvSpPr>
          <p:cNvPr id="299" name="Text Placeholder 298">
            <a:extLst>
              <a:ext uri="{FF2B5EF4-FFF2-40B4-BE49-F238E27FC236}">
                <a16:creationId xmlns:a16="http://schemas.microsoft.com/office/drawing/2014/main" id="{457F2DBE-0A7D-4DD7-B559-1EA5BBE6EF59}"/>
              </a:ext>
            </a:extLst>
          </p:cNvPr>
          <p:cNvSpPr>
            <a:spLocks noGrp="1"/>
          </p:cNvSpPr>
          <p:nvPr>
            <p:ph type="body" sz="quarter" idx="26"/>
          </p:nvPr>
        </p:nvSpPr>
        <p:spPr>
          <a:xfrm>
            <a:off x="148898" y="1971716"/>
            <a:ext cx="4556237" cy="1559564"/>
          </a:xfrm>
        </p:spPr>
        <p:txBody>
          <a:bodyPr/>
          <a:lstStyle/>
          <a:p>
            <a:pPr algn="just"/>
            <a:r>
              <a:rPr lang="en-US" dirty="0"/>
              <a:t>Enthusiastic and passionate plant breeder with specialization in tomato breeding, genetics and genomics and over six years of extensive experience in breeding, QTL mapping, molecular marker development, high throughput genotyping, gene cloning, and computational analysis. Skilled in utilizing traditional and cutting-edge breeding tools and techniques to develop improved and adaptable crops. Proficient in molecular genetics and genomics, as well as proven track record of delivering quick and efficient results. Excellent communicator, able to collaborate with diverse teams and effectively communicate complex scientific concepts. Excellent team player. A strong leader with ability to motivate and inspire teams, manage conflicts effectively, and promote a positive work environment. Committed to continuous personal and professional growth and possess a strong work ethic and positive attitude. </a:t>
            </a:r>
          </a:p>
          <a:p>
            <a:pPr algn="just"/>
            <a:endParaRPr lang="en-US" dirty="0"/>
          </a:p>
        </p:txBody>
      </p:sp>
      <p:sp>
        <p:nvSpPr>
          <p:cNvPr id="300" name="Text Placeholder 299">
            <a:extLst>
              <a:ext uri="{FF2B5EF4-FFF2-40B4-BE49-F238E27FC236}">
                <a16:creationId xmlns:a16="http://schemas.microsoft.com/office/drawing/2014/main" id="{7BE6C6D2-7C11-44C2-B16A-B39822B0EBD6}"/>
              </a:ext>
            </a:extLst>
          </p:cNvPr>
          <p:cNvSpPr>
            <a:spLocks noGrp="1"/>
          </p:cNvSpPr>
          <p:nvPr>
            <p:ph type="body" sz="quarter" idx="27"/>
          </p:nvPr>
        </p:nvSpPr>
        <p:spPr>
          <a:xfrm>
            <a:off x="664482" y="1627431"/>
            <a:ext cx="1735822" cy="339725"/>
          </a:xfrm>
        </p:spPr>
        <p:txBody>
          <a:bodyPr/>
          <a:lstStyle/>
          <a:p>
            <a:r>
              <a:rPr lang="en-US" dirty="0"/>
              <a:t>ABOUT ME</a:t>
            </a:r>
          </a:p>
        </p:txBody>
      </p:sp>
      <p:sp>
        <p:nvSpPr>
          <p:cNvPr id="38" name="Text Placeholder 37">
            <a:extLst>
              <a:ext uri="{FF2B5EF4-FFF2-40B4-BE49-F238E27FC236}">
                <a16:creationId xmlns:a16="http://schemas.microsoft.com/office/drawing/2014/main" id="{782D7622-3D78-4F5C-B5AB-8261DD881511}"/>
              </a:ext>
            </a:extLst>
          </p:cNvPr>
          <p:cNvSpPr>
            <a:spLocks noGrp="1"/>
          </p:cNvSpPr>
          <p:nvPr>
            <p:ph type="body" sz="quarter" idx="28"/>
          </p:nvPr>
        </p:nvSpPr>
        <p:spPr>
          <a:xfrm>
            <a:off x="678851" y="3659137"/>
            <a:ext cx="1920778" cy="339725"/>
          </a:xfrm>
        </p:spPr>
        <p:txBody>
          <a:bodyPr/>
          <a:lstStyle/>
          <a:p>
            <a:r>
              <a:rPr lang="en-US" dirty="0"/>
              <a:t>EDUCATION</a:t>
            </a:r>
          </a:p>
        </p:txBody>
      </p:sp>
      <p:sp>
        <p:nvSpPr>
          <p:cNvPr id="131" name="Text Placeholder 130">
            <a:extLst>
              <a:ext uri="{FF2B5EF4-FFF2-40B4-BE49-F238E27FC236}">
                <a16:creationId xmlns:a16="http://schemas.microsoft.com/office/drawing/2014/main" id="{9F4A7A82-6CAC-4F12-A79A-6CA781515E36}"/>
              </a:ext>
            </a:extLst>
          </p:cNvPr>
          <p:cNvSpPr>
            <a:spLocks noGrp="1"/>
          </p:cNvSpPr>
          <p:nvPr>
            <p:ph type="body" sz="quarter" idx="29"/>
          </p:nvPr>
        </p:nvSpPr>
        <p:spPr>
          <a:xfrm>
            <a:off x="3137495" y="3729705"/>
            <a:ext cx="3563426" cy="339725"/>
          </a:xfrm>
        </p:spPr>
        <p:txBody>
          <a:bodyPr/>
          <a:lstStyle/>
          <a:p>
            <a:r>
              <a:rPr lang="en-US" dirty="0"/>
              <a:t>RESEARCH EXPERIENCE</a:t>
            </a:r>
          </a:p>
        </p:txBody>
      </p:sp>
      <p:sp>
        <p:nvSpPr>
          <p:cNvPr id="40" name="Text Placeholder 39">
            <a:extLst>
              <a:ext uri="{FF2B5EF4-FFF2-40B4-BE49-F238E27FC236}">
                <a16:creationId xmlns:a16="http://schemas.microsoft.com/office/drawing/2014/main" id="{4AE1E7C2-ABC2-4D0C-B600-5A7DF02AC211}"/>
              </a:ext>
            </a:extLst>
          </p:cNvPr>
          <p:cNvSpPr>
            <a:spLocks noGrp="1"/>
          </p:cNvSpPr>
          <p:nvPr>
            <p:ph type="body" sz="quarter" idx="30"/>
          </p:nvPr>
        </p:nvSpPr>
        <p:spPr>
          <a:xfrm>
            <a:off x="2693" y="5052427"/>
            <a:ext cx="1005840" cy="230401"/>
          </a:xfrm>
        </p:spPr>
        <p:txBody>
          <a:bodyPr/>
          <a:lstStyle/>
          <a:p>
            <a:r>
              <a:rPr lang="en-US" dirty="0"/>
              <a:t>2012-2015</a:t>
            </a:r>
          </a:p>
        </p:txBody>
      </p:sp>
      <p:sp>
        <p:nvSpPr>
          <p:cNvPr id="41" name="Text Placeholder 40">
            <a:extLst>
              <a:ext uri="{FF2B5EF4-FFF2-40B4-BE49-F238E27FC236}">
                <a16:creationId xmlns:a16="http://schemas.microsoft.com/office/drawing/2014/main" id="{ADA39697-274C-4ADF-95A1-A966CF4667A4}"/>
              </a:ext>
            </a:extLst>
          </p:cNvPr>
          <p:cNvSpPr>
            <a:spLocks noGrp="1"/>
          </p:cNvSpPr>
          <p:nvPr>
            <p:ph type="body" sz="quarter" idx="31"/>
          </p:nvPr>
        </p:nvSpPr>
        <p:spPr>
          <a:xfrm>
            <a:off x="25880" y="4017875"/>
            <a:ext cx="1005840" cy="230401"/>
          </a:xfrm>
        </p:spPr>
        <p:txBody>
          <a:bodyPr/>
          <a:lstStyle/>
          <a:p>
            <a:r>
              <a:rPr lang="en-US" dirty="0"/>
              <a:t>2017-2021</a:t>
            </a:r>
          </a:p>
        </p:txBody>
      </p:sp>
      <p:sp>
        <p:nvSpPr>
          <p:cNvPr id="44" name="Text Placeholder 43">
            <a:extLst>
              <a:ext uri="{FF2B5EF4-FFF2-40B4-BE49-F238E27FC236}">
                <a16:creationId xmlns:a16="http://schemas.microsoft.com/office/drawing/2014/main" id="{C5736835-6AA6-4347-98CD-B825DA7CFEF2}"/>
              </a:ext>
            </a:extLst>
          </p:cNvPr>
          <p:cNvSpPr>
            <a:spLocks noGrp="1"/>
          </p:cNvSpPr>
          <p:nvPr>
            <p:ph type="body" sz="quarter" idx="34"/>
          </p:nvPr>
        </p:nvSpPr>
        <p:spPr>
          <a:xfrm>
            <a:off x="934840" y="5052427"/>
            <a:ext cx="1773545" cy="230401"/>
          </a:xfrm>
        </p:spPr>
        <p:txBody>
          <a:bodyPr/>
          <a:lstStyle/>
          <a:p>
            <a:r>
              <a:rPr lang="en-US" dirty="0">
                <a:solidFill>
                  <a:srgbClr val="1DA1F2"/>
                </a:solidFill>
              </a:rPr>
              <a:t>Akdeniz University</a:t>
            </a:r>
          </a:p>
        </p:txBody>
      </p:sp>
      <p:sp>
        <p:nvSpPr>
          <p:cNvPr id="45" name="Text Placeholder 44">
            <a:extLst>
              <a:ext uri="{FF2B5EF4-FFF2-40B4-BE49-F238E27FC236}">
                <a16:creationId xmlns:a16="http://schemas.microsoft.com/office/drawing/2014/main" id="{305586A1-3217-4483-BF7F-E969D7871203}"/>
              </a:ext>
            </a:extLst>
          </p:cNvPr>
          <p:cNvSpPr>
            <a:spLocks noGrp="1"/>
          </p:cNvSpPr>
          <p:nvPr>
            <p:ph type="body" sz="quarter" idx="35"/>
          </p:nvPr>
        </p:nvSpPr>
        <p:spPr>
          <a:xfrm>
            <a:off x="934840" y="4002775"/>
            <a:ext cx="2025449" cy="230401"/>
          </a:xfrm>
        </p:spPr>
        <p:txBody>
          <a:bodyPr/>
          <a:lstStyle/>
          <a:p>
            <a:r>
              <a:rPr lang="en-US" sz="1200" dirty="0">
                <a:solidFill>
                  <a:srgbClr val="1DA1F2"/>
                </a:solidFill>
              </a:rPr>
              <a:t>University of Georgia</a:t>
            </a:r>
          </a:p>
        </p:txBody>
      </p:sp>
      <p:sp>
        <p:nvSpPr>
          <p:cNvPr id="48" name="Text Placeholder 47">
            <a:extLst>
              <a:ext uri="{FF2B5EF4-FFF2-40B4-BE49-F238E27FC236}">
                <a16:creationId xmlns:a16="http://schemas.microsoft.com/office/drawing/2014/main" id="{B919EA0E-1991-4BC3-B970-488BE74DA146}"/>
              </a:ext>
            </a:extLst>
          </p:cNvPr>
          <p:cNvSpPr>
            <a:spLocks noGrp="1"/>
          </p:cNvSpPr>
          <p:nvPr>
            <p:ph type="body" sz="quarter" idx="38"/>
          </p:nvPr>
        </p:nvSpPr>
        <p:spPr>
          <a:xfrm>
            <a:off x="874512" y="5234900"/>
            <a:ext cx="2266514" cy="180000"/>
          </a:xfrm>
        </p:spPr>
        <p:txBody>
          <a:bodyPr/>
          <a:lstStyle/>
          <a:p>
            <a:r>
              <a:rPr lang="en-US" dirty="0"/>
              <a:t>M.Sc., Horticultural Science</a:t>
            </a:r>
          </a:p>
        </p:txBody>
      </p:sp>
      <p:sp>
        <p:nvSpPr>
          <p:cNvPr id="49" name="Text Placeholder 48">
            <a:extLst>
              <a:ext uri="{FF2B5EF4-FFF2-40B4-BE49-F238E27FC236}">
                <a16:creationId xmlns:a16="http://schemas.microsoft.com/office/drawing/2014/main" id="{CEF7D134-D950-4096-9F67-1E6A8206D6C3}"/>
              </a:ext>
            </a:extLst>
          </p:cNvPr>
          <p:cNvSpPr>
            <a:spLocks noGrp="1"/>
          </p:cNvSpPr>
          <p:nvPr>
            <p:ph type="body" sz="quarter" idx="39"/>
          </p:nvPr>
        </p:nvSpPr>
        <p:spPr>
          <a:xfrm>
            <a:off x="874512" y="4172168"/>
            <a:ext cx="2172911" cy="266158"/>
          </a:xfrm>
        </p:spPr>
        <p:txBody>
          <a:bodyPr/>
          <a:lstStyle/>
          <a:p>
            <a:r>
              <a:rPr lang="en-US" dirty="0"/>
              <a:t>Ph.D. Institute of Plant Breeding, Genetics and Genomics Athens, GA, USA</a:t>
            </a:r>
          </a:p>
        </p:txBody>
      </p:sp>
      <p:sp>
        <p:nvSpPr>
          <p:cNvPr id="60" name="Text Placeholder 59">
            <a:extLst>
              <a:ext uri="{FF2B5EF4-FFF2-40B4-BE49-F238E27FC236}">
                <a16:creationId xmlns:a16="http://schemas.microsoft.com/office/drawing/2014/main" id="{8698C8A0-2D33-423D-8DAA-8738F03A2245}"/>
              </a:ext>
            </a:extLst>
          </p:cNvPr>
          <p:cNvSpPr>
            <a:spLocks noGrp="1"/>
          </p:cNvSpPr>
          <p:nvPr>
            <p:ph type="body" sz="quarter" idx="50"/>
          </p:nvPr>
        </p:nvSpPr>
        <p:spPr>
          <a:xfrm>
            <a:off x="5195203" y="1826975"/>
            <a:ext cx="1309505" cy="339725"/>
          </a:xfrm>
        </p:spPr>
        <p:txBody>
          <a:bodyPr/>
          <a:lstStyle/>
          <a:p>
            <a:r>
              <a:rPr lang="en-US" dirty="0"/>
              <a:t>BIO</a:t>
            </a:r>
          </a:p>
        </p:txBody>
      </p:sp>
      <p:sp>
        <p:nvSpPr>
          <p:cNvPr id="61" name="Text Placeholder 60">
            <a:extLst>
              <a:ext uri="{FF2B5EF4-FFF2-40B4-BE49-F238E27FC236}">
                <a16:creationId xmlns:a16="http://schemas.microsoft.com/office/drawing/2014/main" id="{C112A58E-1721-4260-8384-C661AB1F1B5E}"/>
              </a:ext>
            </a:extLst>
          </p:cNvPr>
          <p:cNvSpPr>
            <a:spLocks noGrp="1"/>
          </p:cNvSpPr>
          <p:nvPr>
            <p:ph type="body" sz="quarter" idx="51"/>
          </p:nvPr>
        </p:nvSpPr>
        <p:spPr>
          <a:xfrm>
            <a:off x="4868232" y="2854813"/>
            <a:ext cx="1621709" cy="230401"/>
          </a:xfrm>
        </p:spPr>
        <p:txBody>
          <a:bodyPr/>
          <a:lstStyle/>
          <a:p>
            <a:r>
              <a:rPr lang="en-US" sz="1100" dirty="0">
                <a:solidFill>
                  <a:srgbClr val="1DA1F2"/>
                </a:solidFill>
              </a:rPr>
              <a:t>Athens, GA, USA</a:t>
            </a:r>
          </a:p>
        </p:txBody>
      </p:sp>
      <p:sp>
        <p:nvSpPr>
          <p:cNvPr id="65" name="Text Placeholder 64">
            <a:extLst>
              <a:ext uri="{FF2B5EF4-FFF2-40B4-BE49-F238E27FC236}">
                <a16:creationId xmlns:a16="http://schemas.microsoft.com/office/drawing/2014/main" id="{D112CBA3-E39E-4485-A755-81C015A4497F}"/>
              </a:ext>
            </a:extLst>
          </p:cNvPr>
          <p:cNvSpPr>
            <a:spLocks noGrp="1"/>
          </p:cNvSpPr>
          <p:nvPr>
            <p:ph type="body" sz="quarter" idx="55"/>
          </p:nvPr>
        </p:nvSpPr>
        <p:spPr>
          <a:xfrm>
            <a:off x="4868232" y="2594438"/>
            <a:ext cx="1621709" cy="230401"/>
          </a:xfrm>
        </p:spPr>
        <p:txBody>
          <a:bodyPr/>
          <a:lstStyle/>
          <a:p>
            <a:r>
              <a:rPr lang="en-US" sz="1100" dirty="0">
                <a:solidFill>
                  <a:srgbClr val="1DA1F2"/>
                </a:solidFill>
              </a:rPr>
              <a:t>Turkish</a:t>
            </a:r>
          </a:p>
        </p:txBody>
      </p:sp>
      <p:sp>
        <p:nvSpPr>
          <p:cNvPr id="66" name="Text Placeholder 65">
            <a:extLst>
              <a:ext uri="{FF2B5EF4-FFF2-40B4-BE49-F238E27FC236}">
                <a16:creationId xmlns:a16="http://schemas.microsoft.com/office/drawing/2014/main" id="{F201C28A-EFB9-4408-A837-93E77D401A25}"/>
              </a:ext>
            </a:extLst>
          </p:cNvPr>
          <p:cNvSpPr>
            <a:spLocks noGrp="1"/>
          </p:cNvSpPr>
          <p:nvPr>
            <p:ph type="body" sz="quarter" idx="56"/>
          </p:nvPr>
        </p:nvSpPr>
        <p:spPr>
          <a:xfrm>
            <a:off x="4868232" y="2489451"/>
            <a:ext cx="1621709" cy="180000"/>
          </a:xfrm>
        </p:spPr>
        <p:txBody>
          <a:bodyPr/>
          <a:lstStyle/>
          <a:p>
            <a:r>
              <a:rPr lang="en-US" sz="600" dirty="0"/>
              <a:t>Nationality</a:t>
            </a:r>
          </a:p>
        </p:txBody>
      </p:sp>
      <p:sp>
        <p:nvSpPr>
          <p:cNvPr id="67" name="Text Placeholder 66">
            <a:extLst>
              <a:ext uri="{FF2B5EF4-FFF2-40B4-BE49-F238E27FC236}">
                <a16:creationId xmlns:a16="http://schemas.microsoft.com/office/drawing/2014/main" id="{1EEE0168-7DCC-4F60-8629-ED170501D273}"/>
              </a:ext>
            </a:extLst>
          </p:cNvPr>
          <p:cNvSpPr>
            <a:spLocks noGrp="1"/>
          </p:cNvSpPr>
          <p:nvPr>
            <p:ph type="body" sz="quarter" idx="57"/>
          </p:nvPr>
        </p:nvSpPr>
        <p:spPr>
          <a:xfrm>
            <a:off x="4868232" y="2334063"/>
            <a:ext cx="1621709" cy="230401"/>
          </a:xfrm>
        </p:spPr>
        <p:txBody>
          <a:bodyPr/>
          <a:lstStyle/>
          <a:p>
            <a:r>
              <a:rPr lang="en-US" sz="1100" dirty="0">
                <a:solidFill>
                  <a:srgbClr val="1DA1F2"/>
                </a:solidFill>
              </a:rPr>
              <a:t>01 January 1989</a:t>
            </a:r>
          </a:p>
        </p:txBody>
      </p:sp>
      <p:sp>
        <p:nvSpPr>
          <p:cNvPr id="68" name="Text Placeholder 67">
            <a:extLst>
              <a:ext uri="{FF2B5EF4-FFF2-40B4-BE49-F238E27FC236}">
                <a16:creationId xmlns:a16="http://schemas.microsoft.com/office/drawing/2014/main" id="{41809796-7EF4-41FE-9A77-C1942E3C5702}"/>
              </a:ext>
            </a:extLst>
          </p:cNvPr>
          <p:cNvSpPr>
            <a:spLocks noGrp="1"/>
          </p:cNvSpPr>
          <p:nvPr>
            <p:ph type="body" sz="quarter" idx="58"/>
          </p:nvPr>
        </p:nvSpPr>
        <p:spPr>
          <a:xfrm>
            <a:off x="4868232" y="2229076"/>
            <a:ext cx="1621709" cy="180000"/>
          </a:xfrm>
        </p:spPr>
        <p:txBody>
          <a:bodyPr/>
          <a:lstStyle/>
          <a:p>
            <a:r>
              <a:rPr lang="en-US" sz="600" dirty="0"/>
              <a:t>Birth Date</a:t>
            </a:r>
          </a:p>
        </p:txBody>
      </p:sp>
      <p:sp>
        <p:nvSpPr>
          <p:cNvPr id="155" name="Text Placeholder 154">
            <a:extLst>
              <a:ext uri="{FF2B5EF4-FFF2-40B4-BE49-F238E27FC236}">
                <a16:creationId xmlns:a16="http://schemas.microsoft.com/office/drawing/2014/main" id="{40B60ED5-404C-448E-AEC5-186F0EC46F79}"/>
              </a:ext>
            </a:extLst>
          </p:cNvPr>
          <p:cNvSpPr>
            <a:spLocks noGrp="1"/>
          </p:cNvSpPr>
          <p:nvPr>
            <p:ph type="body" sz="quarter" idx="74"/>
          </p:nvPr>
        </p:nvSpPr>
        <p:spPr>
          <a:xfrm>
            <a:off x="727810" y="6051391"/>
            <a:ext cx="2072615" cy="339725"/>
          </a:xfrm>
        </p:spPr>
        <p:txBody>
          <a:bodyPr/>
          <a:lstStyle/>
          <a:p>
            <a:r>
              <a:rPr lang="en-US" dirty="0"/>
              <a:t>SKILLS</a:t>
            </a:r>
          </a:p>
        </p:txBody>
      </p:sp>
      <p:sp>
        <p:nvSpPr>
          <p:cNvPr id="160" name="Text Placeholder 159">
            <a:extLst>
              <a:ext uri="{FF2B5EF4-FFF2-40B4-BE49-F238E27FC236}">
                <a16:creationId xmlns:a16="http://schemas.microsoft.com/office/drawing/2014/main" id="{39289BFE-E7BC-4EB4-950E-CD44F09C05E5}"/>
              </a:ext>
            </a:extLst>
          </p:cNvPr>
          <p:cNvSpPr>
            <a:spLocks noGrp="1"/>
          </p:cNvSpPr>
          <p:nvPr>
            <p:ph type="body" sz="quarter" idx="79"/>
          </p:nvPr>
        </p:nvSpPr>
        <p:spPr>
          <a:xfrm>
            <a:off x="5195016" y="8446871"/>
            <a:ext cx="1505905" cy="339725"/>
          </a:xfrm>
        </p:spPr>
        <p:txBody>
          <a:bodyPr/>
          <a:lstStyle/>
          <a:p>
            <a:r>
              <a:rPr lang="en-US" dirty="0"/>
              <a:t>HOBBIES</a:t>
            </a:r>
          </a:p>
        </p:txBody>
      </p:sp>
      <p:sp>
        <p:nvSpPr>
          <p:cNvPr id="3" name="Text Placeholder 2">
            <a:extLst>
              <a:ext uri="{FF2B5EF4-FFF2-40B4-BE49-F238E27FC236}">
                <a16:creationId xmlns:a16="http://schemas.microsoft.com/office/drawing/2014/main" id="{FF371BFF-A440-4441-ABF5-B3B18550EBA5}"/>
              </a:ext>
            </a:extLst>
          </p:cNvPr>
          <p:cNvSpPr>
            <a:spLocks noGrp="1"/>
          </p:cNvSpPr>
          <p:nvPr>
            <p:ph type="body" sz="quarter" idx="54"/>
          </p:nvPr>
        </p:nvSpPr>
        <p:spPr>
          <a:xfrm>
            <a:off x="4868232" y="2749826"/>
            <a:ext cx="1621709" cy="180000"/>
          </a:xfrm>
        </p:spPr>
        <p:txBody>
          <a:bodyPr/>
          <a:lstStyle/>
          <a:p>
            <a:r>
              <a:rPr lang="en-US" sz="600" dirty="0"/>
              <a:t>Location</a:t>
            </a:r>
          </a:p>
        </p:txBody>
      </p:sp>
      <p:sp>
        <p:nvSpPr>
          <p:cNvPr id="129" name="Oval 128">
            <a:extLst>
              <a:ext uri="{FF2B5EF4-FFF2-40B4-BE49-F238E27FC236}">
                <a16:creationId xmlns:a16="http://schemas.microsoft.com/office/drawing/2014/main" id="{1672FA6F-6ADC-479F-8C4C-D0E2E1AB823C}"/>
              </a:ext>
              <a:ext uri="{C183D7F6-B498-43B3-948B-1728B52AA6E4}">
                <adec:decorative xmlns:adec="http://schemas.microsoft.com/office/drawing/2017/decorative" val="1"/>
              </a:ext>
            </a:extLst>
          </p:cNvPr>
          <p:cNvSpPr/>
          <p:nvPr/>
        </p:nvSpPr>
        <p:spPr>
          <a:xfrm>
            <a:off x="2933071" y="3784368"/>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Graphic 129">
            <a:extLst>
              <a:ext uri="{FF2B5EF4-FFF2-40B4-BE49-F238E27FC236}">
                <a16:creationId xmlns:a16="http://schemas.microsoft.com/office/drawing/2014/main" id="{048D8209-BA2C-4FE2-9B04-960F5F4B253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7524" y="397963"/>
            <a:ext cx="136800" cy="136800"/>
          </a:xfrm>
          <a:prstGeom prst="rect">
            <a:avLst/>
          </a:prstGeom>
        </p:spPr>
      </p:pic>
      <p:sp>
        <p:nvSpPr>
          <p:cNvPr id="143" name="Oval 142">
            <a:extLst>
              <a:ext uri="{FF2B5EF4-FFF2-40B4-BE49-F238E27FC236}">
                <a16:creationId xmlns:a16="http://schemas.microsoft.com/office/drawing/2014/main" id="{AA4287AF-FB4F-4FDB-B68E-4E4A09832431}"/>
              </a:ext>
              <a:ext uri="{C183D7F6-B498-43B3-948B-1728B52AA6E4}">
                <adec:decorative xmlns:adec="http://schemas.microsoft.com/office/drawing/2017/decorative" val="1"/>
              </a:ext>
            </a:extLst>
          </p:cNvPr>
          <p:cNvSpPr/>
          <p:nvPr/>
        </p:nvSpPr>
        <p:spPr>
          <a:xfrm>
            <a:off x="454861" y="1692466"/>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4" name="Graphic 143">
            <a:extLst>
              <a:ext uri="{FF2B5EF4-FFF2-40B4-BE49-F238E27FC236}">
                <a16:creationId xmlns:a16="http://schemas.microsoft.com/office/drawing/2014/main" id="{B9E09B5B-E5E8-4D3F-8834-87EE7021D0A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613" y="1737543"/>
            <a:ext cx="122400" cy="122400"/>
          </a:xfrm>
          <a:prstGeom prst="rect">
            <a:avLst/>
          </a:prstGeom>
        </p:spPr>
      </p:pic>
      <p:grpSp>
        <p:nvGrpSpPr>
          <p:cNvPr id="29" name="Group 28">
            <a:extLst>
              <a:ext uri="{FF2B5EF4-FFF2-40B4-BE49-F238E27FC236}">
                <a16:creationId xmlns:a16="http://schemas.microsoft.com/office/drawing/2014/main" id="{57B39B40-3D27-C01A-61C8-F186F619A434}"/>
              </a:ext>
            </a:extLst>
          </p:cNvPr>
          <p:cNvGrpSpPr/>
          <p:nvPr/>
        </p:nvGrpSpPr>
        <p:grpSpPr>
          <a:xfrm>
            <a:off x="462446" y="3718345"/>
            <a:ext cx="230400" cy="230400"/>
            <a:chOff x="462446" y="3718345"/>
            <a:chExt cx="230400" cy="230400"/>
          </a:xfrm>
        </p:grpSpPr>
        <p:sp>
          <p:nvSpPr>
            <p:cNvPr id="145" name="Oval 144">
              <a:extLst>
                <a:ext uri="{FF2B5EF4-FFF2-40B4-BE49-F238E27FC236}">
                  <a16:creationId xmlns:a16="http://schemas.microsoft.com/office/drawing/2014/main" id="{516B8DF3-79B8-4C54-8F02-85D817A57FF8}"/>
                </a:ext>
                <a:ext uri="{C183D7F6-B498-43B3-948B-1728B52AA6E4}">
                  <adec:decorative xmlns:adec="http://schemas.microsoft.com/office/drawing/2017/decorative" val="1"/>
                </a:ext>
              </a:extLst>
            </p:cNvPr>
            <p:cNvSpPr/>
            <p:nvPr/>
          </p:nvSpPr>
          <p:spPr>
            <a:xfrm>
              <a:off x="462446" y="3718345"/>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Graphic 145">
              <a:extLst>
                <a:ext uri="{FF2B5EF4-FFF2-40B4-BE49-F238E27FC236}">
                  <a16:creationId xmlns:a16="http://schemas.microsoft.com/office/drawing/2014/main" id="{EAAC682A-5559-4A0D-93F0-6395185AF76F}"/>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9167" y="3775715"/>
              <a:ext cx="176400" cy="113400"/>
            </a:xfrm>
            <a:prstGeom prst="rect">
              <a:avLst/>
            </a:prstGeom>
          </p:spPr>
        </p:pic>
      </p:grpSp>
      <p:pic>
        <p:nvPicPr>
          <p:cNvPr id="147" name="Graphic 146">
            <a:extLst>
              <a:ext uri="{FF2B5EF4-FFF2-40B4-BE49-F238E27FC236}">
                <a16:creationId xmlns:a16="http://schemas.microsoft.com/office/drawing/2014/main" id="{69BEC79F-7C0E-4AC1-B255-61ED328AB660}"/>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83471" y="3834768"/>
            <a:ext cx="129600" cy="129600"/>
          </a:xfrm>
          <a:prstGeom prst="rect">
            <a:avLst/>
          </a:prstGeom>
        </p:spPr>
      </p:pic>
      <p:sp>
        <p:nvSpPr>
          <p:cNvPr id="152" name="Oval 151">
            <a:extLst>
              <a:ext uri="{FF2B5EF4-FFF2-40B4-BE49-F238E27FC236}">
                <a16:creationId xmlns:a16="http://schemas.microsoft.com/office/drawing/2014/main" id="{BF1961C0-0E3D-4B29-AAC7-72C28347ED1B}"/>
              </a:ext>
              <a:ext uri="{C183D7F6-B498-43B3-948B-1728B52AA6E4}">
                <adec:decorative xmlns:adec="http://schemas.microsoft.com/office/drawing/2017/decorative" val="1"/>
              </a:ext>
            </a:extLst>
          </p:cNvPr>
          <p:cNvSpPr/>
          <p:nvPr/>
        </p:nvSpPr>
        <p:spPr>
          <a:xfrm>
            <a:off x="875440" y="4613592"/>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DA1F2"/>
              </a:solidFill>
            </a:endParaRPr>
          </a:p>
        </p:txBody>
      </p:sp>
      <p:sp>
        <p:nvSpPr>
          <p:cNvPr id="153" name="Oval 152">
            <a:extLst>
              <a:ext uri="{FF2B5EF4-FFF2-40B4-BE49-F238E27FC236}">
                <a16:creationId xmlns:a16="http://schemas.microsoft.com/office/drawing/2014/main" id="{C5C74DEB-83EA-4A89-9DB7-8B873F5422E8}"/>
              </a:ext>
              <a:ext uri="{C183D7F6-B498-43B3-948B-1728B52AA6E4}">
                <adec:decorative xmlns:adec="http://schemas.microsoft.com/office/drawing/2017/decorative" val="1"/>
              </a:ext>
            </a:extLst>
          </p:cNvPr>
          <p:cNvSpPr/>
          <p:nvPr/>
        </p:nvSpPr>
        <p:spPr>
          <a:xfrm>
            <a:off x="875440" y="5108227"/>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C261164F-F93D-428F-AEF7-0E66320AB004}"/>
              </a:ext>
              <a:ext uri="{C183D7F6-B498-43B3-948B-1728B52AA6E4}">
                <adec:decorative xmlns:adec="http://schemas.microsoft.com/office/drawing/2017/decorative" val="1"/>
              </a:ext>
            </a:extLst>
          </p:cNvPr>
          <p:cNvSpPr/>
          <p:nvPr/>
        </p:nvSpPr>
        <p:spPr>
          <a:xfrm>
            <a:off x="4990779" y="1881638"/>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Graphic 168">
            <a:extLst>
              <a:ext uri="{FF2B5EF4-FFF2-40B4-BE49-F238E27FC236}">
                <a16:creationId xmlns:a16="http://schemas.microsoft.com/office/drawing/2014/main" id="{7D7D55E4-4FFB-46ED-821C-E8865B8CBE1E}"/>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36427" y="1945214"/>
            <a:ext cx="115200" cy="115200"/>
          </a:xfrm>
          <a:prstGeom prst="rect">
            <a:avLst/>
          </a:prstGeom>
        </p:spPr>
      </p:pic>
      <p:sp>
        <p:nvSpPr>
          <p:cNvPr id="172" name="Oval 171">
            <a:extLst>
              <a:ext uri="{FF2B5EF4-FFF2-40B4-BE49-F238E27FC236}">
                <a16:creationId xmlns:a16="http://schemas.microsoft.com/office/drawing/2014/main" id="{A8F6676C-D76E-488A-ACB4-738E0DC5F756}"/>
              </a:ext>
              <a:ext uri="{C183D7F6-B498-43B3-948B-1728B52AA6E4}">
                <adec:decorative xmlns:adec="http://schemas.microsoft.com/office/drawing/2017/decorative" val="1"/>
              </a:ext>
            </a:extLst>
          </p:cNvPr>
          <p:cNvSpPr/>
          <p:nvPr/>
        </p:nvSpPr>
        <p:spPr>
          <a:xfrm>
            <a:off x="510376" y="6106054"/>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Graphic 172">
            <a:extLst>
              <a:ext uri="{FF2B5EF4-FFF2-40B4-BE49-F238E27FC236}">
                <a16:creationId xmlns:a16="http://schemas.microsoft.com/office/drawing/2014/main" id="{8E02254A-7A4E-4BA7-9DC1-558424E6B4D1}"/>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6684" y="6138658"/>
            <a:ext cx="129600" cy="155520"/>
          </a:xfrm>
          <a:prstGeom prst="rect">
            <a:avLst/>
          </a:prstGeom>
        </p:spPr>
      </p:pic>
      <p:sp>
        <p:nvSpPr>
          <p:cNvPr id="174" name="Oval 173">
            <a:extLst>
              <a:ext uri="{FF2B5EF4-FFF2-40B4-BE49-F238E27FC236}">
                <a16:creationId xmlns:a16="http://schemas.microsoft.com/office/drawing/2014/main" id="{60D08179-6BDC-421E-9702-583AA272A777}"/>
              </a:ext>
              <a:ext uri="{C183D7F6-B498-43B3-948B-1728B52AA6E4}">
                <adec:decorative xmlns:adec="http://schemas.microsoft.com/office/drawing/2017/decorative" val="1"/>
              </a:ext>
            </a:extLst>
          </p:cNvPr>
          <p:cNvSpPr/>
          <p:nvPr/>
        </p:nvSpPr>
        <p:spPr>
          <a:xfrm>
            <a:off x="4977582" y="8501534"/>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7" name="Graphic 176">
            <a:extLst>
              <a:ext uri="{FF2B5EF4-FFF2-40B4-BE49-F238E27FC236}">
                <a16:creationId xmlns:a16="http://schemas.microsoft.com/office/drawing/2014/main" id="{E2273A60-833F-4EB6-B5FE-9F9ACE1939F0}"/>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26182" y="8550134"/>
            <a:ext cx="133200" cy="133200"/>
          </a:xfrm>
          <a:prstGeom prst="rect">
            <a:avLst/>
          </a:prstGeom>
        </p:spPr>
      </p:pic>
      <p:pic>
        <p:nvPicPr>
          <p:cNvPr id="178" name="Graphic 177">
            <a:extLst>
              <a:ext uri="{FF2B5EF4-FFF2-40B4-BE49-F238E27FC236}">
                <a16:creationId xmlns:a16="http://schemas.microsoft.com/office/drawing/2014/main" id="{318AF398-FED8-4DEE-BA12-9A2E767F5138}"/>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63532" y="8828924"/>
            <a:ext cx="273600" cy="223855"/>
          </a:xfrm>
          <a:prstGeom prst="rect">
            <a:avLst/>
          </a:prstGeom>
        </p:spPr>
      </p:pic>
      <p:pic>
        <p:nvPicPr>
          <p:cNvPr id="181" name="Graphic 180">
            <a:extLst>
              <a:ext uri="{FF2B5EF4-FFF2-40B4-BE49-F238E27FC236}">
                <a16:creationId xmlns:a16="http://schemas.microsoft.com/office/drawing/2014/main" id="{BA1EC544-7A7D-4727-8252-44F75F11C144}"/>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44257" y="8824682"/>
            <a:ext cx="262800" cy="225257"/>
          </a:xfrm>
          <a:prstGeom prst="rect">
            <a:avLst/>
          </a:prstGeom>
        </p:spPr>
      </p:pic>
      <p:sp>
        <p:nvSpPr>
          <p:cNvPr id="14" name="Rectangle: Rounded Corners 13">
            <a:extLst>
              <a:ext uri="{FF2B5EF4-FFF2-40B4-BE49-F238E27FC236}">
                <a16:creationId xmlns:a16="http://schemas.microsoft.com/office/drawing/2014/main" id="{06C2E9A4-6C8C-EC32-FCF0-4978EEA46FB0}"/>
              </a:ext>
            </a:extLst>
          </p:cNvPr>
          <p:cNvSpPr/>
          <p:nvPr/>
        </p:nvSpPr>
        <p:spPr>
          <a:xfrm>
            <a:off x="1" y="1047187"/>
            <a:ext cx="4124773" cy="429957"/>
          </a:xfrm>
          <a:prstGeom prst="roundRect">
            <a:avLst>
              <a:gd name="adj" fmla="val 24893"/>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11">
            <a:extLst>
              <a:ext uri="{FF2B5EF4-FFF2-40B4-BE49-F238E27FC236}">
                <a16:creationId xmlns:a16="http://schemas.microsoft.com/office/drawing/2014/main" id="{E2473172-60F2-8D7E-070B-E2109A9E8808}"/>
              </a:ext>
            </a:extLst>
          </p:cNvPr>
          <p:cNvSpPr>
            <a:spLocks noGrp="1"/>
          </p:cNvSpPr>
          <p:nvPr>
            <p:ph type="subTitle" idx="1"/>
          </p:nvPr>
        </p:nvSpPr>
        <p:spPr>
          <a:xfrm>
            <a:off x="1280161" y="1059796"/>
            <a:ext cx="2888190" cy="519113"/>
          </a:xfrm>
        </p:spPr>
        <p:txBody>
          <a:bodyPr>
            <a:normAutofit/>
          </a:bodyPr>
          <a:lstStyle/>
          <a:p>
            <a:r>
              <a:rPr lang="en-US" dirty="0"/>
              <a:t>● Plant Breeding ● Genetics ● Genomics</a:t>
            </a:r>
          </a:p>
          <a:p>
            <a:r>
              <a:rPr lang="en-US" dirty="0"/>
              <a:t>● Bioinformatics ● Statistics </a:t>
            </a:r>
          </a:p>
        </p:txBody>
      </p:sp>
      <p:sp>
        <p:nvSpPr>
          <p:cNvPr id="528" name="Text Placeholder 25">
            <a:extLst>
              <a:ext uri="{FF2B5EF4-FFF2-40B4-BE49-F238E27FC236}">
                <a16:creationId xmlns:a16="http://schemas.microsoft.com/office/drawing/2014/main" id="{70EA10DF-FE5C-230A-6D64-C9215D561DE5}"/>
              </a:ext>
            </a:extLst>
          </p:cNvPr>
          <p:cNvSpPr txBox="1">
            <a:spLocks/>
          </p:cNvSpPr>
          <p:nvPr/>
        </p:nvSpPr>
        <p:spPr>
          <a:xfrm>
            <a:off x="4484564" y="922430"/>
            <a:ext cx="2099116" cy="235920"/>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1000" kern="1200">
                <a:solidFill>
                  <a:schemeClr val="tx1"/>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yasin.topcu@uga.edu</a:t>
            </a:r>
          </a:p>
        </p:txBody>
      </p:sp>
      <p:pic>
        <p:nvPicPr>
          <p:cNvPr id="529" name="Graphic 528">
            <a:extLst>
              <a:ext uri="{FF2B5EF4-FFF2-40B4-BE49-F238E27FC236}">
                <a16:creationId xmlns:a16="http://schemas.microsoft.com/office/drawing/2014/main" id="{B7C82B83-6B8C-039A-3AEE-C5225308537F}"/>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27524" y="977974"/>
            <a:ext cx="147600" cy="110700"/>
          </a:xfrm>
          <a:prstGeom prst="rect">
            <a:avLst/>
          </a:prstGeom>
        </p:spPr>
      </p:pic>
      <p:sp>
        <p:nvSpPr>
          <p:cNvPr id="572" name="Rectangle 571">
            <a:extLst>
              <a:ext uri="{FF2B5EF4-FFF2-40B4-BE49-F238E27FC236}">
                <a16:creationId xmlns:a16="http://schemas.microsoft.com/office/drawing/2014/main" id="{87D6B155-8926-227B-3299-7277A22978DF}"/>
              </a:ext>
            </a:extLst>
          </p:cNvPr>
          <p:cNvSpPr/>
          <p:nvPr/>
        </p:nvSpPr>
        <p:spPr>
          <a:xfrm>
            <a:off x="220980" y="8546181"/>
            <a:ext cx="4490889" cy="3397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E442743-3F7F-4357-7702-4827AEAE7AF8}"/>
              </a:ext>
            </a:extLst>
          </p:cNvPr>
          <p:cNvSpPr/>
          <p:nvPr/>
        </p:nvSpPr>
        <p:spPr>
          <a:xfrm>
            <a:off x="2933072" y="4354253"/>
            <a:ext cx="3882848" cy="15121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B6E623E-247D-CA62-A08D-0BB6D15C9138}"/>
              </a:ext>
            </a:extLst>
          </p:cNvPr>
          <p:cNvSpPr/>
          <p:nvPr/>
        </p:nvSpPr>
        <p:spPr>
          <a:xfrm>
            <a:off x="2025650" y="6168762"/>
            <a:ext cx="4603749" cy="1818114"/>
          </a:xfrm>
          <a:prstGeom prst="rect">
            <a:avLst/>
          </a:prstGeom>
          <a:solidFill>
            <a:srgbClr val="EE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 Placeholder 160">
            <a:extLst>
              <a:ext uri="{FF2B5EF4-FFF2-40B4-BE49-F238E27FC236}">
                <a16:creationId xmlns:a16="http://schemas.microsoft.com/office/drawing/2014/main" id="{3AC5A736-F29B-F578-CBEF-BC88712A3551}"/>
              </a:ext>
            </a:extLst>
          </p:cNvPr>
          <p:cNvSpPr txBox="1">
            <a:spLocks/>
          </p:cNvSpPr>
          <p:nvPr/>
        </p:nvSpPr>
        <p:spPr>
          <a:xfrm>
            <a:off x="2888977" y="8446871"/>
            <a:ext cx="2336183" cy="339725"/>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2100" b="1" kern="1200">
                <a:solidFill>
                  <a:schemeClr val="tx1"/>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REFERENCES</a:t>
            </a:r>
          </a:p>
        </p:txBody>
      </p:sp>
      <p:sp>
        <p:nvSpPr>
          <p:cNvPr id="99" name="Oval 98">
            <a:extLst>
              <a:ext uri="{FF2B5EF4-FFF2-40B4-BE49-F238E27FC236}">
                <a16:creationId xmlns:a16="http://schemas.microsoft.com/office/drawing/2014/main" id="{41472424-2133-98DC-9E1F-2E6F89759E68}"/>
              </a:ext>
              <a:ext uri="{C183D7F6-B498-43B3-948B-1728B52AA6E4}">
                <adec:decorative xmlns:adec="http://schemas.microsoft.com/office/drawing/2017/decorative" val="1"/>
              </a:ext>
            </a:extLst>
          </p:cNvPr>
          <p:cNvSpPr/>
          <p:nvPr/>
        </p:nvSpPr>
        <p:spPr>
          <a:xfrm>
            <a:off x="2671543" y="8501534"/>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1" name="Graphic 100">
            <a:extLst>
              <a:ext uri="{FF2B5EF4-FFF2-40B4-BE49-F238E27FC236}">
                <a16:creationId xmlns:a16="http://schemas.microsoft.com/office/drawing/2014/main" id="{2F23E3CD-D670-53A4-8A50-42ADAC9132FE}"/>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23"/>
              </a:ext>
            </a:extLst>
          </a:blip>
          <a:stretch>
            <a:fillRect/>
          </a:stretch>
        </p:blipFill>
        <p:spPr>
          <a:xfrm>
            <a:off x="2722850" y="8550134"/>
            <a:ext cx="122400" cy="122400"/>
          </a:xfrm>
          <a:prstGeom prst="rect">
            <a:avLst/>
          </a:prstGeom>
        </p:spPr>
      </p:pic>
      <p:sp>
        <p:nvSpPr>
          <p:cNvPr id="102" name="Text Placeholder 48">
            <a:extLst>
              <a:ext uri="{FF2B5EF4-FFF2-40B4-BE49-F238E27FC236}">
                <a16:creationId xmlns:a16="http://schemas.microsoft.com/office/drawing/2014/main" id="{637A237C-C9CC-D3F9-8C49-3C38B7EE0FAF}"/>
              </a:ext>
            </a:extLst>
          </p:cNvPr>
          <p:cNvSpPr txBox="1">
            <a:spLocks/>
          </p:cNvSpPr>
          <p:nvPr/>
        </p:nvSpPr>
        <p:spPr>
          <a:xfrm>
            <a:off x="346866" y="8770664"/>
            <a:ext cx="2806561" cy="483723"/>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Please visit:</a:t>
            </a:r>
          </a:p>
          <a:p>
            <a:r>
              <a:rPr lang="en-US" dirty="0"/>
              <a:t>https://yasin-topcu.github.io/publications/</a:t>
            </a:r>
          </a:p>
        </p:txBody>
      </p:sp>
      <p:sp>
        <p:nvSpPr>
          <p:cNvPr id="103" name="Text Placeholder 48">
            <a:extLst>
              <a:ext uri="{FF2B5EF4-FFF2-40B4-BE49-F238E27FC236}">
                <a16:creationId xmlns:a16="http://schemas.microsoft.com/office/drawing/2014/main" id="{C7EC67E6-2249-EB94-62C1-66EE5111F935}"/>
              </a:ext>
            </a:extLst>
          </p:cNvPr>
          <p:cNvSpPr txBox="1">
            <a:spLocks/>
          </p:cNvSpPr>
          <p:nvPr/>
        </p:nvSpPr>
        <p:spPr>
          <a:xfrm>
            <a:off x="2907036" y="8771768"/>
            <a:ext cx="2217383" cy="266158"/>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To be provided upon request</a:t>
            </a:r>
          </a:p>
        </p:txBody>
      </p:sp>
      <p:sp>
        <p:nvSpPr>
          <p:cNvPr id="104" name="Text Placeholder 298">
            <a:extLst>
              <a:ext uri="{FF2B5EF4-FFF2-40B4-BE49-F238E27FC236}">
                <a16:creationId xmlns:a16="http://schemas.microsoft.com/office/drawing/2014/main" id="{16417D48-B930-AF0F-97FD-D15BE540AAE7}"/>
              </a:ext>
            </a:extLst>
          </p:cNvPr>
          <p:cNvSpPr txBox="1">
            <a:spLocks/>
          </p:cNvSpPr>
          <p:nvPr/>
        </p:nvSpPr>
        <p:spPr>
          <a:xfrm>
            <a:off x="3414539" y="4272483"/>
            <a:ext cx="3563426" cy="336809"/>
          </a:xfrm>
          <a:prstGeom prst="rect">
            <a:avLst/>
          </a:prstGeom>
        </p:spPr>
        <p:txBody>
          <a:bodyPr vert="horz" lIns="91440" tIns="45720" rIns="91440" bIns="45720" rtlCol="0">
            <a:noAutofit/>
          </a:bodyPr>
          <a:lstStyle>
            <a:lvl1pPr marL="0" indent="0" algn="l" defTabSz="1219170" rtl="0" eaLnBrk="1" latinLnBrk="0" hangingPunct="1">
              <a:lnSpc>
                <a:spcPts val="1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Center for Applied Genetic Technologies, UGA</a:t>
            </a:r>
          </a:p>
          <a:p>
            <a:r>
              <a:rPr lang="en-US" dirty="0"/>
              <a:t>January 2022- Present</a:t>
            </a:r>
          </a:p>
          <a:p>
            <a:r>
              <a:rPr lang="en-US" dirty="0"/>
              <a:t>Supervisor: Dr. Esther van der Knaap</a:t>
            </a:r>
          </a:p>
        </p:txBody>
      </p:sp>
      <p:sp>
        <p:nvSpPr>
          <p:cNvPr id="105" name="Text Placeholder 298">
            <a:extLst>
              <a:ext uri="{FF2B5EF4-FFF2-40B4-BE49-F238E27FC236}">
                <a16:creationId xmlns:a16="http://schemas.microsoft.com/office/drawing/2014/main" id="{5576CB92-E22F-BCF8-40CD-85769B4186B6}"/>
              </a:ext>
            </a:extLst>
          </p:cNvPr>
          <p:cNvSpPr txBox="1">
            <a:spLocks/>
          </p:cNvSpPr>
          <p:nvPr/>
        </p:nvSpPr>
        <p:spPr>
          <a:xfrm>
            <a:off x="3414538" y="4883102"/>
            <a:ext cx="3882848" cy="336809"/>
          </a:xfrm>
          <a:prstGeom prst="rect">
            <a:avLst/>
          </a:prstGeom>
        </p:spPr>
        <p:txBody>
          <a:bodyPr vert="horz" lIns="91440" tIns="45720" rIns="91440" bIns="45720" rtlCol="0">
            <a:noAutofit/>
          </a:bodyPr>
          <a:lstStyle>
            <a:lvl1pPr marL="0" indent="0" algn="l" defTabSz="1219170" rtl="0" eaLnBrk="1" latinLnBrk="0" hangingPunct="1">
              <a:lnSpc>
                <a:spcPts val="1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Institute of Plant Breeding, Genetics and Genomics, UGA</a:t>
            </a:r>
          </a:p>
          <a:p>
            <a:r>
              <a:rPr lang="en-US" dirty="0"/>
              <a:t>August 2020- January 2022</a:t>
            </a:r>
          </a:p>
          <a:p>
            <a:r>
              <a:rPr lang="en-US" dirty="0"/>
              <a:t>Supervisor: Dr. Esther van der Knaap</a:t>
            </a:r>
          </a:p>
        </p:txBody>
      </p:sp>
      <p:sp>
        <p:nvSpPr>
          <p:cNvPr id="106" name="Text Placeholder 298">
            <a:extLst>
              <a:ext uri="{FF2B5EF4-FFF2-40B4-BE49-F238E27FC236}">
                <a16:creationId xmlns:a16="http://schemas.microsoft.com/office/drawing/2014/main" id="{B16B49C8-F191-AB1C-9181-DB28B0D79403}"/>
              </a:ext>
            </a:extLst>
          </p:cNvPr>
          <p:cNvSpPr txBox="1">
            <a:spLocks/>
          </p:cNvSpPr>
          <p:nvPr/>
        </p:nvSpPr>
        <p:spPr>
          <a:xfrm>
            <a:off x="3026701" y="7837887"/>
            <a:ext cx="3997325" cy="597927"/>
          </a:xfrm>
          <a:prstGeom prst="rect">
            <a:avLst/>
          </a:prstGeom>
        </p:spPr>
        <p:txBody>
          <a:bodyPr vert="horz" lIns="91440" tIns="45720" rIns="91440" bIns="45720" rtlCol="0">
            <a:noAutofit/>
          </a:bodyPr>
          <a:lstStyle>
            <a:lvl1pPr marL="0" indent="0" algn="l" defTabSz="1219170" rtl="0" eaLnBrk="1" latinLnBrk="0" hangingPunct="1">
              <a:lnSpc>
                <a:spcPts val="1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2</a:t>
            </a:r>
            <a:r>
              <a:rPr lang="en-US" baseline="30000" dirty="0"/>
              <a:t>nd</a:t>
            </a:r>
            <a:r>
              <a:rPr lang="en-US" dirty="0"/>
              <a:t> place, Poster competition, 2018 IPBGG Retreat</a:t>
            </a:r>
          </a:p>
          <a:p>
            <a:pPr marL="171450" indent="-171450">
              <a:buFont typeface="Arial" panose="020B0604020202020204" pitchFamily="34" charset="0"/>
              <a:buChar char="•"/>
            </a:pPr>
            <a:r>
              <a:rPr lang="en-US" dirty="0"/>
              <a:t>European Cooperation in Science &amp; Technology Travel Award 2014</a:t>
            </a:r>
          </a:p>
          <a:p>
            <a:pPr marL="171450" indent="-171450" algn="l" fontAlgn="auto">
              <a:buFont typeface="Arial" panose="020B0604020202020204" pitchFamily="34" charset="0"/>
              <a:buChar char="•"/>
            </a:pPr>
            <a:r>
              <a:rPr lang="en-US" dirty="0"/>
              <a:t>Valedictorian Award: Issued by Akdeniz University, Faculty of Agriculture, Department of Horticulture · Jun 2012</a:t>
            </a:r>
          </a:p>
        </p:txBody>
      </p:sp>
      <p:sp>
        <p:nvSpPr>
          <p:cNvPr id="107" name="Text Placeholder 44">
            <a:extLst>
              <a:ext uri="{FF2B5EF4-FFF2-40B4-BE49-F238E27FC236}">
                <a16:creationId xmlns:a16="http://schemas.microsoft.com/office/drawing/2014/main" id="{036C98A5-D4A4-7ACF-A8AA-31BBBF83A86F}"/>
              </a:ext>
            </a:extLst>
          </p:cNvPr>
          <p:cNvSpPr txBox="1">
            <a:spLocks/>
          </p:cNvSpPr>
          <p:nvPr/>
        </p:nvSpPr>
        <p:spPr>
          <a:xfrm>
            <a:off x="3354707" y="4081524"/>
            <a:ext cx="2721899"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solidFill>
                  <a:srgbClr val="1DA1F2"/>
                </a:solidFill>
              </a:rPr>
              <a:t>Postdoctoral Research Associate</a:t>
            </a:r>
          </a:p>
        </p:txBody>
      </p:sp>
      <p:sp>
        <p:nvSpPr>
          <p:cNvPr id="108" name="Text Placeholder 44">
            <a:extLst>
              <a:ext uri="{FF2B5EF4-FFF2-40B4-BE49-F238E27FC236}">
                <a16:creationId xmlns:a16="http://schemas.microsoft.com/office/drawing/2014/main" id="{77C11C77-967A-69AC-5F8B-5E97352504C8}"/>
              </a:ext>
            </a:extLst>
          </p:cNvPr>
          <p:cNvSpPr txBox="1">
            <a:spLocks/>
          </p:cNvSpPr>
          <p:nvPr/>
        </p:nvSpPr>
        <p:spPr>
          <a:xfrm>
            <a:off x="3354707" y="4696448"/>
            <a:ext cx="2586657"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solidFill>
                  <a:srgbClr val="1DA1F2"/>
                </a:solidFill>
              </a:rPr>
              <a:t>Graduate Research Assistant</a:t>
            </a:r>
          </a:p>
        </p:txBody>
      </p:sp>
      <p:sp>
        <p:nvSpPr>
          <p:cNvPr id="109" name="Text Placeholder 44">
            <a:extLst>
              <a:ext uri="{FF2B5EF4-FFF2-40B4-BE49-F238E27FC236}">
                <a16:creationId xmlns:a16="http://schemas.microsoft.com/office/drawing/2014/main" id="{CB549D9C-94E6-042C-35F6-D428637A30EF}"/>
              </a:ext>
            </a:extLst>
          </p:cNvPr>
          <p:cNvSpPr txBox="1">
            <a:spLocks/>
          </p:cNvSpPr>
          <p:nvPr/>
        </p:nvSpPr>
        <p:spPr>
          <a:xfrm>
            <a:off x="3354707" y="5298737"/>
            <a:ext cx="2586657"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solidFill>
                  <a:srgbClr val="1DA1F2"/>
                </a:solidFill>
              </a:rPr>
              <a:t>Summer Internship</a:t>
            </a:r>
          </a:p>
        </p:txBody>
      </p:sp>
      <p:sp>
        <p:nvSpPr>
          <p:cNvPr id="113" name="Rectangle: Rounded Corners 112">
            <a:extLst>
              <a:ext uri="{FF2B5EF4-FFF2-40B4-BE49-F238E27FC236}">
                <a16:creationId xmlns:a16="http://schemas.microsoft.com/office/drawing/2014/main" id="{2C64904D-A990-96E3-3EB7-587DB354579C}"/>
              </a:ext>
            </a:extLst>
          </p:cNvPr>
          <p:cNvSpPr/>
          <p:nvPr/>
        </p:nvSpPr>
        <p:spPr>
          <a:xfrm>
            <a:off x="694221" y="6449666"/>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 Placeholder 298">
            <a:extLst>
              <a:ext uri="{FF2B5EF4-FFF2-40B4-BE49-F238E27FC236}">
                <a16:creationId xmlns:a16="http://schemas.microsoft.com/office/drawing/2014/main" id="{10F892CA-29B8-B107-D49C-EAA886A3F127}"/>
              </a:ext>
            </a:extLst>
          </p:cNvPr>
          <p:cNvSpPr txBox="1">
            <a:spLocks/>
          </p:cNvSpPr>
          <p:nvPr/>
        </p:nvSpPr>
        <p:spPr>
          <a:xfrm>
            <a:off x="1449910" y="6385919"/>
            <a:ext cx="1410765" cy="1690505"/>
          </a:xfrm>
          <a:prstGeom prst="rect">
            <a:avLst/>
          </a:prstGeom>
        </p:spPr>
        <p:txBody>
          <a:bodyPr vert="horz" lIns="91440" tIns="45720" rIns="91440" bIns="45720" rtlCol="0">
            <a:noAutofit/>
          </a:bodyPr>
          <a:lstStyle>
            <a:lvl1pPr marL="0" indent="0" algn="l" defTabSz="1219170" rtl="0" eaLnBrk="1" latinLnBrk="0" hangingPunct="1">
              <a:lnSpc>
                <a:spcPts val="1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R programming</a:t>
            </a:r>
          </a:p>
          <a:p>
            <a:r>
              <a:rPr lang="en-US" dirty="0"/>
              <a:t>Linux programming</a:t>
            </a:r>
          </a:p>
          <a:p>
            <a:r>
              <a:rPr lang="en-US" dirty="0"/>
              <a:t>Graphic designing</a:t>
            </a:r>
          </a:p>
          <a:p>
            <a:r>
              <a:rPr lang="en-US" dirty="0"/>
              <a:t>Big data and WGS</a:t>
            </a:r>
          </a:p>
          <a:p>
            <a:r>
              <a:rPr lang="en-US" dirty="0"/>
              <a:t>QTL mapping</a:t>
            </a:r>
          </a:p>
          <a:p>
            <a:r>
              <a:rPr lang="en-US" dirty="0"/>
              <a:t>GWAS and GBS</a:t>
            </a:r>
          </a:p>
          <a:p>
            <a:r>
              <a:rPr lang="en-US" dirty="0"/>
              <a:t>Diversity analysis</a:t>
            </a:r>
          </a:p>
          <a:p>
            <a:r>
              <a:rPr lang="en-US" dirty="0"/>
              <a:t>RNA/QTL seq</a:t>
            </a:r>
          </a:p>
          <a:p>
            <a:r>
              <a:rPr lang="en-US" dirty="0"/>
              <a:t>Tissue culture</a:t>
            </a:r>
          </a:p>
          <a:p>
            <a:r>
              <a:rPr lang="en-US" dirty="0"/>
              <a:t>CRISPR/Cas cloning</a:t>
            </a:r>
          </a:p>
          <a:p>
            <a:r>
              <a:rPr lang="en-US" dirty="0"/>
              <a:t>Genotyping</a:t>
            </a:r>
          </a:p>
          <a:p>
            <a:r>
              <a:rPr lang="en-US" dirty="0"/>
              <a:t>Marker designing</a:t>
            </a:r>
          </a:p>
          <a:p>
            <a:r>
              <a:rPr lang="en-US" dirty="0"/>
              <a:t>Scientific writing</a:t>
            </a:r>
          </a:p>
          <a:p>
            <a:r>
              <a:rPr lang="en-US" dirty="0"/>
              <a:t>Web designing</a:t>
            </a:r>
          </a:p>
          <a:p>
            <a:r>
              <a:rPr lang="en-US" dirty="0"/>
              <a:t>Microsoft office</a:t>
            </a:r>
          </a:p>
        </p:txBody>
      </p:sp>
      <p:sp>
        <p:nvSpPr>
          <p:cNvPr id="114" name="Rectangle: Rounded Corners 113">
            <a:extLst>
              <a:ext uri="{FF2B5EF4-FFF2-40B4-BE49-F238E27FC236}">
                <a16:creationId xmlns:a16="http://schemas.microsoft.com/office/drawing/2014/main" id="{35840AEA-7D13-DF92-A8F3-105FF7E1D557}"/>
              </a:ext>
            </a:extLst>
          </p:cNvPr>
          <p:cNvSpPr/>
          <p:nvPr/>
        </p:nvSpPr>
        <p:spPr>
          <a:xfrm>
            <a:off x="694221" y="6576458"/>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8C41C184-1B0B-BEEB-A474-3082FE41BC15}"/>
              </a:ext>
            </a:extLst>
          </p:cNvPr>
          <p:cNvSpPr/>
          <p:nvPr/>
        </p:nvSpPr>
        <p:spPr>
          <a:xfrm>
            <a:off x="694221" y="6703491"/>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E284790C-1D14-DA4F-D32A-C5C2FE8D0F9F}"/>
              </a:ext>
            </a:extLst>
          </p:cNvPr>
          <p:cNvSpPr/>
          <p:nvPr/>
        </p:nvSpPr>
        <p:spPr>
          <a:xfrm>
            <a:off x="694221" y="6830283"/>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A756CAD4-0DCE-EB71-3ECA-606EB3968ED5}"/>
              </a:ext>
            </a:extLst>
          </p:cNvPr>
          <p:cNvSpPr/>
          <p:nvPr/>
        </p:nvSpPr>
        <p:spPr>
          <a:xfrm>
            <a:off x="694221" y="6957075"/>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06D29753-78D9-4CD0-2097-FF8CEFA839B5}"/>
              </a:ext>
            </a:extLst>
          </p:cNvPr>
          <p:cNvSpPr/>
          <p:nvPr/>
        </p:nvSpPr>
        <p:spPr>
          <a:xfrm>
            <a:off x="694221" y="7083867"/>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1638106A-27DC-B1A4-F15F-72D1A3F76327}"/>
              </a:ext>
            </a:extLst>
          </p:cNvPr>
          <p:cNvSpPr/>
          <p:nvPr/>
        </p:nvSpPr>
        <p:spPr>
          <a:xfrm>
            <a:off x="694221" y="7210659"/>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3FA731C4-4AFC-607C-A7A5-A167E77232BC}"/>
              </a:ext>
            </a:extLst>
          </p:cNvPr>
          <p:cNvSpPr/>
          <p:nvPr/>
        </p:nvSpPr>
        <p:spPr>
          <a:xfrm>
            <a:off x="694221" y="7337451"/>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D9137811-CD30-3756-08E9-84FF6CBC43DB}"/>
              </a:ext>
            </a:extLst>
          </p:cNvPr>
          <p:cNvSpPr/>
          <p:nvPr/>
        </p:nvSpPr>
        <p:spPr>
          <a:xfrm>
            <a:off x="694221" y="7464243"/>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558BEE3A-C067-E913-389F-22F7D97136E0}"/>
              </a:ext>
            </a:extLst>
          </p:cNvPr>
          <p:cNvSpPr/>
          <p:nvPr/>
        </p:nvSpPr>
        <p:spPr>
          <a:xfrm>
            <a:off x="694221" y="7591035"/>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D05B6918-6405-1D07-C5FB-C1000844361B}"/>
              </a:ext>
            </a:extLst>
          </p:cNvPr>
          <p:cNvSpPr/>
          <p:nvPr/>
        </p:nvSpPr>
        <p:spPr>
          <a:xfrm>
            <a:off x="694221" y="7717827"/>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Rounded Corners 183">
            <a:extLst>
              <a:ext uri="{FF2B5EF4-FFF2-40B4-BE49-F238E27FC236}">
                <a16:creationId xmlns:a16="http://schemas.microsoft.com/office/drawing/2014/main" id="{5FFF29B1-8C41-62C6-1847-134FD6080DE0}"/>
              </a:ext>
            </a:extLst>
          </p:cNvPr>
          <p:cNvSpPr/>
          <p:nvPr/>
        </p:nvSpPr>
        <p:spPr>
          <a:xfrm>
            <a:off x="694221" y="7844623"/>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Rounded Corners 1023">
            <a:extLst>
              <a:ext uri="{FF2B5EF4-FFF2-40B4-BE49-F238E27FC236}">
                <a16:creationId xmlns:a16="http://schemas.microsoft.com/office/drawing/2014/main" id="{6058741F-1225-BDC2-8A61-56EF8A56D63E}"/>
              </a:ext>
            </a:extLst>
          </p:cNvPr>
          <p:cNvSpPr/>
          <p:nvPr/>
        </p:nvSpPr>
        <p:spPr>
          <a:xfrm>
            <a:off x="694221" y="6447610"/>
            <a:ext cx="653567"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Placeholder 2">
            <a:extLst>
              <a:ext uri="{FF2B5EF4-FFF2-40B4-BE49-F238E27FC236}">
                <a16:creationId xmlns:a16="http://schemas.microsoft.com/office/drawing/2014/main" id="{748A8307-78B6-025F-2410-6638999ED6EB}"/>
              </a:ext>
            </a:extLst>
          </p:cNvPr>
          <p:cNvSpPr txBox="1">
            <a:spLocks/>
          </p:cNvSpPr>
          <p:nvPr/>
        </p:nvSpPr>
        <p:spPr>
          <a:xfrm>
            <a:off x="4868232" y="3010201"/>
            <a:ext cx="1621709" cy="180000"/>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600" dirty="0"/>
              <a:t>Language</a:t>
            </a:r>
          </a:p>
        </p:txBody>
      </p:sp>
      <p:sp>
        <p:nvSpPr>
          <p:cNvPr id="1030" name="Text Placeholder 60">
            <a:extLst>
              <a:ext uri="{FF2B5EF4-FFF2-40B4-BE49-F238E27FC236}">
                <a16:creationId xmlns:a16="http://schemas.microsoft.com/office/drawing/2014/main" id="{1FC333BC-0491-7D11-FC7E-F16DA1430D06}"/>
              </a:ext>
            </a:extLst>
          </p:cNvPr>
          <p:cNvSpPr txBox="1">
            <a:spLocks/>
          </p:cNvSpPr>
          <p:nvPr/>
        </p:nvSpPr>
        <p:spPr>
          <a:xfrm>
            <a:off x="4868232" y="3115189"/>
            <a:ext cx="1874562"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1100" dirty="0">
                <a:solidFill>
                  <a:srgbClr val="1DA1F2"/>
                </a:solidFill>
              </a:rPr>
              <a:t>English, Turkish</a:t>
            </a:r>
          </a:p>
        </p:txBody>
      </p:sp>
      <p:sp>
        <p:nvSpPr>
          <p:cNvPr id="1031" name="Rectangle: Rounded Corners 1030">
            <a:extLst>
              <a:ext uri="{FF2B5EF4-FFF2-40B4-BE49-F238E27FC236}">
                <a16:creationId xmlns:a16="http://schemas.microsoft.com/office/drawing/2014/main" id="{EA14EF40-EC13-A518-B4D2-2A7D01E1617A}"/>
              </a:ext>
            </a:extLst>
          </p:cNvPr>
          <p:cNvSpPr/>
          <p:nvPr/>
        </p:nvSpPr>
        <p:spPr>
          <a:xfrm>
            <a:off x="694221" y="6573573"/>
            <a:ext cx="423636"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Rounded Corners 1032">
            <a:extLst>
              <a:ext uri="{FF2B5EF4-FFF2-40B4-BE49-F238E27FC236}">
                <a16:creationId xmlns:a16="http://schemas.microsoft.com/office/drawing/2014/main" id="{12BECE61-5AAB-2C29-8959-142AC3BFFF1E}"/>
              </a:ext>
            </a:extLst>
          </p:cNvPr>
          <p:cNvSpPr/>
          <p:nvPr/>
        </p:nvSpPr>
        <p:spPr>
          <a:xfrm>
            <a:off x="694221" y="6704913"/>
            <a:ext cx="653567" cy="75923"/>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Rounded Corners 1033">
            <a:extLst>
              <a:ext uri="{FF2B5EF4-FFF2-40B4-BE49-F238E27FC236}">
                <a16:creationId xmlns:a16="http://schemas.microsoft.com/office/drawing/2014/main" id="{D34E2A68-374C-CF16-D07A-3D1A0005A918}"/>
              </a:ext>
            </a:extLst>
          </p:cNvPr>
          <p:cNvSpPr/>
          <p:nvPr/>
        </p:nvSpPr>
        <p:spPr>
          <a:xfrm>
            <a:off x="694222" y="6830746"/>
            <a:ext cx="701872"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Rounded Corners 1034">
            <a:extLst>
              <a:ext uri="{FF2B5EF4-FFF2-40B4-BE49-F238E27FC236}">
                <a16:creationId xmlns:a16="http://schemas.microsoft.com/office/drawing/2014/main" id="{1745CC7F-3A59-726B-1B55-CAFBF544CCDE}"/>
              </a:ext>
            </a:extLst>
          </p:cNvPr>
          <p:cNvSpPr/>
          <p:nvPr/>
        </p:nvSpPr>
        <p:spPr>
          <a:xfrm>
            <a:off x="694221" y="6957973"/>
            <a:ext cx="773991"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Rounded Corners 1035">
            <a:extLst>
              <a:ext uri="{FF2B5EF4-FFF2-40B4-BE49-F238E27FC236}">
                <a16:creationId xmlns:a16="http://schemas.microsoft.com/office/drawing/2014/main" id="{635A31F2-4451-B1CA-2F47-D743B0949FD5}"/>
              </a:ext>
            </a:extLst>
          </p:cNvPr>
          <p:cNvSpPr/>
          <p:nvPr/>
        </p:nvSpPr>
        <p:spPr>
          <a:xfrm>
            <a:off x="694221" y="7083863"/>
            <a:ext cx="755688"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Rounded Corners 1036">
            <a:extLst>
              <a:ext uri="{FF2B5EF4-FFF2-40B4-BE49-F238E27FC236}">
                <a16:creationId xmlns:a16="http://schemas.microsoft.com/office/drawing/2014/main" id="{10909E39-1190-6AEE-78DE-B458E4D6BD0F}"/>
              </a:ext>
            </a:extLst>
          </p:cNvPr>
          <p:cNvSpPr/>
          <p:nvPr/>
        </p:nvSpPr>
        <p:spPr>
          <a:xfrm>
            <a:off x="694222" y="7210275"/>
            <a:ext cx="423636"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Rounded Corners 1037">
            <a:extLst>
              <a:ext uri="{FF2B5EF4-FFF2-40B4-BE49-F238E27FC236}">
                <a16:creationId xmlns:a16="http://schemas.microsoft.com/office/drawing/2014/main" id="{E7C8D635-481A-ADDE-59B0-BF0DDB2D4D81}"/>
              </a:ext>
            </a:extLst>
          </p:cNvPr>
          <p:cNvSpPr/>
          <p:nvPr/>
        </p:nvSpPr>
        <p:spPr>
          <a:xfrm>
            <a:off x="694221" y="7337049"/>
            <a:ext cx="755688"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Rounded Corners 1038">
            <a:extLst>
              <a:ext uri="{FF2B5EF4-FFF2-40B4-BE49-F238E27FC236}">
                <a16:creationId xmlns:a16="http://schemas.microsoft.com/office/drawing/2014/main" id="{AC731D0D-C9FE-4F37-8D3F-00EA554279D3}"/>
              </a:ext>
            </a:extLst>
          </p:cNvPr>
          <p:cNvSpPr/>
          <p:nvPr/>
        </p:nvSpPr>
        <p:spPr>
          <a:xfrm>
            <a:off x="694220" y="7463280"/>
            <a:ext cx="641071"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Rounded Corners 1041">
            <a:extLst>
              <a:ext uri="{FF2B5EF4-FFF2-40B4-BE49-F238E27FC236}">
                <a16:creationId xmlns:a16="http://schemas.microsoft.com/office/drawing/2014/main" id="{59AC3E82-98CD-19B0-24A0-938BB18C2AF1}"/>
              </a:ext>
            </a:extLst>
          </p:cNvPr>
          <p:cNvSpPr/>
          <p:nvPr/>
        </p:nvSpPr>
        <p:spPr>
          <a:xfrm>
            <a:off x="694221" y="7590194"/>
            <a:ext cx="653568"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Rounded Corners 1042">
            <a:extLst>
              <a:ext uri="{FF2B5EF4-FFF2-40B4-BE49-F238E27FC236}">
                <a16:creationId xmlns:a16="http://schemas.microsoft.com/office/drawing/2014/main" id="{6C90FB38-8DA5-44AC-0E96-CE4C28E9F543}"/>
              </a:ext>
            </a:extLst>
          </p:cNvPr>
          <p:cNvSpPr/>
          <p:nvPr/>
        </p:nvSpPr>
        <p:spPr>
          <a:xfrm>
            <a:off x="694220" y="7718404"/>
            <a:ext cx="701873"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Rounded Corners 1043">
            <a:extLst>
              <a:ext uri="{FF2B5EF4-FFF2-40B4-BE49-F238E27FC236}">
                <a16:creationId xmlns:a16="http://schemas.microsoft.com/office/drawing/2014/main" id="{7BC16D37-EB2E-DA3F-FB35-42069EC841CC}"/>
              </a:ext>
            </a:extLst>
          </p:cNvPr>
          <p:cNvSpPr/>
          <p:nvPr/>
        </p:nvSpPr>
        <p:spPr>
          <a:xfrm>
            <a:off x="694220" y="7845476"/>
            <a:ext cx="773991"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Text Placeholder 160">
            <a:extLst>
              <a:ext uri="{FF2B5EF4-FFF2-40B4-BE49-F238E27FC236}">
                <a16:creationId xmlns:a16="http://schemas.microsoft.com/office/drawing/2014/main" id="{74D8D53F-BC67-74F7-B787-021732BC8DDD}"/>
              </a:ext>
            </a:extLst>
          </p:cNvPr>
          <p:cNvSpPr txBox="1">
            <a:spLocks/>
          </p:cNvSpPr>
          <p:nvPr/>
        </p:nvSpPr>
        <p:spPr>
          <a:xfrm>
            <a:off x="342673" y="8430652"/>
            <a:ext cx="2336183" cy="339725"/>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2100" b="1" kern="1200">
                <a:solidFill>
                  <a:schemeClr val="tx1"/>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hlinkClick r:id="rId24">
                  <a:extLst>
                    <a:ext uri="{A12FA001-AC4F-418D-AE19-62706E023703}">
                      <ahyp:hlinkClr xmlns:ahyp="http://schemas.microsoft.com/office/drawing/2018/hyperlinkcolor" val="tx"/>
                    </a:ext>
                  </a:extLst>
                </a:hlinkClick>
              </a:rPr>
              <a:t>PUBLICATIONS</a:t>
            </a:r>
            <a:endParaRPr lang="en-US" dirty="0"/>
          </a:p>
        </p:txBody>
      </p:sp>
      <p:sp>
        <p:nvSpPr>
          <p:cNvPr id="1046" name="Oval 1045">
            <a:extLst>
              <a:ext uri="{FF2B5EF4-FFF2-40B4-BE49-F238E27FC236}">
                <a16:creationId xmlns:a16="http://schemas.microsoft.com/office/drawing/2014/main" id="{A8A430F9-823F-1527-C20A-9328CAAF8FAD}"/>
              </a:ext>
              <a:ext uri="{C183D7F6-B498-43B3-948B-1728B52AA6E4}">
                <adec:decorative xmlns:adec="http://schemas.microsoft.com/office/drawing/2017/decorative" val="1"/>
              </a:ext>
            </a:extLst>
          </p:cNvPr>
          <p:cNvSpPr/>
          <p:nvPr/>
        </p:nvSpPr>
        <p:spPr>
          <a:xfrm>
            <a:off x="125239" y="8485315"/>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7" name="Graphic 1046">
            <a:extLst>
              <a:ext uri="{FF2B5EF4-FFF2-40B4-BE49-F238E27FC236}">
                <a16:creationId xmlns:a16="http://schemas.microsoft.com/office/drawing/2014/main" id="{1B34D41E-26F0-70CE-E7FB-2400FD1C6104}"/>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77680" y="8536211"/>
            <a:ext cx="122400" cy="122400"/>
          </a:xfrm>
          <a:prstGeom prst="rect">
            <a:avLst/>
          </a:prstGeom>
        </p:spPr>
      </p:pic>
      <p:sp>
        <p:nvSpPr>
          <p:cNvPr id="1051" name="Rectangle: Rounded Corners 1050">
            <a:extLst>
              <a:ext uri="{FF2B5EF4-FFF2-40B4-BE49-F238E27FC236}">
                <a16:creationId xmlns:a16="http://schemas.microsoft.com/office/drawing/2014/main" id="{1CA04629-F746-7004-BD0F-B23ACA39EC88}"/>
              </a:ext>
            </a:extLst>
          </p:cNvPr>
          <p:cNvSpPr/>
          <p:nvPr/>
        </p:nvSpPr>
        <p:spPr>
          <a:xfrm>
            <a:off x="694221" y="7974231"/>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Rounded Corners 1051">
            <a:extLst>
              <a:ext uri="{FF2B5EF4-FFF2-40B4-BE49-F238E27FC236}">
                <a16:creationId xmlns:a16="http://schemas.microsoft.com/office/drawing/2014/main" id="{83068937-EC20-6AE8-7CA6-A54B2259FC1E}"/>
              </a:ext>
            </a:extLst>
          </p:cNvPr>
          <p:cNvSpPr/>
          <p:nvPr/>
        </p:nvSpPr>
        <p:spPr>
          <a:xfrm>
            <a:off x="694221" y="8102986"/>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Rounded Corners 1052">
            <a:extLst>
              <a:ext uri="{FF2B5EF4-FFF2-40B4-BE49-F238E27FC236}">
                <a16:creationId xmlns:a16="http://schemas.microsoft.com/office/drawing/2014/main" id="{4D5B98FF-F609-F50E-E880-1EB06A2B13D2}"/>
              </a:ext>
            </a:extLst>
          </p:cNvPr>
          <p:cNvSpPr/>
          <p:nvPr/>
        </p:nvSpPr>
        <p:spPr>
          <a:xfrm>
            <a:off x="694221" y="8224658"/>
            <a:ext cx="793750" cy="79385"/>
          </a:xfrm>
          <a:prstGeom prst="roundRect">
            <a:avLst/>
          </a:prstGeom>
          <a:solidFill>
            <a:schemeClr val="bg1"/>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Rounded Corners 1053">
            <a:extLst>
              <a:ext uri="{FF2B5EF4-FFF2-40B4-BE49-F238E27FC236}">
                <a16:creationId xmlns:a16="http://schemas.microsoft.com/office/drawing/2014/main" id="{547CFAA4-4E61-6A0C-C901-03DF2736F61E}"/>
              </a:ext>
            </a:extLst>
          </p:cNvPr>
          <p:cNvSpPr/>
          <p:nvPr/>
        </p:nvSpPr>
        <p:spPr>
          <a:xfrm>
            <a:off x="694221" y="7974231"/>
            <a:ext cx="674998"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Rounded Corners 1054">
            <a:extLst>
              <a:ext uri="{FF2B5EF4-FFF2-40B4-BE49-F238E27FC236}">
                <a16:creationId xmlns:a16="http://schemas.microsoft.com/office/drawing/2014/main" id="{BC32F270-CF6B-30E9-0F1D-51F488F7D9DF}"/>
              </a:ext>
            </a:extLst>
          </p:cNvPr>
          <p:cNvSpPr/>
          <p:nvPr/>
        </p:nvSpPr>
        <p:spPr>
          <a:xfrm>
            <a:off x="694221" y="8102986"/>
            <a:ext cx="585940"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Rounded Corners 1055">
            <a:extLst>
              <a:ext uri="{FF2B5EF4-FFF2-40B4-BE49-F238E27FC236}">
                <a16:creationId xmlns:a16="http://schemas.microsoft.com/office/drawing/2014/main" id="{1F6513AA-2CE7-14ED-E9AA-48EAA0BE4899}"/>
              </a:ext>
            </a:extLst>
          </p:cNvPr>
          <p:cNvSpPr/>
          <p:nvPr/>
        </p:nvSpPr>
        <p:spPr>
          <a:xfrm>
            <a:off x="694221" y="8223960"/>
            <a:ext cx="773990" cy="79385"/>
          </a:xfrm>
          <a:prstGeom prst="roundRect">
            <a:avLst/>
          </a:prstGeom>
          <a:solidFill>
            <a:srgbClr val="1DA1F2"/>
          </a:solidFill>
          <a:ln w="3175">
            <a:solidFill>
              <a:srgbClr val="1DA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Text Placeholder 160">
            <a:extLst>
              <a:ext uri="{FF2B5EF4-FFF2-40B4-BE49-F238E27FC236}">
                <a16:creationId xmlns:a16="http://schemas.microsoft.com/office/drawing/2014/main" id="{083E100B-1559-FA46-D1BC-C808BFC687C3}"/>
              </a:ext>
            </a:extLst>
          </p:cNvPr>
          <p:cNvSpPr txBox="1">
            <a:spLocks/>
          </p:cNvSpPr>
          <p:nvPr/>
        </p:nvSpPr>
        <p:spPr>
          <a:xfrm>
            <a:off x="3192728" y="6107228"/>
            <a:ext cx="3223312" cy="339725"/>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2100" b="1" kern="1200">
                <a:solidFill>
                  <a:schemeClr val="tx1"/>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FELLOWSHIP</a:t>
            </a:r>
          </a:p>
        </p:txBody>
      </p:sp>
      <p:sp>
        <p:nvSpPr>
          <p:cNvPr id="1058" name="Oval 1057">
            <a:extLst>
              <a:ext uri="{FF2B5EF4-FFF2-40B4-BE49-F238E27FC236}">
                <a16:creationId xmlns:a16="http://schemas.microsoft.com/office/drawing/2014/main" id="{5090729C-9808-928F-2C70-7AFD42E8E328}"/>
              </a:ext>
              <a:ext uri="{C183D7F6-B498-43B3-948B-1728B52AA6E4}">
                <adec:decorative xmlns:adec="http://schemas.microsoft.com/office/drawing/2017/decorative" val="1"/>
              </a:ext>
            </a:extLst>
          </p:cNvPr>
          <p:cNvSpPr/>
          <p:nvPr/>
        </p:nvSpPr>
        <p:spPr>
          <a:xfrm>
            <a:off x="2975294" y="6181688"/>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60" name="Graphic 1059" descr="Trophy with solid fill">
            <a:extLst>
              <a:ext uri="{FF2B5EF4-FFF2-40B4-BE49-F238E27FC236}">
                <a16:creationId xmlns:a16="http://schemas.microsoft.com/office/drawing/2014/main" id="{81E0C952-CBF8-9AF0-8A39-5A0D9C71EDA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983471" y="6209668"/>
            <a:ext cx="206980" cy="206980"/>
          </a:xfrm>
          <a:prstGeom prst="rect">
            <a:avLst/>
          </a:prstGeom>
        </p:spPr>
      </p:pic>
      <p:sp>
        <p:nvSpPr>
          <p:cNvPr id="1061" name="Text Placeholder 160">
            <a:extLst>
              <a:ext uri="{FF2B5EF4-FFF2-40B4-BE49-F238E27FC236}">
                <a16:creationId xmlns:a16="http://schemas.microsoft.com/office/drawing/2014/main" id="{1909D851-D194-17B0-3A40-6A8EB2EE510F}"/>
              </a:ext>
            </a:extLst>
          </p:cNvPr>
          <p:cNvSpPr txBox="1">
            <a:spLocks/>
          </p:cNvSpPr>
          <p:nvPr/>
        </p:nvSpPr>
        <p:spPr>
          <a:xfrm>
            <a:off x="3192728" y="7478108"/>
            <a:ext cx="3223312" cy="339725"/>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2100" b="1" kern="1200">
                <a:solidFill>
                  <a:schemeClr val="tx1"/>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AWARDS</a:t>
            </a:r>
          </a:p>
        </p:txBody>
      </p:sp>
      <p:sp>
        <p:nvSpPr>
          <p:cNvPr id="1063" name="Oval 1062">
            <a:extLst>
              <a:ext uri="{FF2B5EF4-FFF2-40B4-BE49-F238E27FC236}">
                <a16:creationId xmlns:a16="http://schemas.microsoft.com/office/drawing/2014/main" id="{8C380582-DC47-89AC-C293-862CFCB269AF}"/>
              </a:ext>
              <a:ext uri="{C183D7F6-B498-43B3-948B-1728B52AA6E4}">
                <adec:decorative xmlns:adec="http://schemas.microsoft.com/office/drawing/2017/decorative" val="1"/>
              </a:ext>
            </a:extLst>
          </p:cNvPr>
          <p:cNvSpPr/>
          <p:nvPr/>
        </p:nvSpPr>
        <p:spPr>
          <a:xfrm>
            <a:off x="2975294" y="7555350"/>
            <a:ext cx="230400" cy="2304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65" name="Graphic 1064" descr="Ribbon with solid fill">
            <a:extLst>
              <a:ext uri="{FF2B5EF4-FFF2-40B4-BE49-F238E27FC236}">
                <a16:creationId xmlns:a16="http://schemas.microsoft.com/office/drawing/2014/main" id="{2357DC99-6164-5499-340E-F6EFEBFB937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988234" y="7578790"/>
            <a:ext cx="203529" cy="203529"/>
          </a:xfrm>
          <a:prstGeom prst="rect">
            <a:avLst/>
          </a:prstGeom>
        </p:spPr>
      </p:pic>
      <p:sp>
        <p:nvSpPr>
          <p:cNvPr id="1066" name="Text Placeholder 44">
            <a:extLst>
              <a:ext uri="{FF2B5EF4-FFF2-40B4-BE49-F238E27FC236}">
                <a16:creationId xmlns:a16="http://schemas.microsoft.com/office/drawing/2014/main" id="{386BEC75-B36E-AE6C-9449-BD12D5060D1D}"/>
              </a:ext>
            </a:extLst>
          </p:cNvPr>
          <p:cNvSpPr txBox="1">
            <a:spLocks/>
          </p:cNvSpPr>
          <p:nvPr/>
        </p:nvSpPr>
        <p:spPr>
          <a:xfrm>
            <a:off x="3077663" y="6400821"/>
            <a:ext cx="3688262" cy="446143"/>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endParaRPr lang="en-US" dirty="0">
              <a:solidFill>
                <a:srgbClr val="1DA1F2"/>
              </a:solidFill>
            </a:endParaRPr>
          </a:p>
        </p:txBody>
      </p:sp>
      <p:sp>
        <p:nvSpPr>
          <p:cNvPr id="1067" name="Text Placeholder 44">
            <a:extLst>
              <a:ext uri="{FF2B5EF4-FFF2-40B4-BE49-F238E27FC236}">
                <a16:creationId xmlns:a16="http://schemas.microsoft.com/office/drawing/2014/main" id="{847F63EB-96CF-784F-A9BF-D3CB87760217}"/>
              </a:ext>
            </a:extLst>
          </p:cNvPr>
          <p:cNvSpPr txBox="1">
            <a:spLocks/>
          </p:cNvSpPr>
          <p:nvPr/>
        </p:nvSpPr>
        <p:spPr>
          <a:xfrm>
            <a:off x="3174932" y="6464748"/>
            <a:ext cx="3605299" cy="980894"/>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900" dirty="0">
                <a:solidFill>
                  <a:srgbClr val="1DA1F2"/>
                </a:solidFill>
                <a:latin typeface="+mn-lt"/>
              </a:rPr>
              <a:t>The John Ingle Innovation in Plant Breeding Award 2019</a:t>
            </a:r>
          </a:p>
          <a:p>
            <a:pPr algn="l" fontAlgn="auto"/>
            <a:endParaRPr lang="en-US" sz="900" dirty="0">
              <a:solidFill>
                <a:srgbClr val="1DA1F2"/>
              </a:solidFill>
              <a:latin typeface="+mn-lt"/>
            </a:endParaRPr>
          </a:p>
          <a:p>
            <a:pPr algn="l" fontAlgn="auto"/>
            <a:r>
              <a:rPr lang="en-US" sz="900" dirty="0">
                <a:solidFill>
                  <a:srgbClr val="1DA1F2"/>
                </a:solidFill>
                <a:latin typeface="+mn-lt"/>
              </a:rPr>
              <a:t>YLSY International Graduate Education Scholarship issued by Ministry of National Education (Turkey) · Jul 2015 </a:t>
            </a:r>
          </a:p>
          <a:p>
            <a:pPr marL="171450" indent="-171450" algn="l" fontAlgn="auto">
              <a:buFont typeface="Wingdings" panose="05000000000000000000" pitchFamily="2" charset="2"/>
              <a:buChar char="Ø"/>
            </a:pPr>
            <a:endParaRPr lang="en-US" sz="900" dirty="0">
              <a:solidFill>
                <a:srgbClr val="1DA1F2"/>
              </a:solidFill>
              <a:latin typeface="+mn-lt"/>
            </a:endParaRPr>
          </a:p>
          <a:p>
            <a:pPr algn="l" fontAlgn="auto"/>
            <a:r>
              <a:rPr lang="en-US" sz="900" dirty="0">
                <a:solidFill>
                  <a:srgbClr val="1DA1F2"/>
                </a:solidFill>
                <a:latin typeface="+mn-lt"/>
              </a:rPr>
              <a:t>MSc scholarships issued by European Cooperation in Science &amp; Technology 2012-2015</a:t>
            </a:r>
          </a:p>
        </p:txBody>
      </p:sp>
      <p:sp>
        <p:nvSpPr>
          <p:cNvPr id="1069" name="Text Placeholder 298">
            <a:extLst>
              <a:ext uri="{FF2B5EF4-FFF2-40B4-BE49-F238E27FC236}">
                <a16:creationId xmlns:a16="http://schemas.microsoft.com/office/drawing/2014/main" id="{00F36D10-F16E-1D9B-53ED-C4DC3618EAAB}"/>
              </a:ext>
            </a:extLst>
          </p:cNvPr>
          <p:cNvSpPr txBox="1">
            <a:spLocks/>
          </p:cNvSpPr>
          <p:nvPr/>
        </p:nvSpPr>
        <p:spPr>
          <a:xfrm>
            <a:off x="3414538" y="5499208"/>
            <a:ext cx="2548535" cy="478027"/>
          </a:xfrm>
          <a:prstGeom prst="rect">
            <a:avLst/>
          </a:prstGeom>
        </p:spPr>
        <p:txBody>
          <a:bodyPr vert="horz" lIns="91440" tIns="45720" rIns="91440" bIns="45720" rtlCol="0">
            <a:noAutofit/>
          </a:bodyPr>
          <a:lstStyle>
            <a:lvl1pPr marL="0" indent="0" algn="l" defTabSz="1219170" rtl="0" eaLnBrk="1" latinLnBrk="0" hangingPunct="1">
              <a:lnSpc>
                <a:spcPts val="1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Kibbutz </a:t>
            </a:r>
            <a:r>
              <a:rPr lang="en-US" dirty="0" err="1"/>
              <a:t>Elifaz</a:t>
            </a:r>
            <a:r>
              <a:rPr lang="en-US" dirty="0"/>
              <a:t>, Eilat, South District, Israel</a:t>
            </a:r>
          </a:p>
          <a:p>
            <a:r>
              <a:rPr lang="en-US" dirty="0"/>
              <a:t>June 2010- August 2010</a:t>
            </a:r>
          </a:p>
        </p:txBody>
      </p:sp>
      <p:sp>
        <p:nvSpPr>
          <p:cNvPr id="2" name="Text Placeholder 25">
            <a:extLst>
              <a:ext uri="{FF2B5EF4-FFF2-40B4-BE49-F238E27FC236}">
                <a16:creationId xmlns:a16="http://schemas.microsoft.com/office/drawing/2014/main" id="{E10BC225-8248-8C8F-3747-10B6C87B12C9}"/>
              </a:ext>
            </a:extLst>
          </p:cNvPr>
          <p:cNvSpPr txBox="1">
            <a:spLocks/>
          </p:cNvSpPr>
          <p:nvPr/>
        </p:nvSpPr>
        <p:spPr>
          <a:xfrm>
            <a:off x="4484564" y="735575"/>
            <a:ext cx="2099116" cy="235920"/>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1000" kern="1200">
                <a:solidFill>
                  <a:schemeClr val="tx1"/>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10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yasin-topcu-67072379</a:t>
            </a:r>
          </a:p>
        </p:txBody>
      </p:sp>
      <p:cxnSp>
        <p:nvCxnSpPr>
          <p:cNvPr id="7" name="Straight Connector 6">
            <a:extLst>
              <a:ext uri="{FF2B5EF4-FFF2-40B4-BE49-F238E27FC236}">
                <a16:creationId xmlns:a16="http://schemas.microsoft.com/office/drawing/2014/main" id="{9093F9C9-1877-097B-D96F-DA8F00CC09CF}"/>
              </a:ext>
            </a:extLst>
          </p:cNvPr>
          <p:cNvCxnSpPr>
            <a:cxnSpLocks/>
          </p:cNvCxnSpPr>
          <p:nvPr/>
        </p:nvCxnSpPr>
        <p:spPr>
          <a:xfrm flipH="1" flipV="1">
            <a:off x="3330022" y="4171496"/>
            <a:ext cx="2976" cy="1314469"/>
          </a:xfrm>
          <a:prstGeom prst="line">
            <a:avLst/>
          </a:prstGeom>
          <a:ln w="12700">
            <a:solidFill>
              <a:srgbClr val="C9CCCF"/>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933066A-166C-AA0E-F1E1-372DD1867351}"/>
              </a:ext>
              <a:ext uri="{C183D7F6-B498-43B3-948B-1728B52AA6E4}">
                <adec:decorative xmlns:adec="http://schemas.microsoft.com/office/drawing/2017/decorative" val="1"/>
              </a:ext>
            </a:extLst>
          </p:cNvPr>
          <p:cNvSpPr/>
          <p:nvPr/>
        </p:nvSpPr>
        <p:spPr>
          <a:xfrm>
            <a:off x="3272110" y="4142862"/>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F16994D-D49D-617B-FFC0-1F6C2F2BD896}"/>
              </a:ext>
              <a:ext uri="{C183D7F6-B498-43B3-948B-1728B52AA6E4}">
                <adec:decorative xmlns:adec="http://schemas.microsoft.com/office/drawing/2017/decorative" val="1"/>
              </a:ext>
            </a:extLst>
          </p:cNvPr>
          <p:cNvSpPr/>
          <p:nvPr/>
        </p:nvSpPr>
        <p:spPr>
          <a:xfrm>
            <a:off x="3272110" y="4771876"/>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352321D-231C-2428-CE01-81A3E491639F}"/>
              </a:ext>
              <a:ext uri="{C183D7F6-B498-43B3-948B-1728B52AA6E4}">
                <adec:decorative xmlns:adec="http://schemas.microsoft.com/office/drawing/2017/decorative" val="1"/>
              </a:ext>
            </a:extLst>
          </p:cNvPr>
          <p:cNvSpPr/>
          <p:nvPr/>
        </p:nvSpPr>
        <p:spPr>
          <a:xfrm>
            <a:off x="3272110" y="5367165"/>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Placeholder 16" descr="A picture containing sky, outdoor, person, water&#10;&#10;Description automatically generated">
            <a:extLst>
              <a:ext uri="{FF2B5EF4-FFF2-40B4-BE49-F238E27FC236}">
                <a16:creationId xmlns:a16="http://schemas.microsoft.com/office/drawing/2014/main" id="{C926CA2C-9B07-12CA-00E4-C6A2A6E4E84A}"/>
              </a:ext>
            </a:extLst>
          </p:cNvPr>
          <p:cNvPicPr>
            <a:picLocks noGrp="1" noChangeAspect="1"/>
          </p:cNvPicPr>
          <p:nvPr>
            <p:ph type="pic" sz="quarter" idx="13"/>
          </p:nvPr>
        </p:nvPicPr>
        <p:blipFill rotWithShape="1">
          <a:blip r:embed="rId31"/>
          <a:srcRect l="30648" t="23888" r="21008" b="11757"/>
          <a:stretch/>
        </p:blipFill>
        <p:spPr>
          <a:xfrm>
            <a:off x="478212" y="324653"/>
            <a:ext cx="990000" cy="990000"/>
          </a:xfrm>
          <a:solidFill>
            <a:srgbClr val="1DA1F2"/>
          </a:solidFill>
          <a:ln>
            <a:solidFill>
              <a:srgbClr val="1DA1F2"/>
            </a:solidFill>
          </a:ln>
        </p:spPr>
      </p:pic>
      <p:pic>
        <p:nvPicPr>
          <p:cNvPr id="1026" name="Picture 2" descr="Twitter Logo, Twitter Symbol, Meaning, History and Evolution">
            <a:hlinkClick r:id="rId32"/>
            <a:extLst>
              <a:ext uri="{FF2B5EF4-FFF2-40B4-BE49-F238E27FC236}">
                <a16:creationId xmlns:a16="http://schemas.microsoft.com/office/drawing/2014/main" id="{D120A69F-EBC4-41C8-1251-686E94B69ED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7524" y="569724"/>
            <a:ext cx="174879" cy="1554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LinkedIn Logo, LinkedIn Symbol Meaning, History and Evolution">
            <a:hlinkClick r:id="rId34"/>
            <a:extLst>
              <a:ext uri="{FF2B5EF4-FFF2-40B4-BE49-F238E27FC236}">
                <a16:creationId xmlns:a16="http://schemas.microsoft.com/office/drawing/2014/main" id="{3D432DE5-1232-CDB6-3AB1-FBC4DD5C28F8}"/>
              </a:ext>
            </a:extLst>
          </p:cNvPr>
          <p:cNvPicPr>
            <a:picLocks noChangeAspect="1" noChangeArrowheads="1"/>
          </p:cNvPicPr>
          <p:nvPr/>
        </p:nvPicPr>
        <p:blipFill rotWithShape="1">
          <a:blip r:embed="rId35">
            <a:extLst>
              <a:ext uri="{28A0092B-C50C-407E-A947-70E740481C1C}">
                <a14:useLocalDpi xmlns:a14="http://schemas.microsoft.com/office/drawing/2010/main" val="0"/>
              </a:ext>
            </a:extLst>
          </a:blip>
          <a:srcRect l="12023" r="11222"/>
          <a:stretch/>
        </p:blipFill>
        <p:spPr bwMode="auto">
          <a:xfrm>
            <a:off x="4306547" y="760133"/>
            <a:ext cx="177882" cy="182880"/>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a:extLst>
              <a:ext uri="{FF2B5EF4-FFF2-40B4-BE49-F238E27FC236}">
                <a16:creationId xmlns:a16="http://schemas.microsoft.com/office/drawing/2014/main" id="{D613DC0B-7321-8D3A-3BEA-B74B38F5CA0C}"/>
              </a:ext>
              <a:ext uri="{C183D7F6-B498-43B3-948B-1728B52AA6E4}">
                <adec:decorative xmlns:adec="http://schemas.microsoft.com/office/drawing/2017/decorative" val="1"/>
              </a:ext>
            </a:extLst>
          </p:cNvPr>
          <p:cNvSpPr/>
          <p:nvPr/>
        </p:nvSpPr>
        <p:spPr>
          <a:xfrm>
            <a:off x="875440" y="4057199"/>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DA1F2"/>
              </a:solidFill>
            </a:endParaRPr>
          </a:p>
        </p:txBody>
      </p:sp>
      <p:sp>
        <p:nvSpPr>
          <p:cNvPr id="32" name="Text Placeholder 43">
            <a:extLst>
              <a:ext uri="{FF2B5EF4-FFF2-40B4-BE49-F238E27FC236}">
                <a16:creationId xmlns:a16="http://schemas.microsoft.com/office/drawing/2014/main" id="{F0987E10-C885-61E9-405A-6EF329E1C681}"/>
              </a:ext>
            </a:extLst>
          </p:cNvPr>
          <p:cNvSpPr txBox="1">
            <a:spLocks/>
          </p:cNvSpPr>
          <p:nvPr/>
        </p:nvSpPr>
        <p:spPr>
          <a:xfrm>
            <a:off x="934840" y="5543492"/>
            <a:ext cx="1773545"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solidFill>
                  <a:srgbClr val="1DA1F2"/>
                </a:solidFill>
              </a:rPr>
              <a:t>Akdeniz University</a:t>
            </a:r>
          </a:p>
        </p:txBody>
      </p:sp>
      <p:sp>
        <p:nvSpPr>
          <p:cNvPr id="33" name="Text Placeholder 47">
            <a:extLst>
              <a:ext uri="{FF2B5EF4-FFF2-40B4-BE49-F238E27FC236}">
                <a16:creationId xmlns:a16="http://schemas.microsoft.com/office/drawing/2014/main" id="{107E5334-0621-F0D3-D52F-325A7FBDE6C6}"/>
              </a:ext>
            </a:extLst>
          </p:cNvPr>
          <p:cNvSpPr txBox="1">
            <a:spLocks/>
          </p:cNvSpPr>
          <p:nvPr/>
        </p:nvSpPr>
        <p:spPr>
          <a:xfrm>
            <a:off x="874512" y="5713561"/>
            <a:ext cx="2266514" cy="180000"/>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B.Sc., Horticultural Science</a:t>
            </a:r>
          </a:p>
        </p:txBody>
      </p:sp>
      <p:sp>
        <p:nvSpPr>
          <p:cNvPr id="35" name="Text Placeholder 39">
            <a:extLst>
              <a:ext uri="{FF2B5EF4-FFF2-40B4-BE49-F238E27FC236}">
                <a16:creationId xmlns:a16="http://schemas.microsoft.com/office/drawing/2014/main" id="{04A53454-183D-63A3-65ED-E8D705EF0F36}"/>
              </a:ext>
            </a:extLst>
          </p:cNvPr>
          <p:cNvSpPr txBox="1">
            <a:spLocks/>
          </p:cNvSpPr>
          <p:nvPr/>
        </p:nvSpPr>
        <p:spPr>
          <a:xfrm>
            <a:off x="-1700" y="5559923"/>
            <a:ext cx="1005840"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1000" kern="1200">
                <a:solidFill>
                  <a:schemeClr val="tx1"/>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2008-2012</a:t>
            </a:r>
          </a:p>
        </p:txBody>
      </p:sp>
      <p:sp>
        <p:nvSpPr>
          <p:cNvPr id="36" name="Oval 35">
            <a:extLst>
              <a:ext uri="{FF2B5EF4-FFF2-40B4-BE49-F238E27FC236}">
                <a16:creationId xmlns:a16="http://schemas.microsoft.com/office/drawing/2014/main" id="{56079DEC-2A62-9A9B-006D-FD9C550D8D49}"/>
              </a:ext>
              <a:ext uri="{C183D7F6-B498-43B3-948B-1728B52AA6E4}">
                <adec:decorative xmlns:adec="http://schemas.microsoft.com/office/drawing/2017/decorative" val="1"/>
              </a:ext>
            </a:extLst>
          </p:cNvPr>
          <p:cNvSpPr/>
          <p:nvPr/>
        </p:nvSpPr>
        <p:spPr>
          <a:xfrm>
            <a:off x="875440" y="5599292"/>
            <a:ext cx="118800" cy="118800"/>
          </a:xfrm>
          <a:prstGeom prst="ellipse">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39">
            <a:extLst>
              <a:ext uri="{FF2B5EF4-FFF2-40B4-BE49-F238E27FC236}">
                <a16:creationId xmlns:a16="http://schemas.microsoft.com/office/drawing/2014/main" id="{E4E3E30C-BF3C-F46A-6EEC-49334D23BBEC}"/>
              </a:ext>
            </a:extLst>
          </p:cNvPr>
          <p:cNvSpPr txBox="1">
            <a:spLocks/>
          </p:cNvSpPr>
          <p:nvPr/>
        </p:nvSpPr>
        <p:spPr>
          <a:xfrm>
            <a:off x="-115771" y="4557792"/>
            <a:ext cx="1005840"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1333"/>
              </a:spcBef>
              <a:buFont typeface="Arial" panose="020B0604020202020204" pitchFamily="34" charset="0"/>
              <a:buNone/>
              <a:defRPr sz="1000" kern="1200">
                <a:solidFill>
                  <a:schemeClr val="tx1"/>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r"/>
            <a:r>
              <a:rPr lang="en-US" dirty="0"/>
              <a:t>2017</a:t>
            </a:r>
          </a:p>
        </p:txBody>
      </p:sp>
      <p:sp>
        <p:nvSpPr>
          <p:cNvPr id="43" name="Text Placeholder 44">
            <a:extLst>
              <a:ext uri="{FF2B5EF4-FFF2-40B4-BE49-F238E27FC236}">
                <a16:creationId xmlns:a16="http://schemas.microsoft.com/office/drawing/2014/main" id="{8788A120-B1FA-D056-4C0F-F80FBD4FCE03}"/>
              </a:ext>
            </a:extLst>
          </p:cNvPr>
          <p:cNvSpPr txBox="1">
            <a:spLocks/>
          </p:cNvSpPr>
          <p:nvPr/>
        </p:nvSpPr>
        <p:spPr>
          <a:xfrm>
            <a:off x="934840" y="4557792"/>
            <a:ext cx="2042425" cy="230401"/>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1300" kern="1200">
                <a:solidFill>
                  <a:schemeClr val="tx2"/>
                </a:solidFill>
                <a:latin typeface="+mj-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1200" dirty="0">
                <a:solidFill>
                  <a:srgbClr val="1DA1F2"/>
                </a:solidFill>
              </a:rPr>
              <a:t>University of Alabama</a:t>
            </a:r>
          </a:p>
        </p:txBody>
      </p:sp>
      <p:sp>
        <p:nvSpPr>
          <p:cNvPr id="46" name="Text Placeholder 48">
            <a:extLst>
              <a:ext uri="{FF2B5EF4-FFF2-40B4-BE49-F238E27FC236}">
                <a16:creationId xmlns:a16="http://schemas.microsoft.com/office/drawing/2014/main" id="{A54DF403-A756-A1CF-5506-9DE9970FEE29}"/>
              </a:ext>
            </a:extLst>
          </p:cNvPr>
          <p:cNvSpPr txBox="1">
            <a:spLocks/>
          </p:cNvSpPr>
          <p:nvPr/>
        </p:nvSpPr>
        <p:spPr>
          <a:xfrm>
            <a:off x="874512" y="4721973"/>
            <a:ext cx="2172911" cy="266158"/>
          </a:xfrm>
          <a:prstGeom prst="rect">
            <a:avLst/>
          </a:prstGeom>
        </p:spPr>
        <p:txBody>
          <a:bodyPr vert="horz" lIns="91440" tIns="45720" rIns="91440" bIns="45720" rtlCol="0">
            <a:noAutofit/>
          </a:bodyPr>
          <a:lstStyle>
            <a:lvl1pPr marL="0" indent="0" algn="l" defTabSz="1219170" rtl="0" eaLnBrk="1" latinLnBrk="0" hangingPunct="1">
              <a:lnSpc>
                <a:spcPct val="90000"/>
              </a:lnSpc>
              <a:spcBef>
                <a:spcPts val="0"/>
              </a:spcBef>
              <a:buFont typeface="Arial" panose="020B0604020202020204" pitchFamily="34" charset="0"/>
              <a:buNone/>
              <a:defRPr sz="800" kern="1200">
                <a:solidFill>
                  <a:schemeClr val="bg2"/>
                </a:solidFill>
                <a:latin typeface="+mn-lt"/>
                <a:ea typeface="+mn-ea"/>
                <a:cs typeface="+mn-cs"/>
              </a:defRPr>
            </a:lvl1pPr>
            <a:lvl2pPr marL="60958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2pPr>
            <a:lvl3pPr marL="1219170"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3pPr>
            <a:lvl4pPr marL="1828755"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4pPr>
            <a:lvl5pPr marL="2438339" indent="0" algn="l" defTabSz="1219170" rtl="0" eaLnBrk="1" latinLnBrk="0" hangingPunct="1">
              <a:lnSpc>
                <a:spcPct val="90000"/>
              </a:lnSpc>
              <a:spcBef>
                <a:spcPts val="667"/>
              </a:spcBef>
              <a:buFont typeface="Arial" panose="020B0604020202020204" pitchFamily="34" charset="0"/>
              <a:buNone/>
              <a:defRPr sz="8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dirty="0"/>
              <a:t>Intensive English Program (IEP), B2/C1 English level </a:t>
            </a:r>
          </a:p>
        </p:txBody>
      </p:sp>
      <p:pic>
        <p:nvPicPr>
          <p:cNvPr id="55" name="Picture 6" descr="GitHub Computer Icons, Github, blue, logo png | PNGEgg">
            <a:hlinkClick r:id="rId36"/>
            <a:extLst>
              <a:ext uri="{FF2B5EF4-FFF2-40B4-BE49-F238E27FC236}">
                <a16:creationId xmlns:a16="http://schemas.microsoft.com/office/drawing/2014/main" id="{DFEA1E08-4EC9-2579-2AD5-FBFEFFE9C082}"/>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318869" y="1133321"/>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7" name="Graphic 56" descr="Soccer with solid fill">
            <a:extLst>
              <a:ext uri="{FF2B5EF4-FFF2-40B4-BE49-F238E27FC236}">
                <a16:creationId xmlns:a16="http://schemas.microsoft.com/office/drawing/2014/main" id="{945A39F5-35C6-C3D3-3B5C-69DF9D111434}"/>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972403" y="8807750"/>
            <a:ext cx="269327" cy="269327"/>
          </a:xfrm>
          <a:prstGeom prst="rect">
            <a:avLst/>
          </a:prstGeom>
        </p:spPr>
      </p:pic>
      <p:pic>
        <p:nvPicPr>
          <p:cNvPr id="59" name="Graphic 58" descr="Video camera with solid fill">
            <a:extLst>
              <a:ext uri="{FF2B5EF4-FFF2-40B4-BE49-F238E27FC236}">
                <a16:creationId xmlns:a16="http://schemas.microsoft.com/office/drawing/2014/main" id="{45A81683-9295-94B9-9EC7-DFF8BC48480F}"/>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281308" y="8740018"/>
            <a:ext cx="355712" cy="355712"/>
          </a:xfrm>
          <a:prstGeom prst="rect">
            <a:avLst/>
          </a:prstGeom>
        </p:spPr>
      </p:pic>
    </p:spTree>
    <p:extLst>
      <p:ext uri="{BB962C8B-B14F-4D97-AF65-F5344CB8AC3E}">
        <p14:creationId xmlns:p14="http://schemas.microsoft.com/office/powerpoint/2010/main" val="518942856"/>
      </p:ext>
    </p:extLst>
  </p:cSld>
  <p:clrMapOvr>
    <a:masterClrMapping/>
  </p:clrMapOvr>
</p:sld>
</file>

<file path=ppt/theme/theme1.xml><?xml version="1.0" encoding="utf-8"?>
<a:theme xmlns:a="http://schemas.openxmlformats.org/drawingml/2006/main" name="Office Theme">
  <a:themeElements>
    <a:clrScheme name="Custom 51">
      <a:dk1>
        <a:sysClr val="windowText" lastClr="000000"/>
      </a:dk1>
      <a:lt1>
        <a:sysClr val="window" lastClr="FFFFFF"/>
      </a:lt1>
      <a:dk2>
        <a:srgbClr val="C1272D"/>
      </a:dk2>
      <a:lt2>
        <a:srgbClr val="788086"/>
      </a:lt2>
      <a:accent1>
        <a:srgbClr val="A3AFB5"/>
      </a:accent1>
      <a:accent2>
        <a:srgbClr val="ED7D31"/>
      </a:accent2>
      <a:accent3>
        <a:srgbClr val="EEF2F2"/>
      </a:accent3>
      <a:accent4>
        <a:srgbClr val="FFC000"/>
      </a:accent4>
      <a:accent5>
        <a:srgbClr val="5B9BD5"/>
      </a:accent5>
      <a:accent6>
        <a:srgbClr val="70AD47"/>
      </a:accent6>
      <a:hlink>
        <a:srgbClr val="0563C1"/>
      </a:hlink>
      <a:folHlink>
        <a:srgbClr val="954F72"/>
      </a:folHlink>
    </a:clrScheme>
    <a:fontScheme name="Custom 47">
      <a:majorFont>
        <a:latin typeface="Rockwel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_Resume_05_MO - v4" id="{F608C2F4-C371-4DFC-9557-897DE70C6BA1}" vid="{3DFEA9F2-09CB-463A-9497-E163895F8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F1BF1B-6F12-4D01-8AE0-3F0996FDBF0C}">
  <ds:schemaRefs>
    <ds:schemaRef ds:uri="http://schemas.microsoft.com/office/infopath/2007/PartnerControls"/>
    <ds:schemaRef ds:uri="http://purl.org/dc/dcmitype/"/>
    <ds:schemaRef ds:uri="http://schemas.openxmlformats.org/package/2006/metadata/core-properties"/>
    <ds:schemaRef ds:uri="http://purl.org/dc/terms/"/>
    <ds:schemaRef ds:uri="http://www.w3.org/XML/1998/namespace"/>
    <ds:schemaRef ds:uri="http://schemas.microsoft.com/office/2006/documentManagement/types"/>
    <ds:schemaRef ds:uri="http://purl.org/dc/elements/1.1/"/>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B842B4BA-2E4F-4E34-B47A-2087DAE15B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DBBB0-B5DD-4698-B882-E83022A81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tf67228363_win32</Template>
  <TotalTime>363</TotalTime>
  <Words>440</Words>
  <Application>Microsoft Office PowerPoint</Application>
  <PresentationFormat>Letter Paper (8.5x11 in)</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Rockwell</vt:lpstr>
      <vt:lpstr>Verdana</vt:lpstr>
      <vt:lpstr>Wingdings</vt:lpstr>
      <vt:lpstr>Office Theme</vt:lpstr>
      <vt:lpstr>YASIN TOPCU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MANOJ SAPKOTA</dc:title>
  <dc:creator>manoj</dc:creator>
  <cp:lastModifiedBy>Manoj Sapkota</cp:lastModifiedBy>
  <cp:revision>20</cp:revision>
  <dcterms:created xsi:type="dcterms:W3CDTF">2022-10-01T17:29:09Z</dcterms:created>
  <dcterms:modified xsi:type="dcterms:W3CDTF">2023-02-02T03:50:48Z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