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sin rahman" initials="yr" lastIdx="1" clrIdx="0">
    <p:extLst>
      <p:ext uri="{19B8F6BF-5375-455C-9EA6-DF929625EA0E}">
        <p15:presenceInfo xmlns:p15="http://schemas.microsoft.com/office/powerpoint/2012/main" userId="d02dc9aa8ca6b8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5A49-92D5-48AE-B0B4-8BD957801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EA177-C6E7-4D08-8616-CA052D0EC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F501E-CE4A-4802-B52C-7D4AAC51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4CF3-F410-4862-8ED8-7A87818AF034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DAB16-3383-4D35-8BBC-E25364A3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A920C-DB5E-47AC-98E5-B002FAD16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1202-4B84-4358-A7C4-014C94DAA7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821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21DCA-DE40-40FF-AB1A-97ADCE0D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054AB-7224-4372-A334-B3475EE7F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116EC-A2EF-4D8B-A965-F870F81E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4CF3-F410-4862-8ED8-7A87818AF034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B3913-FAE5-430D-AC8F-ABEFEB44E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66BC5-918E-4EAA-BCE8-2E30AFA5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1202-4B84-4358-A7C4-014C94DAA7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156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53D1D-9EED-416F-BE95-28D5A6B6F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5F050-0B02-47E0-B26C-41756BDD9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8C624-D2B8-4226-9214-D7146C727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4CF3-F410-4862-8ED8-7A87818AF034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E6AA1-6860-4529-881F-C59E95BC7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58585-A3C3-4C46-8CCC-CDB79F1D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1202-4B84-4358-A7C4-014C94DAA7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647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496D-73FA-4272-BC89-05F835D8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4CB45-3E9E-4D6E-8364-5D95126C8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D6A39-CCDC-44D7-9DFB-0F8779DAE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4CF3-F410-4862-8ED8-7A87818AF034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D7D2-5117-41F9-8880-7CD3639F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72F05-E611-433D-8E1E-988D690B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1202-4B84-4358-A7C4-014C94DAA7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34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E124-1F1B-4090-8ECE-1963C697B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57831-A1EF-4E5F-8A79-F793E373E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69856-48C8-4DFE-A9B5-BFA10EA83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4CF3-F410-4862-8ED8-7A87818AF034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8782C-B888-4E09-836A-03C7FD44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C223D-2ADA-42A5-B670-EF1166D4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1202-4B84-4358-A7C4-014C94DAA7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9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04838-DCE1-48E6-B277-59995984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1E9B6-EF66-4FEB-A76D-0B4BE9E6E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98EB6-9403-4B49-A65B-94FBCF277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65479-8F9D-43EB-A52E-085EE44B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4CF3-F410-4862-8ED8-7A87818AF034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36BE9-7AD7-41AF-ABDC-599210A2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E2BC4-BDB4-4773-988D-5EC8EAAE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1202-4B84-4358-A7C4-014C94DAA7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276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1D484-FE9B-4717-B766-384D6B0EC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54A1-03C0-49EF-9D96-85EA7884D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052CF-A382-4DBF-B804-C5AEC426D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A63EE-6637-4D0C-A3D1-4824BFC1F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F1490-649A-4B2F-8DEA-CB72D2AC1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90FEA-6DF9-4C66-AE47-C94BE414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4CF3-F410-4862-8ED8-7A87818AF034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D8136-BC87-4F9E-8DBC-CA73CC3A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3F174E-BBD7-4FBF-BF0C-C5B0EDA4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1202-4B84-4358-A7C4-014C94DAA7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911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0EE2-62EB-498C-A301-E4FECA8D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11212F-9AA5-4EBD-9655-5994E3DD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4CF3-F410-4862-8ED8-7A87818AF034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E9133-E8E0-4774-BC3E-201125A4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E10E4-B455-4C6D-ACDA-037148D6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1202-4B84-4358-A7C4-014C94DAA7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42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52478-7B54-4640-8C15-16EFCF24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4CF3-F410-4862-8ED8-7A87818AF034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CC9CD-6D08-4658-BBC4-D5E28F4A3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4E42F-5798-43C3-85EA-04A9697F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1202-4B84-4358-A7C4-014C94DAA7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24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C45C-58DC-4ACD-897F-AEDC0FB46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46FA8-DB37-4B99-8736-8334F51AD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36ADA-972F-466F-85AD-E9E1D41F9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0EBF3-9ADD-4B96-964D-ACEA4D72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4CF3-F410-4862-8ED8-7A87818AF034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20BED-68D2-45B2-8FE4-D7EDFC42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A50FA-8CD9-47F0-AF90-ACD61F6F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1202-4B84-4358-A7C4-014C94DAA7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058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78797-86E7-4239-A222-A14710E31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3A1051-A1E8-4466-BC6B-8547DE52B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7EABC-80F4-432E-A018-46D51CDAB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48238-A3BB-47E9-AC8C-C33CC86E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4CF3-F410-4862-8ED8-7A87818AF034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25929-BBB5-4E31-8694-FBF19F242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A699F-A0CF-422C-87BE-84946B4D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1202-4B84-4358-A7C4-014C94DAA7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002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BD6CF-D5AA-4058-A40B-7F5D1302B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D1BDC-8864-4C35-A292-2DFEE9983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C8762-89A7-46E5-92FD-AD9A772C5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34CF3-F410-4862-8ED8-7A87818AF034}" type="datetimeFigureOut">
              <a:rPr lang="en-AU" smtClean="0"/>
              <a:t>12/05/2021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A15B5-E350-44F9-85DC-83187D8D7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8C86C-F00F-47B0-809D-42907FA93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B1202-4B84-4358-A7C4-014C94DAA7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48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8168-CEA8-4050-9261-3DB6B360C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IBM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2D807-F88F-4A03-A457-8DBA4F8EC6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800" spc="75" dirty="0">
                <a:solidFill>
                  <a:srgbClr val="5A5A5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the best place to open a restaurant in Canberra, Australia?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6035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4E0DD2-2F7F-4314-BA62-65E0549C5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Business case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370FD-0949-4999-904A-9A97EC08E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To find a suitable location to open a restaurant in the city of Canberra in Australia </a:t>
            </a:r>
          </a:p>
        </p:txBody>
      </p:sp>
    </p:spTree>
    <p:extLst>
      <p:ext uri="{BB962C8B-B14F-4D97-AF65-F5344CB8AC3E}">
        <p14:creationId xmlns:p14="http://schemas.microsoft.com/office/powerpoint/2010/main" val="39372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4CBEE-10BC-40EB-AB14-D22BB785A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AU" sz="4000">
                <a:solidFill>
                  <a:srgbClr val="FFFFFF"/>
                </a:solidFill>
              </a:rPr>
              <a:t>Data 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D6258-9873-4916-B880-98A5B7B62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1" y="2962451"/>
            <a:ext cx="2779954" cy="2820012"/>
          </a:xfrm>
        </p:spPr>
        <p:txBody>
          <a:bodyPr>
            <a:normAutofit/>
          </a:bodyPr>
          <a:lstStyle/>
          <a:p>
            <a:r>
              <a:rPr lang="en-AU" sz="1600"/>
              <a:t>Mathew Proctor postcode dataset  </a:t>
            </a:r>
          </a:p>
          <a:p>
            <a:r>
              <a:rPr lang="en-AU" sz="1600"/>
              <a:t>Foursquare API 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6DB24CA1-7E1C-4539-9995-CA98FDE42FB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376" y="2962451"/>
            <a:ext cx="5397152" cy="282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1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5D7757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E5113-BC6B-4683-A1AE-CF4891B50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Methodology </a:t>
            </a:r>
          </a:p>
        </p:txBody>
      </p:sp>
      <p:pic>
        <p:nvPicPr>
          <p:cNvPr id="15" name="Picture 14" descr="Map&#10;&#10;Description automatically generated">
            <a:extLst>
              <a:ext uri="{FF2B5EF4-FFF2-40B4-BE49-F238E27FC236}">
                <a16:creationId xmlns:a16="http://schemas.microsoft.com/office/drawing/2014/main" id="{3D83EA5E-ABB4-4A36-B63C-15325AAB6B5C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6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2475CA-3373-4E4A-A303-FCEC8A648EC1}"/>
              </a:ext>
            </a:extLst>
          </p:cNvPr>
          <p:cNvSpPr txBox="1"/>
          <p:nvPr/>
        </p:nvSpPr>
        <p:spPr>
          <a:xfrm>
            <a:off x="8029319" y="917725"/>
            <a:ext cx="3424739" cy="4852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The image to the left shows a map of all areas by their postcodes. This was generated through the Mathew proctor dataset and folium 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Utilise</a:t>
            </a:r>
            <a:r>
              <a:rPr lang="en-US" sz="2000" dirty="0">
                <a:solidFill>
                  <a:srgbClr val="FFFFFF"/>
                </a:solidFill>
              </a:rPr>
              <a:t> the K-means clustering algorithm to group all postcode areas in Canberra by the make of venues </a:t>
            </a:r>
          </a:p>
        </p:txBody>
      </p:sp>
    </p:spTree>
    <p:extLst>
      <p:ext uri="{BB962C8B-B14F-4D97-AF65-F5344CB8AC3E}">
        <p14:creationId xmlns:p14="http://schemas.microsoft.com/office/powerpoint/2010/main" val="343810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82C9E6-A1F6-4D56-AC25-9C9581B6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Foursquare usage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AD5DD5-A595-4563-96F9-5B8002F99678}"/>
              </a:ext>
            </a:extLst>
          </p:cNvPr>
          <p:cNvSpPr txBox="1"/>
          <p:nvPr/>
        </p:nvSpPr>
        <p:spPr>
          <a:xfrm>
            <a:off x="1428750" y="1597390"/>
            <a:ext cx="9334500" cy="870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Foursquare is used to retrieve all venues in each postcode </a:t>
            </a:r>
          </a:p>
        </p:txBody>
      </p:sp>
      <p:pic>
        <p:nvPicPr>
          <p:cNvPr id="4" name="Content Placeholder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B8C333F0-98C0-466C-9969-CD518225C88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07758"/>
            <a:ext cx="105156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57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C13F0-831C-402D-9938-D7E062C59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K-means clustering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8F204200-FD06-4A24-877C-8E23B9EF206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0" r="1" b="937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E64C1C-B031-44A7-A2E8-3EC09FFDE0E4}"/>
              </a:ext>
            </a:extLst>
          </p:cNvPr>
          <p:cNvSpPr txBox="1"/>
          <p:nvPr/>
        </p:nvSpPr>
        <p:spPr>
          <a:xfrm>
            <a:off x="7546848" y="2516777"/>
            <a:ext cx="3803904" cy="3660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>
                <a:effectLst/>
              </a:rPr>
              <a:t>K-means clustering is an unsupervised machine learning algorithm which is used to group datapoints together into clusters of similar qualities. 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/>
              <a:t>K represents the number of centroids for data sets to be grouped into </a:t>
            </a:r>
            <a:endParaRPr lang="en-US" sz="1700">
              <a:effectLst/>
            </a:endParaRP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>
                <a:effectLst/>
              </a:rPr>
              <a:t>The optimal value for K depends on the size of data and its variation. The optimal value can be found through the elbow method shown to the left. In this case, K should be 6.</a:t>
            </a:r>
          </a:p>
        </p:txBody>
      </p:sp>
    </p:spTree>
    <p:extLst>
      <p:ext uri="{BB962C8B-B14F-4D97-AF65-F5344CB8AC3E}">
        <p14:creationId xmlns:p14="http://schemas.microsoft.com/office/powerpoint/2010/main" val="4070580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58763-350D-4800-917B-399DF04BC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Results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Map&#10;&#10;Description automatically generated">
            <a:extLst>
              <a:ext uri="{FF2B5EF4-FFF2-40B4-BE49-F238E27FC236}">
                <a16:creationId xmlns:a16="http://schemas.microsoft.com/office/drawing/2014/main" id="{B90285C0-972D-47CA-BBAE-B14EC91436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816141"/>
            <a:ext cx="5455917" cy="321899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1C48868-8379-4DC4-87A3-933BFE4719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771466"/>
            <a:ext cx="5455917" cy="22096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681550-9F19-4B15-9701-9234D3AC9AE7}"/>
              </a:ext>
            </a:extLst>
          </p:cNvPr>
          <p:cNvSpPr txBox="1"/>
          <p:nvPr/>
        </p:nvSpPr>
        <p:spPr>
          <a:xfrm>
            <a:off x="6445073" y="5433391"/>
            <a:ext cx="3918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Cluster 1 (Purple)</a:t>
            </a:r>
          </a:p>
        </p:txBody>
      </p:sp>
    </p:spTree>
    <p:extLst>
      <p:ext uri="{BB962C8B-B14F-4D97-AF65-F5344CB8AC3E}">
        <p14:creationId xmlns:p14="http://schemas.microsoft.com/office/powerpoint/2010/main" val="204723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178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IBM Capstone</vt:lpstr>
      <vt:lpstr>Business case </vt:lpstr>
      <vt:lpstr>Data sources </vt:lpstr>
      <vt:lpstr>Methodology </vt:lpstr>
      <vt:lpstr>Foursquare usage </vt:lpstr>
      <vt:lpstr>K-means clustering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</dc:title>
  <dc:creator>yasin rahman</dc:creator>
  <cp:lastModifiedBy>yasin rahman</cp:lastModifiedBy>
  <cp:revision>3</cp:revision>
  <dcterms:created xsi:type="dcterms:W3CDTF">2021-05-12T08:05:08Z</dcterms:created>
  <dcterms:modified xsi:type="dcterms:W3CDTF">2021-05-12T08:31:27Z</dcterms:modified>
</cp:coreProperties>
</file>