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8" r:id="rId3"/>
    <p:sldId id="297" r:id="rId4"/>
    <p:sldId id="298" r:id="rId5"/>
    <p:sldId id="259" r:id="rId6"/>
    <p:sldId id="299" r:id="rId7"/>
    <p:sldId id="300" r:id="rId8"/>
    <p:sldId id="301" r:id="rId9"/>
    <p:sldId id="302" r:id="rId10"/>
    <p:sldId id="303" r:id="rId11"/>
    <p:sldId id="304" r:id="rId12"/>
    <p:sldId id="305" r:id="rId13"/>
  </p:sldIdLst>
  <p:sldSz cx="9144000" cy="5143500" type="screen16x9"/>
  <p:notesSz cx="6858000" cy="9144000"/>
  <p:embeddedFontLst>
    <p:embeddedFont>
      <p:font typeface="Fira Sans Extra Condensed Medium" panose="020B0604020202020204" charset="0"/>
      <p:regular r:id="rId15"/>
      <p:bold r:id="rId16"/>
      <p:italic r:id="rId17"/>
      <p:boldItalic r:id="rId18"/>
    </p:embeddedFont>
    <p:embeddedFont>
      <p:font typeface="Advent Pro SemiBold" panose="020B0604020202020204" charset="0"/>
      <p:regular r:id="rId19"/>
      <p:bold r:id="rId20"/>
      <p:italic r:id="rId21"/>
      <p:boldItalic r:id="rId22"/>
    </p:embeddedFont>
    <p:embeddedFont>
      <p:font typeface="Share Tech" panose="020B0604020202020204" charset="0"/>
      <p:regular r:id="rId23"/>
    </p:embeddedFont>
    <p:embeddedFont>
      <p:font typeface="Maven Pro"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94260-7831-47A5-944C-D2E5C0937463}">
  <a:tblStyle styleId="{55194260-7831-47A5-944C-D2E5C09374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7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87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01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9" r:id="rId4"/>
    <p:sldLayoutId id="2147483667"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Presenter: </a:t>
            </a:r>
          </a:p>
          <a:p>
            <a:pPr marL="0" lvl="0" indent="0" algn="ctr" rtl="0">
              <a:spcBef>
                <a:spcPts val="0"/>
              </a:spcBef>
              <a:spcAft>
                <a:spcPts val="0"/>
              </a:spcAft>
              <a:buNone/>
            </a:pPr>
            <a:r>
              <a:rPr lang="en" dirty="0" smtClean="0"/>
              <a:t>Muhammad Yasin Aiman Bin Rohalim</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System Recommendation</a:t>
            </a:r>
            <a:br>
              <a:rPr lang="en" dirty="0" smtClean="0"/>
            </a:br>
            <a:r>
              <a:rPr lang="en" dirty="0" smtClean="0"/>
              <a:t>Movie Application</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MY" dirty="0"/>
          </a:p>
        </p:txBody>
      </p:sp>
      <p:sp>
        <p:nvSpPr>
          <p:cNvPr id="3" name="Title 2"/>
          <p:cNvSpPr>
            <a:spLocks noGrp="1"/>
          </p:cNvSpPr>
          <p:nvPr>
            <p:ph type="ctrTitle"/>
          </p:nvPr>
        </p:nvSpPr>
        <p:spPr>
          <a:xfrm>
            <a:off x="568024" y="181150"/>
            <a:ext cx="3769025" cy="577800"/>
          </a:xfrm>
        </p:spPr>
        <p:txBody>
          <a:bodyPr/>
          <a:lstStyle/>
          <a:p>
            <a:r>
              <a:rPr lang="en-US" dirty="0" smtClean="0"/>
              <a:t>High Level Design</a:t>
            </a:r>
            <a:endParaRPr lang="en-MY"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815" y="758950"/>
            <a:ext cx="5510369" cy="4044950"/>
          </a:xfrm>
          <a:prstGeom prst="rect">
            <a:avLst/>
          </a:prstGeom>
        </p:spPr>
      </p:pic>
    </p:spTree>
    <p:extLst>
      <p:ext uri="{BB962C8B-B14F-4D97-AF65-F5344CB8AC3E}">
        <p14:creationId xmlns:p14="http://schemas.microsoft.com/office/powerpoint/2010/main" val="2950129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MY" dirty="0"/>
          </a:p>
        </p:txBody>
      </p:sp>
      <p:sp>
        <p:nvSpPr>
          <p:cNvPr id="3" name="Title 2"/>
          <p:cNvSpPr>
            <a:spLocks noGrp="1"/>
          </p:cNvSpPr>
          <p:nvPr>
            <p:ph type="ctrTitle"/>
          </p:nvPr>
        </p:nvSpPr>
        <p:spPr>
          <a:xfrm>
            <a:off x="568024" y="181150"/>
            <a:ext cx="3769025" cy="577800"/>
          </a:xfrm>
        </p:spPr>
        <p:txBody>
          <a:bodyPr/>
          <a:lstStyle/>
          <a:p>
            <a:r>
              <a:rPr lang="en-US" dirty="0" smtClean="0"/>
              <a:t>Low Level Design</a:t>
            </a:r>
            <a:endParaRPr lang="en-MY"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807" y="57150"/>
            <a:ext cx="2922285" cy="5022850"/>
          </a:xfrm>
          <a:prstGeom prst="rect">
            <a:avLst/>
          </a:prstGeom>
        </p:spPr>
      </p:pic>
    </p:spTree>
    <p:extLst>
      <p:ext uri="{BB962C8B-B14F-4D97-AF65-F5344CB8AC3E}">
        <p14:creationId xmlns:p14="http://schemas.microsoft.com/office/powerpoint/2010/main" val="1819866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MY" dirty="0"/>
          </a:p>
        </p:txBody>
      </p:sp>
      <p:sp>
        <p:nvSpPr>
          <p:cNvPr id="3" name="Subtitle 2"/>
          <p:cNvSpPr>
            <a:spLocks noGrp="1"/>
          </p:cNvSpPr>
          <p:nvPr>
            <p:ph type="subTitle" idx="1"/>
          </p:nvPr>
        </p:nvSpPr>
        <p:spPr/>
        <p:txBody>
          <a:bodyPr/>
          <a:lstStyle/>
          <a:p>
            <a:endParaRPr lang="en-MY" dirty="0"/>
          </a:p>
        </p:txBody>
      </p:sp>
    </p:spTree>
    <p:extLst>
      <p:ext uri="{BB962C8B-B14F-4D97-AF65-F5344CB8AC3E}">
        <p14:creationId xmlns:p14="http://schemas.microsoft.com/office/powerpoint/2010/main" val="39047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lvl="0"/>
            <a:r>
              <a:rPr lang="en-MY" dirty="0"/>
              <a:t>Intended Audience</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Purpose</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400800" y="3396800"/>
            <a:ext cx="2517296" cy="577800"/>
          </a:xfrm>
          <a:prstGeom prst="rect">
            <a:avLst/>
          </a:prstGeom>
        </p:spPr>
        <p:txBody>
          <a:bodyPr spcFirstLastPara="1" wrap="square" lIns="91425" tIns="91425" rIns="91425" bIns="91425" anchor="b" anchorCtr="0">
            <a:noAutofit/>
          </a:bodyPr>
          <a:lstStyle/>
          <a:p>
            <a:pPr lvl="0"/>
            <a:r>
              <a:rPr lang="en-US" dirty="0" smtClean="0"/>
              <a:t>High and Low Level Design</a:t>
            </a:r>
            <a:endParaRPr dirty="0"/>
          </a:p>
        </p:txBody>
      </p:sp>
      <p:sp>
        <p:nvSpPr>
          <p:cNvPr id="473" name="Google Shape;473;p27"/>
          <p:cNvSpPr txBox="1">
            <a:spLocks noGrp="1"/>
          </p:cNvSpPr>
          <p:nvPr>
            <p:ph type="ctrTitle" idx="4"/>
          </p:nvPr>
        </p:nvSpPr>
        <p:spPr>
          <a:xfrm>
            <a:off x="3959468" y="3632456"/>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Non-Functional Requirement</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System Features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04</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05</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06</a:t>
            </a:r>
            <a:endParaRPr dirty="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185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00654" y="1035831"/>
            <a:ext cx="4230875" cy="2090100"/>
          </a:xfrm>
          <a:prstGeom prst="rect">
            <a:avLst/>
          </a:prstGeom>
        </p:spPr>
        <p:txBody>
          <a:bodyPr spcFirstLastPara="1" wrap="square" lIns="91425" tIns="91425" rIns="91425" bIns="91425" anchor="t" anchorCtr="0">
            <a:noAutofit/>
          </a:bodyPr>
          <a:lstStyle/>
          <a:p>
            <a:pPr marL="0" lvl="0" indent="0">
              <a:buNone/>
            </a:pPr>
            <a:r>
              <a:rPr lang="en-US" dirty="0"/>
              <a:t>A recommender system is a technology that utilizes machine learning algorithms to predict the likelihood of a user's interest in a particular item. It provides personalized recommendations to users based on their past behaviors and preferences. These systems are commonly used in e-commerce, online streaming services, and social media platforms.</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340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975336"/>
            <a:ext cx="4310195" cy="2090100"/>
          </a:xfrm>
          <a:prstGeom prst="rect">
            <a:avLst/>
          </a:prstGeom>
        </p:spPr>
        <p:txBody>
          <a:bodyPr spcFirstLastPara="1" wrap="square" lIns="91425" tIns="91425" rIns="91425" bIns="91425" anchor="t" anchorCtr="0">
            <a:noAutofit/>
          </a:bodyPr>
          <a:lstStyle/>
          <a:p>
            <a:pPr marL="0" lvl="0" indent="0">
              <a:buNone/>
            </a:pPr>
            <a:r>
              <a:rPr lang="en-US" dirty="0" smtClean="0"/>
              <a:t>The </a:t>
            </a:r>
            <a:r>
              <a:rPr lang="en-US" dirty="0"/>
              <a:t>purpose of a recommender system is to improve the user experience by providing personalized recommendations to users. This can help increase customer engagement, satisfaction, and conversion rates. Additionally, recommender systems can also help businesses make better use of their inventory, by promoting items that are more likely to sell, and reducing the risk of overstocking.</a:t>
            </a:r>
            <a:endParaRPr dirty="0"/>
          </a:p>
        </p:txBody>
      </p:sp>
      <p:sp>
        <p:nvSpPr>
          <p:cNvPr id="507" name="Google Shape;507;p28"/>
          <p:cNvSpPr txBox="1">
            <a:spLocks noGrp="1"/>
          </p:cNvSpPr>
          <p:nvPr>
            <p:ph type="ctrTitle"/>
          </p:nvPr>
        </p:nvSpPr>
        <p:spPr>
          <a:xfrm>
            <a:off x="663275" y="277500"/>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Purpose</a:t>
            </a:r>
            <a:endParaRPr dirty="0"/>
          </a:p>
        </p:txBody>
      </p:sp>
      <p:grpSp>
        <p:nvGrpSpPr>
          <p:cNvPr id="508" name="Google Shape;508;p28"/>
          <p:cNvGrpSpPr/>
          <p:nvPr/>
        </p:nvGrpSpPr>
        <p:grpSpPr>
          <a:xfrm>
            <a:off x="5054063" y="982470"/>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888905" y="-146407"/>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783133" y="1319539"/>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7224" y="989475"/>
            <a:ext cx="7502825" cy="2090100"/>
          </a:xfrm>
        </p:spPr>
        <p:txBody>
          <a:bodyPr/>
          <a:lstStyle/>
          <a:p>
            <a:pPr algn="just"/>
            <a:r>
              <a:rPr lang="en-US" dirty="0"/>
              <a:t>Recommender systems aim to provide users with a personalized experience by considering their unique preferences and behaviors. The intended audience for these systems will vary based on the context in which they are being used. For example, in a commercial setting, such as an e-commerce website, the target audience is typically customers looking for product recommendations. In a content-based environment, like a news website, the intended audience is readers seeking personalized news suggestions. Additionally, there is a more general audience, such as movie-goers, who can benefit from movie recommendations.</a:t>
            </a:r>
            <a:endParaRPr lang="en-MY" dirty="0"/>
          </a:p>
        </p:txBody>
      </p:sp>
      <p:sp>
        <p:nvSpPr>
          <p:cNvPr id="3" name="Title 2"/>
          <p:cNvSpPr>
            <a:spLocks noGrp="1"/>
          </p:cNvSpPr>
          <p:nvPr>
            <p:ph type="ctrTitle"/>
          </p:nvPr>
        </p:nvSpPr>
        <p:spPr>
          <a:xfrm>
            <a:off x="618824" y="411675"/>
            <a:ext cx="3489625" cy="577800"/>
          </a:xfrm>
        </p:spPr>
        <p:txBody>
          <a:bodyPr/>
          <a:lstStyle/>
          <a:p>
            <a:r>
              <a:rPr lang="en-US" dirty="0" smtClean="0"/>
              <a:t>Intended Audience</a:t>
            </a:r>
            <a:endParaRPr lang="en-MY" dirty="0"/>
          </a:p>
        </p:txBody>
      </p:sp>
    </p:spTree>
    <p:extLst>
      <p:ext uri="{BB962C8B-B14F-4D97-AF65-F5344CB8AC3E}">
        <p14:creationId xmlns:p14="http://schemas.microsoft.com/office/powerpoint/2010/main" val="327682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206575" y="1566711"/>
            <a:ext cx="3534300" cy="2090100"/>
          </a:xfrm>
        </p:spPr>
        <p:txBody>
          <a:bodyPr/>
          <a:lstStyle/>
          <a:p>
            <a:r>
              <a:rPr lang="en-US" dirty="0" smtClean="0"/>
              <a:t>Login And Register</a:t>
            </a:r>
          </a:p>
          <a:p>
            <a:r>
              <a:rPr lang="en-US" dirty="0" smtClean="0"/>
              <a:t>Movie Details</a:t>
            </a:r>
          </a:p>
          <a:p>
            <a:r>
              <a:rPr lang="en-US" dirty="0" smtClean="0"/>
              <a:t>Movie List</a:t>
            </a:r>
          </a:p>
          <a:p>
            <a:r>
              <a:rPr lang="en-US" dirty="0" smtClean="0"/>
              <a:t>System Recommendation</a:t>
            </a:r>
          </a:p>
          <a:p>
            <a:r>
              <a:rPr lang="en-US" dirty="0" smtClean="0"/>
              <a:t>User and Admin Management</a:t>
            </a:r>
          </a:p>
          <a:p>
            <a:r>
              <a:rPr lang="en-US" dirty="0" smtClean="0"/>
              <a:t>Movie Trailer</a:t>
            </a:r>
            <a:endParaRPr lang="en-MY" dirty="0"/>
          </a:p>
        </p:txBody>
      </p:sp>
      <p:sp>
        <p:nvSpPr>
          <p:cNvPr id="3" name="Title 2"/>
          <p:cNvSpPr>
            <a:spLocks noGrp="1"/>
          </p:cNvSpPr>
          <p:nvPr>
            <p:ph type="ctrTitle"/>
          </p:nvPr>
        </p:nvSpPr>
        <p:spPr>
          <a:xfrm>
            <a:off x="4301825" y="793618"/>
            <a:ext cx="2686500" cy="577800"/>
          </a:xfrm>
        </p:spPr>
        <p:txBody>
          <a:bodyPr/>
          <a:lstStyle/>
          <a:p>
            <a:r>
              <a:rPr lang="en-US" dirty="0" smtClean="0"/>
              <a:t>System Features</a:t>
            </a:r>
            <a:endParaRPr lang="en-MY" dirty="0"/>
          </a:p>
        </p:txBody>
      </p:sp>
      <p:grpSp>
        <p:nvGrpSpPr>
          <p:cNvPr id="4" name="Google Shape;508;p28"/>
          <p:cNvGrpSpPr/>
          <p:nvPr/>
        </p:nvGrpSpPr>
        <p:grpSpPr>
          <a:xfrm>
            <a:off x="510311" y="725975"/>
            <a:ext cx="2851442" cy="3213988"/>
            <a:chOff x="2501950" y="1507050"/>
            <a:chExt cx="2392350" cy="2696525"/>
          </a:xfrm>
        </p:grpSpPr>
        <p:sp>
          <p:nvSpPr>
            <p:cNvPr id="5"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34;p28"/>
          <p:cNvGrpSpPr/>
          <p:nvPr/>
        </p:nvGrpSpPr>
        <p:grpSpPr>
          <a:xfrm>
            <a:off x="1295370" y="1144742"/>
            <a:ext cx="1541751" cy="2455003"/>
            <a:chOff x="2160750" y="237575"/>
            <a:chExt cx="3253325" cy="5180425"/>
          </a:xfrm>
        </p:grpSpPr>
        <p:sp>
          <p:nvSpPr>
            <p:cNvPr id="2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198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4" y="1679175"/>
            <a:ext cx="3534300" cy="2090100"/>
          </a:xfrm>
        </p:spPr>
        <p:txBody>
          <a:bodyPr/>
          <a:lstStyle/>
          <a:p>
            <a:r>
              <a:rPr lang="en-US" dirty="0" smtClean="0"/>
              <a:t>Performance </a:t>
            </a:r>
          </a:p>
          <a:p>
            <a:pPr lvl="1"/>
            <a:r>
              <a:rPr lang="en-US" dirty="0"/>
              <a:t>The recommendation system should provide movie suggestions within 2 seconds of user input</a:t>
            </a:r>
            <a:r>
              <a:rPr lang="en-US" dirty="0" smtClean="0"/>
              <a:t>.</a:t>
            </a:r>
            <a:endParaRPr lang="en-MY" dirty="0" smtClean="0"/>
          </a:p>
          <a:p>
            <a:pPr lvl="1"/>
            <a:r>
              <a:rPr lang="en-US" dirty="0"/>
              <a:t>The recommendation system should have a 99% uptime.</a:t>
            </a:r>
          </a:p>
          <a:p>
            <a:pPr lvl="1"/>
            <a:endParaRPr lang="en-US" dirty="0"/>
          </a:p>
        </p:txBody>
      </p:sp>
      <p:sp>
        <p:nvSpPr>
          <p:cNvPr id="3" name="Title 2"/>
          <p:cNvSpPr>
            <a:spLocks noGrp="1"/>
          </p:cNvSpPr>
          <p:nvPr>
            <p:ph type="ctrTitle"/>
          </p:nvPr>
        </p:nvSpPr>
        <p:spPr>
          <a:xfrm>
            <a:off x="618824" y="411674"/>
            <a:ext cx="5312076" cy="763075"/>
          </a:xfrm>
        </p:spPr>
        <p:txBody>
          <a:bodyPr/>
          <a:lstStyle/>
          <a:p>
            <a:pPr algn="just"/>
            <a:r>
              <a:rPr lang="en-US" dirty="0" smtClean="0"/>
              <a:t>Non-Functional Requirement</a:t>
            </a:r>
            <a:endParaRPr lang="en-MY" dirty="0"/>
          </a:p>
        </p:txBody>
      </p:sp>
      <p:sp>
        <p:nvSpPr>
          <p:cNvPr id="4" name="Text Placeholder 1"/>
          <p:cNvSpPr txBox="1">
            <a:spLocks/>
          </p:cNvSpPr>
          <p:nvPr/>
        </p:nvSpPr>
        <p:spPr>
          <a:xfrm>
            <a:off x="4047824" y="1679175"/>
            <a:ext cx="3534300" cy="209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en-US" dirty="0" smtClean="0"/>
              <a:t>Safety </a:t>
            </a:r>
          </a:p>
          <a:p>
            <a:pPr lvl="1"/>
            <a:r>
              <a:rPr lang="en-US" dirty="0"/>
              <a:t>The recommendation system should implement data protection measures to ensure the privacy of </a:t>
            </a:r>
            <a:r>
              <a:rPr lang="en-US" dirty="0" smtClean="0"/>
              <a:t>user data.</a:t>
            </a:r>
          </a:p>
          <a:p>
            <a:pPr lvl="1"/>
            <a:endParaRPr lang="en-US" dirty="0"/>
          </a:p>
        </p:txBody>
      </p:sp>
    </p:spTree>
    <p:extLst>
      <p:ext uri="{BB962C8B-B14F-4D97-AF65-F5344CB8AC3E}">
        <p14:creationId xmlns:p14="http://schemas.microsoft.com/office/powerpoint/2010/main" val="41257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4" y="1679175"/>
            <a:ext cx="3534300" cy="2090100"/>
          </a:xfrm>
        </p:spPr>
        <p:txBody>
          <a:bodyPr/>
          <a:lstStyle/>
          <a:p>
            <a:r>
              <a:rPr lang="en-US" dirty="0" smtClean="0"/>
              <a:t>Security</a:t>
            </a:r>
          </a:p>
          <a:p>
            <a:pPr lvl="1"/>
            <a:r>
              <a:rPr lang="en-US" dirty="0"/>
              <a:t>The recommendation system should implement a secure login process with password encryption</a:t>
            </a:r>
            <a:r>
              <a:rPr lang="en-US" dirty="0" smtClean="0"/>
              <a:t>.</a:t>
            </a:r>
          </a:p>
        </p:txBody>
      </p:sp>
      <p:sp>
        <p:nvSpPr>
          <p:cNvPr id="3" name="Title 2"/>
          <p:cNvSpPr>
            <a:spLocks noGrp="1"/>
          </p:cNvSpPr>
          <p:nvPr>
            <p:ph type="ctrTitle"/>
          </p:nvPr>
        </p:nvSpPr>
        <p:spPr>
          <a:xfrm>
            <a:off x="618824" y="411674"/>
            <a:ext cx="5312076" cy="763075"/>
          </a:xfrm>
        </p:spPr>
        <p:txBody>
          <a:bodyPr/>
          <a:lstStyle/>
          <a:p>
            <a:pPr algn="just"/>
            <a:r>
              <a:rPr lang="en-US" dirty="0" smtClean="0"/>
              <a:t>Non-Functional Requirement</a:t>
            </a:r>
            <a:endParaRPr lang="en-MY" dirty="0"/>
          </a:p>
        </p:txBody>
      </p:sp>
      <p:sp>
        <p:nvSpPr>
          <p:cNvPr id="4" name="Text Placeholder 1"/>
          <p:cNvSpPr txBox="1">
            <a:spLocks/>
          </p:cNvSpPr>
          <p:nvPr/>
        </p:nvSpPr>
        <p:spPr>
          <a:xfrm>
            <a:off x="4047824" y="1679175"/>
            <a:ext cx="3534300" cy="209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en-US" dirty="0" smtClean="0"/>
              <a:t>Software Quality </a:t>
            </a:r>
          </a:p>
          <a:p>
            <a:pPr lvl="1"/>
            <a:r>
              <a:rPr lang="en-US" dirty="0"/>
              <a:t>The recommendation system should have a user-friendly interface for ease of use</a:t>
            </a:r>
            <a:r>
              <a:rPr lang="en-US" dirty="0" smtClean="0"/>
              <a:t>.</a:t>
            </a:r>
          </a:p>
          <a:p>
            <a:pPr lvl="1"/>
            <a:r>
              <a:rPr lang="en-US" dirty="0"/>
              <a:t>The recommendation system should be maintainable, with clear and concise code for future updates and bug fixes.</a:t>
            </a:r>
            <a:endParaRPr lang="en-US" dirty="0"/>
          </a:p>
        </p:txBody>
      </p:sp>
    </p:spTree>
    <p:extLst>
      <p:ext uri="{BB962C8B-B14F-4D97-AF65-F5344CB8AC3E}">
        <p14:creationId xmlns:p14="http://schemas.microsoft.com/office/powerpoint/2010/main" val="949804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381</Words>
  <Application>Microsoft Office PowerPoint</Application>
  <PresentationFormat>On-screen Show (16:9)</PresentationFormat>
  <Paragraphs>45</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Fira Sans Extra Condensed Medium</vt:lpstr>
      <vt:lpstr>Advent Pro SemiBold</vt:lpstr>
      <vt:lpstr>Share Tech</vt:lpstr>
      <vt:lpstr>Maven Pro</vt:lpstr>
      <vt:lpstr>Data Science Consulting by Slidesgo</vt:lpstr>
      <vt:lpstr>System Recommendation Movie Application</vt:lpstr>
      <vt:lpstr>Intended Audience</vt:lpstr>
      <vt:lpstr>High and Low Level Design</vt:lpstr>
      <vt:lpstr>Introduction</vt:lpstr>
      <vt:lpstr>Purpose</vt:lpstr>
      <vt:lpstr>Intended Audience</vt:lpstr>
      <vt:lpstr>System Features</vt:lpstr>
      <vt:lpstr>Non-Functional Requirement</vt:lpstr>
      <vt:lpstr>Non-Functional Requirement</vt:lpstr>
      <vt:lpstr>High Level Design</vt:lpstr>
      <vt:lpstr>Low Level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Recommendation Movie Application</dc:title>
  <dc:creator>Yasin</dc:creator>
  <cp:lastModifiedBy>User</cp:lastModifiedBy>
  <cp:revision>3</cp:revision>
  <dcterms:modified xsi:type="dcterms:W3CDTF">2023-01-30T15:18:58Z</dcterms:modified>
</cp:coreProperties>
</file>