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26D4-A704-4438-80B1-99EE574BC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467C1-A993-4994-949D-D4E1A408E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1FA80-68F7-47A6-BE55-9C006395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8494-B5EC-4562-8DA9-B3843466C1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155A-ADB0-4B0F-A0BE-0523DC22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2EF2-98D5-4307-950C-BD942A02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D602-CB32-4F13-B971-777DCAC4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1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938A-63E3-4AC4-BB16-941379CA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B028D-760B-4C0F-94DD-D60E9C701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12C80-6017-44C9-BCB4-FE9B70E7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8494-B5EC-4562-8DA9-B3843466C1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798C-81BA-413F-9F90-A63E3B51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650DF-4D65-4370-95D5-270948B2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D602-CB32-4F13-B971-777DCAC4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4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7957A-752F-4470-B1AC-71B3F180A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779EE-D084-4D24-A72C-C9EA16F70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2120B-C833-48CE-8781-A825E613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8494-B5EC-4562-8DA9-B3843466C1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F9707-F55F-4EF5-8F13-37D90444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AD0CB-9CA8-4053-AEB7-32BF5CDF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D602-CB32-4F13-B971-777DCAC4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6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9B89-B910-4895-99E7-538B80F6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C7EA-BE51-4AC6-A079-11687D6F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A38C-2644-41DB-80E1-6459CCA3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8494-B5EC-4562-8DA9-B3843466C1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2C16-A543-46DB-BE0B-C8698803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F8CF4-37D9-4B03-9A05-3F2E9FDA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D602-CB32-4F13-B971-777DCAC4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C6CB-5B6C-48CB-B5A4-1EB04F9C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9FFD0-67B5-4361-8CBF-15BF59E9A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F0C3-162F-46D7-8CB5-2BD2C2A6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8494-B5EC-4562-8DA9-B3843466C1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EDFC1-D89A-4641-92E1-AF948A34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FF15-27BE-41F5-B05D-BB7CEA0D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D602-CB32-4F13-B971-777DCAC4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9FE9-DBEF-419B-8432-DBB00647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3DDE-1E9B-4288-B313-F71F59AA4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9968F-827D-41F1-9623-9A27EA811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0644C-412C-4323-8AB8-88EB9CE8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8494-B5EC-4562-8DA9-B3843466C1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0BF8D-8583-4C33-9690-F34A29B9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146B-DDF1-42ED-ABEA-E06AACA6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D602-CB32-4F13-B971-777DCAC4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4EFF-3F16-4FFB-96BD-395FD49A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4FA24-F676-49A0-9F21-22FECEFD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2FE9A-3C86-47FC-8552-EF7D0076D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A4DE4-C4B8-4624-B541-7688C8461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2BC3E-306B-47A5-A136-B565B60FE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EFC13-A9DB-437B-B205-1D602FE2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8494-B5EC-4562-8DA9-B3843466C1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AA77C-4944-488D-8E66-1BC705D7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AC8C9-80B8-441F-91BB-0EFFF67F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D602-CB32-4F13-B971-777DCAC4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5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FDD1-9B9A-424C-8F3C-137554D1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42B95-A542-484C-9E2B-394839E7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8494-B5EC-4562-8DA9-B3843466C1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B0E0B-72C3-4A85-AF65-1211782A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E01A8-E77B-4452-A516-6AE36A17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D602-CB32-4F13-B971-777DCAC4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5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62AE4-FB8D-4E04-AE10-316B05EC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8494-B5EC-4562-8DA9-B3843466C1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02149-4D05-4BB0-A5D2-89F00201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76367-AABF-4CAC-A78F-35346CBC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D602-CB32-4F13-B971-777DCAC4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7B05-FFC4-4F94-B0E2-01D19EC5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16A1-5BAA-407D-BA39-369DC157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CF43B-CEE9-46DC-8804-DB6C3140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372FD-B809-40AD-AD55-A3EABC0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8494-B5EC-4562-8DA9-B3843466C1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FD711-9F02-4432-87FA-E94AF0AA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9F7B8-1320-42AE-BDE3-68BA2CD7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D602-CB32-4F13-B971-777DCAC4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4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B242-A300-4FAE-AEE3-97EFDB1C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B242B-0560-4AD1-B954-143B0DAEA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C7C4C-0FEB-4CA4-8F9A-746BB6F65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53B9A-9512-476B-B0AE-A02358C3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8494-B5EC-4562-8DA9-B3843466C1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B1302-03DB-4659-B86E-808AC919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1745-323C-447F-B4D7-C5666173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D602-CB32-4F13-B971-777DCAC4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65FBE-273F-49CC-A155-3B64E1D5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E6EC-05CD-4FE8-9971-7B08195AD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827FD-5FA8-4B62-B95D-7117BABEE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8494-B5EC-4562-8DA9-B3843466C1A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A17BE-B5FE-4D8A-A89B-339CEA8F7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349B2-6313-4E9A-9D75-AC1E478D5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D602-CB32-4F13-B971-777DCAC4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3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C78A-0B89-4BD8-A6D6-92B374854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56199-D1BF-44A3-B27B-5E93375D0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0235B0-9273-46A8-A2D0-AF8970FECF49}"/>
              </a:ext>
            </a:extLst>
          </p:cNvPr>
          <p:cNvSpPr/>
          <p:nvPr/>
        </p:nvSpPr>
        <p:spPr>
          <a:xfrm>
            <a:off x="2924175" y="971550"/>
            <a:ext cx="3009900" cy="201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yasin unak</dc:creator>
  <cp:lastModifiedBy>yasin unak</cp:lastModifiedBy>
  <cp:revision>1</cp:revision>
  <dcterms:created xsi:type="dcterms:W3CDTF">2023-09-03T18:55:54Z</dcterms:created>
  <dcterms:modified xsi:type="dcterms:W3CDTF">2023-09-03T18:56:00Z</dcterms:modified>
</cp:coreProperties>
</file>