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4FAA038-C837-4322-94DE-FE20A6C47E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masterfrıdge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68800A8-84A2-4E13-ABC7-ADCD57985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888935"/>
          </a:xfrm>
        </p:spPr>
        <p:txBody>
          <a:bodyPr>
            <a:noAutofit/>
          </a:bodyPr>
          <a:lstStyle/>
          <a:p>
            <a:r>
              <a:rPr lang="tr-TR" sz="2400" dirty="0"/>
              <a:t>Team </a:t>
            </a:r>
            <a:r>
              <a:rPr lang="tr-TR" sz="2400" dirty="0" err="1"/>
              <a:t>members</a:t>
            </a:r>
            <a:endParaRPr lang="tr-TR" sz="2400" dirty="0"/>
          </a:p>
          <a:p>
            <a:endParaRPr lang="tr-TR" sz="2400" dirty="0"/>
          </a:p>
          <a:p>
            <a:r>
              <a:rPr lang="tr-TR" sz="2200" dirty="0"/>
              <a:t>Yasin gökçe şahin   201511210</a:t>
            </a:r>
          </a:p>
          <a:p>
            <a:r>
              <a:rPr lang="tr-TR" sz="2200" dirty="0"/>
              <a:t>Eyüp can Turgut      201411062</a:t>
            </a:r>
            <a:r>
              <a:rPr lang="tr-TR" sz="2400" dirty="0"/>
              <a:t>                          BEEBUDDIES</a:t>
            </a:r>
          </a:p>
        </p:txBody>
      </p:sp>
    </p:spTree>
    <p:extLst>
      <p:ext uri="{BB962C8B-B14F-4D97-AF65-F5344CB8AC3E}">
        <p14:creationId xmlns:p14="http://schemas.microsoft.com/office/powerpoint/2010/main" val="307713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0C20925-F13E-4813-B03D-59D4FEDA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Descrıptıon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638891-4BCE-453D-9580-2869D6BEC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purpose of our </a:t>
            </a:r>
            <a:r>
              <a:rPr lang="tr-TR" dirty="0" err="1"/>
              <a:t>application</a:t>
            </a:r>
            <a:r>
              <a:rPr lang="en-US" dirty="0"/>
              <a:t> is to facilitate the process of selecting food for housewives and singles at home. Imagine a system that tells you what you can do according to the materials in your </a:t>
            </a:r>
            <a:r>
              <a:rPr lang="tr-TR" dirty="0" err="1"/>
              <a:t>fridge</a:t>
            </a:r>
            <a:r>
              <a:rPr lang="en-US" dirty="0"/>
              <a:t>; </a:t>
            </a:r>
            <a:r>
              <a:rPr lang="tr-TR" dirty="0"/>
              <a:t>f</a:t>
            </a:r>
            <a:r>
              <a:rPr lang="en-US" dirty="0"/>
              <a:t>or example, if you have eggplant, pepper, onion, garlic, tomato and tomato paste, your fridge will offer you to cook </a:t>
            </a:r>
            <a:r>
              <a:rPr lang="en-US" dirty="0" err="1"/>
              <a:t>şakşuka</a:t>
            </a:r>
            <a:r>
              <a:rPr lang="en-US" dirty="0"/>
              <a:t>. The user chooses what kind of meal to prepare and the program presents recipes according to the ingredients in the fridge.</a:t>
            </a:r>
            <a:br>
              <a:rPr lang="en-US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0097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21A12FE-67C8-49D8-A1C1-609A4EBE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Functıonal</a:t>
            </a:r>
            <a:r>
              <a:rPr lang="tr-TR" dirty="0"/>
              <a:t> </a:t>
            </a:r>
            <a:r>
              <a:rPr lang="tr-TR" dirty="0" err="1"/>
              <a:t>requırements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80CBEF-C123-4824-BC49-AFF71C253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application can work on PC.</a:t>
            </a:r>
          </a:p>
          <a:p>
            <a:r>
              <a:rPr lang="en-US" dirty="0"/>
              <a:t>Every user can input their own foods on their fridges.</a:t>
            </a:r>
          </a:p>
          <a:p>
            <a:r>
              <a:rPr lang="en-US" dirty="0"/>
              <a:t>When the application is installed, users can create their own accounts.</a:t>
            </a:r>
          </a:p>
          <a:p>
            <a:r>
              <a:rPr lang="en-US" dirty="0"/>
              <a:t>Users shall be able to display recipes without registering.</a:t>
            </a:r>
          </a:p>
          <a:p>
            <a:r>
              <a:rPr lang="en-US" dirty="0"/>
              <a:t>Users who are enrolled can choose any categories between breakfast, lunch and dinner.</a:t>
            </a:r>
          </a:p>
        </p:txBody>
      </p:sp>
    </p:spTree>
    <p:extLst>
      <p:ext uri="{BB962C8B-B14F-4D97-AF65-F5344CB8AC3E}">
        <p14:creationId xmlns:p14="http://schemas.microsoft.com/office/powerpoint/2010/main" val="338037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0D7D74D-7C45-4BE1-9E5F-3DE868213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352" b="3877"/>
          <a:stretch/>
        </p:blipFill>
        <p:spPr>
          <a:xfrm>
            <a:off x="2088039" y="1072572"/>
            <a:ext cx="8015922" cy="5168349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51E30989-A21D-4F59-B17C-5C2421BE519F}"/>
              </a:ext>
            </a:extLst>
          </p:cNvPr>
          <p:cNvSpPr txBox="1"/>
          <p:nvPr/>
        </p:nvSpPr>
        <p:spPr>
          <a:xfrm>
            <a:off x="4650901" y="592213"/>
            <a:ext cx="289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latin typeface="+mj-lt"/>
              </a:rPr>
              <a:t>USE CASE MODEL</a:t>
            </a:r>
          </a:p>
        </p:txBody>
      </p:sp>
    </p:spTree>
    <p:extLst>
      <p:ext uri="{BB962C8B-B14F-4D97-AF65-F5344CB8AC3E}">
        <p14:creationId xmlns:p14="http://schemas.microsoft.com/office/powerpoint/2010/main" val="261092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395BCB5-371D-4AD1-A0C3-3EC134D15C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04814" y="435531"/>
            <a:ext cx="3382401" cy="1049337"/>
          </a:xfrm>
        </p:spPr>
        <p:txBody>
          <a:bodyPr/>
          <a:lstStyle/>
          <a:p>
            <a:pPr algn="ctr"/>
            <a:r>
              <a:rPr lang="tr-TR" dirty="0" err="1"/>
              <a:t>Subsystems</a:t>
            </a: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92348BE-C322-4F0E-ADCA-5CBF18B0EFB8}"/>
              </a:ext>
            </a:extLst>
          </p:cNvPr>
          <p:cNvSpPr txBox="1"/>
          <p:nvPr/>
        </p:nvSpPr>
        <p:spPr>
          <a:xfrm>
            <a:off x="1470991" y="111553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Log-In</a:t>
            </a: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9C8E08A-873E-4F27-9D79-EB44A8AA4583}"/>
              </a:ext>
            </a:extLst>
          </p:cNvPr>
          <p:cNvSpPr txBox="1"/>
          <p:nvPr/>
        </p:nvSpPr>
        <p:spPr>
          <a:xfrm>
            <a:off x="4792208" y="1117889"/>
            <a:ext cx="1807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Add</a:t>
            </a:r>
            <a:r>
              <a:rPr lang="tr-TR" dirty="0"/>
              <a:t>/</a:t>
            </a:r>
            <a:r>
              <a:rPr lang="tr-TR" dirty="0" err="1"/>
              <a:t>Delete</a:t>
            </a:r>
            <a:r>
              <a:rPr lang="tr-TR" dirty="0"/>
              <a:t> </a:t>
            </a:r>
            <a:r>
              <a:rPr lang="tr-TR" dirty="0" err="1"/>
              <a:t>Food</a:t>
            </a:r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A0CBAB3F-A6A8-4A7D-8B9A-732785B583CA}"/>
              </a:ext>
            </a:extLst>
          </p:cNvPr>
          <p:cNvSpPr txBox="1"/>
          <p:nvPr/>
        </p:nvSpPr>
        <p:spPr>
          <a:xfrm>
            <a:off x="9486462" y="1115536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Recipes</a:t>
            </a:r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ABADD4DC-99E5-459B-A553-C9EA6FC8C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9" y="1576593"/>
            <a:ext cx="3888384" cy="4063743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4A8695D6-5486-4192-A572-7E6158415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879" y="1576593"/>
            <a:ext cx="2810267" cy="1181265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0512FF89-AEFA-4643-9DE0-2409E4BAC7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37" r="11258"/>
          <a:stretch/>
        </p:blipFill>
        <p:spPr>
          <a:xfrm>
            <a:off x="7553840" y="1576593"/>
            <a:ext cx="4452731" cy="344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7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İçerik Yer Tutucusu 10">
            <a:extLst>
              <a:ext uri="{FF2B5EF4-FFF2-40B4-BE49-F238E27FC236}">
                <a16:creationId xmlns:a16="http://schemas.microsoft.com/office/drawing/2014/main" id="{64ADD9A6-1C64-40DE-93EB-BC54E9206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9029" y="941725"/>
            <a:ext cx="8113933" cy="5233487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5AECE135-E5DB-40C8-A626-1738E79A5320}"/>
              </a:ext>
            </a:extLst>
          </p:cNvPr>
          <p:cNvSpPr txBox="1"/>
          <p:nvPr/>
        </p:nvSpPr>
        <p:spPr>
          <a:xfrm>
            <a:off x="4853250" y="468630"/>
            <a:ext cx="2485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361429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78C6290-7E2D-4EF2-96A9-E05C40AB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Databases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305B1B4-FA8B-4ECA-813D-FB457F6DC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657367"/>
            <a:ext cx="3248478" cy="1543265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6349407-39E8-4E1F-AEE9-55A86C067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165" y="2657367"/>
            <a:ext cx="3324689" cy="1590897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614096D1-CF56-4666-926A-7E670F1FEAB4}"/>
              </a:ext>
            </a:extLst>
          </p:cNvPr>
          <p:cNvSpPr txBox="1"/>
          <p:nvPr/>
        </p:nvSpPr>
        <p:spPr>
          <a:xfrm>
            <a:off x="1451579" y="2288035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Users</a:t>
            </a:r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6CA66F2-0BD7-44B7-8559-10C6F53C9402}"/>
              </a:ext>
            </a:extLst>
          </p:cNvPr>
          <p:cNvSpPr txBox="1"/>
          <p:nvPr/>
        </p:nvSpPr>
        <p:spPr>
          <a:xfrm>
            <a:off x="7730165" y="2288035"/>
            <a:ext cx="74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Foods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64543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B6F54FE-E438-4756-BA5A-DA95B9B1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examples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54F7437-B0F2-46E6-A6D6-12EAB62AB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413464"/>
            <a:ext cx="3337508" cy="3449638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FFCD0464-99B3-48A2-8E51-050F4EB8BF98}"/>
              </a:ext>
            </a:extLst>
          </p:cNvPr>
          <p:cNvSpPr txBox="1"/>
          <p:nvPr/>
        </p:nvSpPr>
        <p:spPr>
          <a:xfrm>
            <a:off x="1451579" y="2044132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Registering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A9F566BE-93F8-4772-98B5-DCDBF2CDC6E1}"/>
              </a:ext>
            </a:extLst>
          </p:cNvPr>
          <p:cNvSpPr txBox="1"/>
          <p:nvPr/>
        </p:nvSpPr>
        <p:spPr>
          <a:xfrm>
            <a:off x="6096000" y="2044132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Meal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B43C64E1-BCBC-40C2-BF94-94A68820E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974" y="2413464"/>
            <a:ext cx="4835391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3608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179</Words>
  <Application>Microsoft Office PowerPoint</Application>
  <PresentationFormat>Geniş ekran</PresentationFormat>
  <Paragraphs>25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Galeri</vt:lpstr>
      <vt:lpstr>masterfrıdge</vt:lpstr>
      <vt:lpstr>Descrıptıon</vt:lpstr>
      <vt:lpstr>Functıonal requırements</vt:lpstr>
      <vt:lpstr>PowerPoint Sunusu</vt:lpstr>
      <vt:lpstr>Subsystems</vt:lpstr>
      <vt:lpstr>PowerPoint Sunusu</vt:lpstr>
      <vt:lpstr>Databases</vt:lpstr>
      <vt:lpstr>Code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masterfrıdge</dc:title>
  <dc:creator>EyupCan</dc:creator>
  <cp:lastModifiedBy>EyupCan</cp:lastModifiedBy>
  <cp:revision>11</cp:revision>
  <dcterms:created xsi:type="dcterms:W3CDTF">2019-05-30T17:14:40Z</dcterms:created>
  <dcterms:modified xsi:type="dcterms:W3CDTF">2019-05-30T21:02:14Z</dcterms:modified>
</cp:coreProperties>
</file>