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2CC4-5CB8-4535-9BBC-B6F300A579BC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6AB-AC24-4C42-9E73-7F175BFF2F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79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2CC4-5CB8-4535-9BBC-B6F300A579BC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6AB-AC24-4C42-9E73-7F175BFF2F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060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2CC4-5CB8-4535-9BBC-B6F300A579BC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6AB-AC24-4C42-9E73-7F175BFF2F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783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2CC4-5CB8-4535-9BBC-B6F300A579BC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6AB-AC24-4C42-9E73-7F175BFF2FDD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238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2CC4-5CB8-4535-9BBC-B6F300A579BC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6AB-AC24-4C42-9E73-7F175BFF2F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2221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2CC4-5CB8-4535-9BBC-B6F300A579BC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6AB-AC24-4C42-9E73-7F175BFF2F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8405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2CC4-5CB8-4535-9BBC-B6F300A579BC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6AB-AC24-4C42-9E73-7F175BFF2F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4536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2CC4-5CB8-4535-9BBC-B6F300A579BC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6AB-AC24-4C42-9E73-7F175BFF2F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8239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2CC4-5CB8-4535-9BBC-B6F300A579BC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6AB-AC24-4C42-9E73-7F175BFF2F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06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2CC4-5CB8-4535-9BBC-B6F300A579BC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6AB-AC24-4C42-9E73-7F175BFF2F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185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2CC4-5CB8-4535-9BBC-B6F300A579BC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6AB-AC24-4C42-9E73-7F175BFF2F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590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2CC4-5CB8-4535-9BBC-B6F300A579BC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6AB-AC24-4C42-9E73-7F175BFF2F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38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2CC4-5CB8-4535-9BBC-B6F300A579BC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6AB-AC24-4C42-9E73-7F175BFF2F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67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2CC4-5CB8-4535-9BBC-B6F300A579BC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6AB-AC24-4C42-9E73-7F175BFF2F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034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2CC4-5CB8-4535-9BBC-B6F300A579BC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6AB-AC24-4C42-9E73-7F175BFF2F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115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2CC4-5CB8-4535-9BBC-B6F300A579BC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6AB-AC24-4C42-9E73-7F175BFF2F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54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2CC4-5CB8-4535-9BBC-B6F300A579BC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6AB-AC24-4C42-9E73-7F175BFF2F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77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662CC4-5CB8-4535-9BBC-B6F300A579BC}" type="datetimeFigureOut">
              <a:rPr lang="tr-TR" smtClean="0"/>
              <a:t>13.10.2022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B6C36AB-AC24-4C42-9E73-7F175BFF2F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0416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228080" y="0"/>
            <a:ext cx="6075680" cy="2387600"/>
          </a:xfrm>
        </p:spPr>
        <p:txBody>
          <a:bodyPr>
            <a:normAutofit/>
          </a:bodyPr>
          <a:lstStyle/>
          <a:p>
            <a:r>
              <a:rPr lang="tr-TR" b="1" i="1" dirty="0" smtClean="0">
                <a:solidFill>
                  <a:schemeClr val="bg1"/>
                </a:solidFill>
              </a:rPr>
              <a:t>K-En Yakın Komşu Algoritması(KNN)</a:t>
            </a:r>
            <a:endParaRPr lang="tr-TR" b="1" i="1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7091680" y="2826183"/>
            <a:ext cx="5100320" cy="3962544"/>
          </a:xfrm>
        </p:spPr>
        <p:txBody>
          <a:bodyPr>
            <a:normAutofit fontScale="70000" lnSpcReduction="20000"/>
          </a:bodyPr>
          <a:lstStyle/>
          <a:p>
            <a:r>
              <a:rPr lang="tr-TR" sz="3600" b="1" i="1" dirty="0" smtClean="0">
                <a:latin typeface="Arial Black" panose="020B0A04020102020204" pitchFamily="34" charset="0"/>
              </a:rPr>
              <a:t>HAZIRLAYANLAR</a:t>
            </a:r>
          </a:p>
          <a:p>
            <a:endParaRPr lang="tr-TR" i="1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tr-TR" sz="3600" i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ONUR EMİRCAN </a:t>
            </a:r>
            <a:r>
              <a:rPr lang="tr-TR" sz="3600" i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SÖNMEZ</a:t>
            </a:r>
          </a:p>
          <a:p>
            <a:r>
              <a:rPr lang="tr-TR" sz="3600" i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-</a:t>
            </a:r>
          </a:p>
          <a:p>
            <a:r>
              <a:rPr lang="tr-TR" sz="3600" i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20410051508</a:t>
            </a:r>
            <a:endParaRPr lang="tr-TR" sz="3600" i="1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tr-TR" i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tr-TR" sz="3300" i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ABDULLAH </a:t>
            </a:r>
            <a:r>
              <a:rPr lang="tr-TR" sz="3300" i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KAYA</a:t>
            </a:r>
          </a:p>
          <a:p>
            <a:r>
              <a:rPr lang="tr-TR" sz="3300" i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-</a:t>
            </a:r>
          </a:p>
          <a:p>
            <a:r>
              <a:rPr lang="tr-TR" sz="3300" i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20410051021</a:t>
            </a:r>
            <a:endParaRPr lang="tr-TR" sz="3300" i="1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tr-TR" i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27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K-En Yakın Komşu Algoritması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K-En Yakın Komşu </a:t>
            </a:r>
            <a:r>
              <a:rPr lang="tr-T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Algoritması,sınıfı</a:t>
            </a:r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bilinmeyen verinin diğer verilere uzaklıklarının hesaplanarak en yakın sınıfa dahil edilmesi mantığına dayanır.</a:t>
            </a:r>
          </a:p>
          <a:p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Ancak bu hesaplamalar nasıl yapılır ? </a:t>
            </a:r>
            <a:endParaRPr lang="tr-T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Hesaplamaları yaparken hangi yöntemler kullanılır ? </a:t>
            </a:r>
          </a:p>
          <a:p>
            <a:endParaRPr lang="tr-TR" dirty="0"/>
          </a:p>
          <a:p>
            <a:pPr marL="36900" indent="0" algn="ctr">
              <a:buNone/>
            </a:pPr>
            <a:endParaRPr lang="tr-TR" dirty="0" smtClean="0"/>
          </a:p>
          <a:p>
            <a:pPr marL="36900" indent="0" algn="ctr">
              <a:buNone/>
            </a:pPr>
            <a:r>
              <a:rPr lang="tr-TR" dirty="0" smtClean="0"/>
              <a:t>Şimdi bu sorulara cevap vereceğiz.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42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K-En Yakın Komşu Algoritması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K-En Yakın Komşu </a:t>
            </a:r>
            <a:r>
              <a:rPr lang="tr-TR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Algoritmasında sınıfı belli olmayan bir örnek geldiği zaman en yakın verinin bulunması için çeşitli uzaklık hesaplama ölçüleri </a:t>
            </a:r>
            <a:r>
              <a:rPr lang="tr-TR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kullanılmaktadır.Bunu</a:t>
            </a:r>
            <a:r>
              <a:rPr lang="tr-TR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hesaplamak için birçok hesaplama yöntemi vardır ancak biz en yaygın olarak kullanılan </a:t>
            </a:r>
            <a:r>
              <a:rPr lang="tr-TR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Öklid,Manhattan</a:t>
            </a:r>
            <a:r>
              <a:rPr lang="tr-T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Minkowski</a:t>
            </a:r>
            <a:r>
              <a:rPr lang="tr-TR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ölçütlerini inceleyeceğiz.</a:t>
            </a:r>
            <a:endParaRPr lang="tr-TR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Öklid Mesafesi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nesneden başka bir nesneye ulaşmadaki en yakın yolu bir doğru çizilerek buluruz.</a:t>
            </a:r>
          </a:p>
          <a:p>
            <a:r>
              <a:rPr lang="tr-TR" dirty="0" smtClean="0"/>
              <a:t>Bu doğrunun mesafesini ölçmek için de Öklid mesafe ölçütü kullanılır.</a:t>
            </a:r>
          </a:p>
          <a:p>
            <a:endParaRPr lang="tr-TR" dirty="0"/>
          </a:p>
          <a:p>
            <a:r>
              <a:rPr lang="tr-TR" dirty="0" smtClean="0"/>
              <a:t>Öklid mesafe </a:t>
            </a:r>
            <a:r>
              <a:rPr lang="tr-TR" dirty="0" err="1" smtClean="0"/>
              <a:t>ölçütü,en</a:t>
            </a:r>
            <a:r>
              <a:rPr lang="tr-TR" dirty="0" smtClean="0"/>
              <a:t> yaygın kullanılan mesafe ölçütüdür</a:t>
            </a:r>
          </a:p>
          <a:p>
            <a:endParaRPr lang="tr-TR" dirty="0"/>
          </a:p>
          <a:p>
            <a:r>
              <a:rPr lang="tr-TR" dirty="0" smtClean="0"/>
              <a:t>D= </a:t>
            </a:r>
            <a:r>
              <a:rPr lang="tr-TR" dirty="0">
                <a:effectLst/>
              </a:rPr>
              <a:t>√ </a:t>
            </a:r>
            <a:r>
              <a:rPr lang="tr-TR" b="1" dirty="0" smtClean="0">
                <a:effectLst/>
              </a:rPr>
              <a:t>∑ i=1 (xi – </a:t>
            </a:r>
            <a:r>
              <a:rPr lang="tr-TR" b="1" dirty="0" err="1" smtClean="0">
                <a:effectLst/>
              </a:rPr>
              <a:t>yi</a:t>
            </a:r>
            <a:r>
              <a:rPr lang="tr-TR" b="1" dirty="0" smtClean="0">
                <a:effectLst/>
              </a:rPr>
              <a:t>)</a:t>
            </a:r>
            <a:r>
              <a:rPr lang="tr-TR" dirty="0">
                <a:effectLst/>
              </a:rPr>
              <a:t> </a:t>
            </a:r>
            <a:r>
              <a:rPr lang="tr-TR" dirty="0" smtClean="0">
                <a:effectLst/>
              </a:rPr>
              <a:t>²</a:t>
            </a:r>
            <a:r>
              <a:rPr lang="tr-TR" dirty="0">
                <a:effectLst/>
              </a:rPr>
              <a:t> </a:t>
            </a:r>
            <a:endParaRPr lang="tr-TR" dirty="0" smtClean="0">
              <a:effectLst/>
            </a:endParaRPr>
          </a:p>
          <a:p>
            <a:endParaRPr lang="tr-TR" dirty="0">
              <a:effectLst/>
            </a:endParaRPr>
          </a:p>
          <a:p>
            <a:r>
              <a:rPr lang="tr-TR" dirty="0" smtClean="0">
                <a:effectLst/>
              </a:rPr>
              <a:t>Formülü ile hesaplanır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936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Manhattan Mesafesi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tr-TR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boyutlu iki nokta arasındaki farkların mutlak değerinin toplamını ifade eder. Herhangi iki nokta olmak üzere Manhattan mesafesini hesaplamak için şu formülden yararlanılır;</a:t>
            </a:r>
          </a:p>
          <a:p>
            <a:pPr algn="ctr"/>
            <a:endParaRPr lang="tr-TR" sz="3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3200" b="1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√ ∑ i=1 |xi – </a:t>
            </a:r>
            <a:r>
              <a:rPr lang="tr-TR" sz="3200" b="1" i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tr-TR" sz="3200" b="1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tr-TR" sz="3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399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Minkowski</a:t>
            </a:r>
            <a:r>
              <a:rPr lang="tr-TR" dirty="0" smtClean="0"/>
              <a:t> Mesafesi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Minkowski</a:t>
            </a:r>
            <a:r>
              <a:rPr lang="tr-TR" dirty="0" smtClean="0"/>
              <a:t> </a:t>
            </a:r>
            <a:r>
              <a:rPr lang="tr-TR" dirty="0" err="1" smtClean="0"/>
              <a:t>mesafesi,Öklid</a:t>
            </a:r>
            <a:r>
              <a:rPr lang="tr-TR" dirty="0" smtClean="0"/>
              <a:t> ve </a:t>
            </a:r>
            <a:r>
              <a:rPr lang="tr-TR" dirty="0" err="1" smtClean="0"/>
              <a:t>Manahattan</a:t>
            </a:r>
            <a:r>
              <a:rPr lang="tr-TR" dirty="0" smtClean="0"/>
              <a:t> mesafelerinin genelleştirilmiş halidir. Herhangi iki nokta olmak üzere </a:t>
            </a:r>
            <a:r>
              <a:rPr lang="tr-TR" dirty="0" err="1" smtClean="0"/>
              <a:t>Minkowski</a:t>
            </a:r>
            <a:r>
              <a:rPr lang="tr-TR" dirty="0" smtClean="0"/>
              <a:t> mesafesini hesaplamak için şu formülden yararlanılır;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√ </a:t>
            </a:r>
            <a:r>
              <a:rPr lang="tr-TR" b="1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(∑ i=1  ( </a:t>
            </a:r>
            <a:r>
              <a:rPr lang="tr-TR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|xi – </a:t>
            </a:r>
            <a:r>
              <a:rPr lang="tr-TR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tr-TR" b="1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|)^p^)^1/p</a:t>
            </a:r>
            <a:endParaRPr lang="tr-T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63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K-En Yakın Komşu Algoritması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Belirtilen k(komşu sayısı) parametresine göre en yakın örnekler seçildikten sonra test örneğinin(ilgili verinin) hangi sınıfa ait olduğuna karar vermek gerekir. Bu işlemi </a:t>
            </a:r>
          </a:p>
          <a:p>
            <a:pPr algn="ctr"/>
            <a:r>
              <a:rPr lang="tr-T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«basit oylama» ve «ağırlıklı oylama» yöntemleri ile yapmak mümkündür.</a:t>
            </a:r>
          </a:p>
          <a:p>
            <a:pPr marL="36900" indent="0" algn="ctr">
              <a:buNone/>
            </a:pPr>
            <a:endParaRPr lang="tr-TR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12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13795" y="286327"/>
            <a:ext cx="10353762" cy="970450"/>
          </a:xfrm>
        </p:spPr>
        <p:txBody>
          <a:bodyPr/>
          <a:lstStyle/>
          <a:p>
            <a:r>
              <a:rPr lang="tr-TR" dirty="0" smtClean="0"/>
              <a:t>Basit Oylama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3795" y="1145309"/>
            <a:ext cx="10353762" cy="571269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endParaRPr lang="tr-TR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 algn="ctr">
              <a:buNone/>
            </a:pPr>
            <a:r>
              <a:rPr lang="tr-T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Yapılan mesafe ölçümleri sonucunda seçilen komşu örnekleri içinde sayısı en fazla olan sınıfa atama gerçekleştirilir.</a:t>
            </a:r>
          </a:p>
          <a:p>
            <a:pPr marL="36900" indent="0" algn="ctr">
              <a:buNone/>
            </a:pPr>
            <a:endParaRPr lang="tr-TR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 algn="ctr">
              <a:buNone/>
            </a:pPr>
            <a:endParaRPr lang="tr-TR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 algn="ctr">
              <a:buNone/>
            </a:pPr>
            <a:endParaRPr lang="tr-TR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 algn="ctr">
              <a:buNone/>
            </a:pPr>
            <a:endParaRPr lang="tr-TR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2" y="3020292"/>
            <a:ext cx="6530108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2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Ağırlıklı Oylama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Yapılan mesafe değerlendirmesi sonucunda yakın komşuların uzak komşulara göre daha ağır etki göstermesi prensibine </a:t>
            </a:r>
            <a:r>
              <a:rPr lang="tr-TR" dirty="0" err="1" smtClean="0"/>
              <a:t>dayanmaktadır.Dolayısıyla</a:t>
            </a:r>
            <a:r>
              <a:rPr lang="tr-TR" dirty="0" smtClean="0"/>
              <a:t> sınıflandırmada da yakın komşular uzak komşulardan daha </a:t>
            </a:r>
            <a:r>
              <a:rPr lang="tr-TR" dirty="0" err="1" smtClean="0"/>
              <a:t>etkilidir.Ağırlıklı</a:t>
            </a:r>
            <a:r>
              <a:rPr lang="tr-TR" dirty="0" smtClean="0"/>
              <a:t> oylama için şu formül kullanılmaktadır;</a:t>
            </a:r>
          </a:p>
          <a:p>
            <a:endParaRPr lang="tr-TR" dirty="0"/>
          </a:p>
          <a:p>
            <a:r>
              <a:rPr lang="tr-TR" dirty="0" smtClean="0"/>
              <a:t>D(</a:t>
            </a:r>
            <a:r>
              <a:rPr lang="tr-TR" dirty="0" err="1" smtClean="0"/>
              <a:t>i,j</a:t>
            </a:r>
            <a:r>
              <a:rPr lang="tr-TR" dirty="0" smtClean="0"/>
              <a:t>)’=1/d(</a:t>
            </a:r>
            <a:r>
              <a:rPr lang="tr-TR" dirty="0" err="1" smtClean="0"/>
              <a:t>i,j</a:t>
            </a:r>
            <a:r>
              <a:rPr lang="tr-TR" dirty="0" smtClean="0"/>
              <a:t>)</a:t>
            </a:r>
            <a:r>
              <a:rPr lang="tr-TR" dirty="0">
                <a:effectLst/>
              </a:rPr>
              <a:t> ²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086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Bizi Dinlediğiniz İçin Teşekkürler </a:t>
            </a:r>
            <a:r>
              <a:rPr lang="tr-TR" dirty="0" smtClean="0">
                <a:sym typeface="Wingdings" panose="05000000000000000000" pitchFamily="2" charset="2"/>
              </a:rPr>
              <a:t>: ) )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37" y="1976582"/>
            <a:ext cx="7490692" cy="4590473"/>
          </a:xfrm>
        </p:spPr>
      </p:pic>
    </p:spTree>
    <p:extLst>
      <p:ext uri="{BB962C8B-B14F-4D97-AF65-F5344CB8AC3E}">
        <p14:creationId xmlns:p14="http://schemas.microsoft.com/office/powerpoint/2010/main" val="46368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K-En Yakın Komşu Algoritması Nedir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tr-TR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K-en yakın komşu algoritması(K-</a:t>
            </a:r>
            <a:r>
              <a:rPr lang="tr-TR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nearest</a:t>
            </a:r>
            <a:r>
              <a:rPr lang="tr-T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tr-T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-KKN) en çok bilinen ve uygulanması kolay sınıflandırma algoritmalarından </a:t>
            </a:r>
            <a:r>
              <a:rPr lang="tr-TR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birisidir.Seçilen</a:t>
            </a:r>
            <a:r>
              <a:rPr lang="tr-T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bir özelliğin  kendisine en yakın olan özellikle arasındaki yakınlığı kullanarak sınıflandırma işlemi gerçekleştirilir</a:t>
            </a:r>
            <a:r>
              <a:rPr lang="tr-T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tr-TR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K-En Yakın Komşu Algoritmasının temel mantığı her bir örneğin(verinin) birbirine uzaklığı hesaplanarak bu hesaplamalar sonucunda sınıfı belli olmayan verinin sınıflandırılması ve bu verinin durumu hakkında makinenin </a:t>
            </a:r>
            <a:r>
              <a:rPr lang="tr-TR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tahiminde</a:t>
            </a:r>
            <a:r>
              <a:rPr lang="tr-T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bulunması hedeflenir.</a:t>
            </a:r>
          </a:p>
          <a:p>
            <a:pPr algn="ctr"/>
            <a:endParaRPr lang="tr-TR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5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K-En Yakın Komşu Algoritması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1950‘li yıllarda geliştirilmeye başlanmış olmasına rağmen 1960’larda daha tanınır hale </a:t>
            </a:r>
            <a:r>
              <a:rPr lang="tr-TR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gelmiştir.Geliştirilme</a:t>
            </a:r>
            <a:r>
              <a:rPr lang="tr-T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sürecinin uzun sürmesinin en büyük sebebi;</a:t>
            </a:r>
          </a:p>
          <a:p>
            <a:pPr algn="ctr"/>
            <a:r>
              <a:rPr lang="tr-T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Büyük hesaplama gücünün </a:t>
            </a:r>
            <a:r>
              <a:rPr lang="tr-T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sağlanmasındaki </a:t>
            </a:r>
            <a:r>
              <a:rPr lang="tr-TR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yetersizliklerdi.K</a:t>
            </a:r>
            <a:r>
              <a:rPr lang="tr-T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-En Yakın Komşu algoritması, sınıflandırma amaçlı geliştirilmiş olsa da kestirim ve </a:t>
            </a:r>
            <a:r>
              <a:rPr lang="tr-TR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tahminleme</a:t>
            </a:r>
            <a:r>
              <a:rPr lang="tr-T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için de kullanılan bir yöntemdir. </a:t>
            </a:r>
            <a:endParaRPr lang="tr-TR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22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72160" y="284480"/>
            <a:ext cx="10353762" cy="970450"/>
          </a:xfrm>
        </p:spPr>
        <p:txBody>
          <a:bodyPr/>
          <a:lstStyle/>
          <a:p>
            <a:r>
              <a:rPr lang="tr-TR" dirty="0" smtClean="0"/>
              <a:t>K-En Yakın Komşu Mantığı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" y="1341120"/>
            <a:ext cx="10353039" cy="5516880"/>
          </a:xfrm>
        </p:spPr>
      </p:pic>
    </p:spTree>
    <p:extLst>
      <p:ext uri="{BB962C8B-B14F-4D97-AF65-F5344CB8AC3E}">
        <p14:creationId xmlns:p14="http://schemas.microsoft.com/office/powerpoint/2010/main" val="25129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K-En Yakın Komşu Algoritması</a:t>
            </a:r>
            <a:br>
              <a:rPr lang="tr-TR" dirty="0" smtClean="0"/>
            </a:br>
            <a:r>
              <a:rPr lang="tr-TR" dirty="0" smtClean="0"/>
              <a:t>Kullanım Alanları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tr-T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K-En Yakın Komşu Algoritmasının uygulama alanları ; </a:t>
            </a:r>
          </a:p>
          <a:p>
            <a:endParaRPr lang="tr-TR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Örüntü Tanıma</a:t>
            </a:r>
          </a:p>
          <a:p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 Madenciliği</a:t>
            </a:r>
          </a:p>
          <a:p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Metin Sınıflandırma</a:t>
            </a:r>
          </a:p>
          <a:p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Görüntü İşleme</a:t>
            </a:r>
          </a:p>
          <a:p>
            <a:endParaRPr lang="tr-TR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 algn="ctr">
              <a:buNone/>
            </a:pPr>
            <a:r>
              <a:rPr lang="tr-T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Gibi alanlar örnek olarak verilebilir.</a:t>
            </a:r>
            <a:endParaRPr lang="tr-TR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K-En Yakın Komşu Algoritması Hangi Durumlarda Kullanılır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tr-TR" sz="3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 algn="ctr">
              <a:buNone/>
            </a:pPr>
            <a:r>
              <a:rPr lang="tr-T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K-En </a:t>
            </a:r>
            <a:r>
              <a:rPr lang="tr-TR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Yakın Komşu </a:t>
            </a:r>
            <a:r>
              <a:rPr lang="tr-TR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Algoritması çoğunlukla özelliklerin sürekli değerler aldığı doğrusal problemlerde kullanılsa da özelliklerin kategorik olduğu problem türlerinde de küçük düzeltmeler ile kullanılabilmektedir.</a:t>
            </a:r>
            <a:endParaRPr lang="tr-TR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33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K-En Yakın Komşu Algoritmasının Artı ve Eksileri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endParaRPr lang="tr-TR" sz="3200" b="1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36900" indent="0" algn="ctr">
              <a:buNone/>
            </a:pPr>
            <a:r>
              <a:rPr lang="tr-TR" sz="32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Artıları :</a:t>
            </a:r>
            <a:endParaRPr lang="tr-TR" sz="2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Uygulaması Kolaydır.</a:t>
            </a:r>
          </a:p>
          <a:p>
            <a:pPr algn="ctr"/>
            <a:r>
              <a:rPr lang="tr-TR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Gürültülü Verilere Karşı Dirençlidir</a:t>
            </a:r>
          </a:p>
          <a:p>
            <a:pPr algn="ctr"/>
            <a:r>
              <a:rPr lang="tr-TR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Eğitim Setinin Büyüklüğü Fazla İse Daha Etkin Sonuçlar Üretebilir</a:t>
            </a:r>
          </a:p>
          <a:p>
            <a:pPr marL="36900" indent="0" algn="ctr">
              <a:buNone/>
            </a:pPr>
            <a:endParaRPr lang="tr-TR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4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K-En Yakın Komşu Algoritmasının Artı ve Eksileri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200" b="1" i="1" dirty="0" smtClean="0">
                <a:solidFill>
                  <a:srgbClr val="C0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Eksileri :</a:t>
            </a:r>
          </a:p>
          <a:p>
            <a:pPr algn="ctr"/>
            <a:r>
              <a:rPr lang="tr-TR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Algoritmanın Başlangıcında K Parametresine İhtiyaç Duyar</a:t>
            </a:r>
          </a:p>
          <a:p>
            <a:pPr algn="ctr"/>
            <a:r>
              <a:rPr lang="tr-TR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İyi Sonucun Elde Edilebilmesi İçin Hangi Uzaklık Ölçüsünün Seçileceği Belli Değildir</a:t>
            </a:r>
          </a:p>
          <a:p>
            <a:pPr algn="ctr"/>
            <a:r>
              <a:rPr lang="tr-TR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Hesaplama Maliyeti Yüksektir</a:t>
            </a:r>
            <a:endParaRPr lang="tr-TR" sz="2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732449"/>
            <a:ext cx="12192000" cy="5125551"/>
          </a:xfrm>
        </p:spPr>
        <p:txBody>
          <a:bodyPr/>
          <a:lstStyle/>
          <a:p>
            <a:r>
              <a:rPr lang="tr-TR" dirty="0" smtClean="0"/>
              <a:t>«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9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Kurşun Reng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Kurşun Reng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urşun Reng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Kurşun Rengi</Template>
  <TotalTime>398</TotalTime>
  <Words>519</Words>
  <Application>Microsoft Office PowerPoint</Application>
  <PresentationFormat>Geniş ekran</PresentationFormat>
  <Paragraphs>85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6" baseType="lpstr">
      <vt:lpstr>Arial Black</vt:lpstr>
      <vt:lpstr>Bahnschrift</vt:lpstr>
      <vt:lpstr>Calisto MT</vt:lpstr>
      <vt:lpstr>Times New Roman</vt:lpstr>
      <vt:lpstr>Trebuchet MS</vt:lpstr>
      <vt:lpstr>Wingdings</vt:lpstr>
      <vt:lpstr>Wingdings 2</vt:lpstr>
      <vt:lpstr>Kurşun Rengi</vt:lpstr>
      <vt:lpstr>K-En Yakın Komşu Algoritması(KNN)</vt:lpstr>
      <vt:lpstr>K-En Yakın Komşu Algoritması Nedir ?</vt:lpstr>
      <vt:lpstr>K-En Yakın Komşu Algoritması</vt:lpstr>
      <vt:lpstr>K-En Yakın Komşu Mantığı</vt:lpstr>
      <vt:lpstr>K-En Yakın Komşu Algoritması Kullanım Alanları</vt:lpstr>
      <vt:lpstr>K-En Yakın Komşu Algoritması Hangi Durumlarda Kullanılır ?</vt:lpstr>
      <vt:lpstr>K-En Yakın Komşu Algoritmasının Artı ve Eksileri </vt:lpstr>
      <vt:lpstr>K-En Yakın Komşu Algoritmasının Artı ve Eksileri </vt:lpstr>
      <vt:lpstr>PowerPoint Sunusu</vt:lpstr>
      <vt:lpstr>K-En Yakın Komşu Algoritması</vt:lpstr>
      <vt:lpstr>K-En Yakın Komşu Algoritması</vt:lpstr>
      <vt:lpstr>Öklid Mesafesi </vt:lpstr>
      <vt:lpstr>Manhattan Mesafesi</vt:lpstr>
      <vt:lpstr>Minkowski Mesafesi</vt:lpstr>
      <vt:lpstr>K-En Yakın Komşu Algoritması</vt:lpstr>
      <vt:lpstr>Basit Oylama</vt:lpstr>
      <vt:lpstr>Ağırlıklı Oylama</vt:lpstr>
      <vt:lpstr>Bizi Dinlediğiniz İçin Teşekkürler : )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K-En Yakın Komşu Algoritması(KNN)</dc:title>
  <dc:creator>PC</dc:creator>
  <cp:lastModifiedBy>PC</cp:lastModifiedBy>
  <cp:revision>28</cp:revision>
  <dcterms:created xsi:type="dcterms:W3CDTF">2022-10-12T18:55:21Z</dcterms:created>
  <dcterms:modified xsi:type="dcterms:W3CDTF">2022-10-13T03:20:34Z</dcterms:modified>
</cp:coreProperties>
</file>