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sldIdLst>
    <p:sldId id="256" r:id="rId2"/>
    <p:sldId id="257" r:id="rId3"/>
    <p:sldId id="258" r:id="rId4"/>
    <p:sldId id="259" r:id="rId5"/>
    <p:sldId id="263" r:id="rId6"/>
    <p:sldId id="260" r:id="rId7"/>
    <p:sldId id="264" r:id="rId8"/>
    <p:sldId id="265" r:id="rId9"/>
    <p:sldId id="266" r:id="rId10"/>
    <p:sldId id="267" r:id="rId11"/>
    <p:sldId id="268" r:id="rId12"/>
    <p:sldId id="281" r:id="rId13"/>
    <p:sldId id="279" r:id="rId14"/>
    <p:sldId id="280" r:id="rId15"/>
    <p:sldId id="282" r:id="rId16"/>
    <p:sldId id="278" r:id="rId17"/>
    <p:sldId id="276" r:id="rId18"/>
    <p:sldId id="277" r:id="rId19"/>
    <p:sldId id="283" r:id="rId20"/>
    <p:sldId id="262" r:id="rId21"/>
    <p:sldId id="261"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5E408-C98F-4CCD-A5B0-EB038A836323}" v="31" dt="2022-10-16T18:51:54.483"/>
    <p1510:client id="{8AA9695E-305F-4E58-BF78-23B8A6F13C32}" v="151" dt="2022-10-16T18:27:57.049"/>
    <p1510:client id="{92CAD1D1-C392-4D76-B884-83BAA06AF601}" v="841" dt="2022-10-15T16:41:29.614"/>
    <p1510:client id="{A292B879-EAF6-4AC9-88B2-F470BD40AC29}" v="6" dt="2022-10-19T13:06:25.182"/>
    <p1510:client id="{A59E8191-3FE6-4592-A216-F9059211DFE2}" v="118" dt="2022-10-15T21:38:56.705"/>
    <p1510:client id="{C559EB14-188C-4554-BFA9-258D9DEF180E}" v="958" dt="2022-10-15T20:07:36.466"/>
    <p1510:client id="{E5EC2FDE-3347-4C58-8CE1-E01424503557}" v="621" dt="2022-10-18T20:34:39.210"/>
    <p1510:client id="{EF80A13E-000E-4740-B305-5D5BB3DAE1E4}" v="11" dt="2022-10-15T10:55:38.254"/>
    <p1510:client id="{F4E16C26-BE73-40B0-A3C5-38E4FE47E583}" v="1170" dt="2022-10-13T20:57:38.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liha İrem İlem" userId="4b9a3e6fa3fb5f20" providerId="Windows Live" clId="Web-{A59E8191-3FE6-4592-A216-F9059211DFE2}"/>
    <pc:docChg chg="addSld delSld modSld sldOrd">
      <pc:chgData name="Zeliha İrem İlem" userId="4b9a3e6fa3fb5f20" providerId="Windows Live" clId="Web-{A59E8191-3FE6-4592-A216-F9059211DFE2}" dt="2022-10-15T21:38:56.705" v="134" actId="20577"/>
      <pc:docMkLst>
        <pc:docMk/>
      </pc:docMkLst>
      <pc:sldChg chg="modSp">
        <pc:chgData name="Zeliha İrem İlem" userId="4b9a3e6fa3fb5f20" providerId="Windows Live" clId="Web-{A59E8191-3FE6-4592-A216-F9059211DFE2}" dt="2022-10-15T21:00:34.821" v="9" actId="20577"/>
        <pc:sldMkLst>
          <pc:docMk/>
          <pc:sldMk cId="3386078622" sldId="269"/>
        </pc:sldMkLst>
        <pc:spChg chg="mod">
          <ac:chgData name="Zeliha İrem İlem" userId="4b9a3e6fa3fb5f20" providerId="Windows Live" clId="Web-{A59E8191-3FE6-4592-A216-F9059211DFE2}" dt="2022-10-15T21:00:34.821" v="9" actId="20577"/>
          <ac:spMkLst>
            <pc:docMk/>
            <pc:sldMk cId="3386078622" sldId="269"/>
            <ac:spMk id="2" creationId="{ACFD11DB-FD0C-004B-6A08-F4EDAD9F40CC}"/>
          </ac:spMkLst>
        </pc:spChg>
      </pc:sldChg>
      <pc:sldChg chg="addSp delSp modSp new mod ord setBg addAnim">
        <pc:chgData name="Zeliha İrem İlem" userId="4b9a3e6fa3fb5f20" providerId="Windows Live" clId="Web-{A59E8191-3FE6-4592-A216-F9059211DFE2}" dt="2022-10-15T21:17:39.688" v="86"/>
        <pc:sldMkLst>
          <pc:docMk/>
          <pc:sldMk cId="558093515" sldId="270"/>
        </pc:sldMkLst>
        <pc:spChg chg="mod">
          <ac:chgData name="Zeliha İrem İlem" userId="4b9a3e6fa3fb5f20" providerId="Windows Live" clId="Web-{A59E8191-3FE6-4592-A216-F9059211DFE2}" dt="2022-10-15T21:16:58.546" v="84"/>
          <ac:spMkLst>
            <pc:docMk/>
            <pc:sldMk cId="558093515" sldId="270"/>
            <ac:spMk id="2" creationId="{35B76E2C-45FC-EA86-FF67-8CB04C42EB41}"/>
          </ac:spMkLst>
        </pc:spChg>
        <pc:spChg chg="del mod">
          <ac:chgData name="Zeliha İrem İlem" userId="4b9a3e6fa3fb5f20" providerId="Windows Live" clId="Web-{A59E8191-3FE6-4592-A216-F9059211DFE2}" dt="2022-10-15T21:06:18.568" v="22"/>
          <ac:spMkLst>
            <pc:docMk/>
            <pc:sldMk cId="558093515" sldId="270"/>
            <ac:spMk id="3" creationId="{3B2887A4-9216-DC61-0948-10ADC940AECA}"/>
          </ac:spMkLst>
        </pc:spChg>
        <pc:spChg chg="add del">
          <ac:chgData name="Zeliha İrem İlem" userId="4b9a3e6fa3fb5f20" providerId="Windows Live" clId="Web-{A59E8191-3FE6-4592-A216-F9059211DFE2}" dt="2022-10-15T21:17:39.688" v="85"/>
          <ac:spMkLst>
            <pc:docMk/>
            <pc:sldMk cId="558093515" sldId="270"/>
            <ac:spMk id="7" creationId="{FFD48BC7-DC40-47DE-87EE-9F4B6ECB9ABB}"/>
          </ac:spMkLst>
        </pc:spChg>
        <pc:spChg chg="add del">
          <ac:chgData name="Zeliha İrem İlem" userId="4b9a3e6fa3fb5f20" providerId="Windows Live" clId="Web-{A59E8191-3FE6-4592-A216-F9059211DFE2}" dt="2022-10-15T21:17:39.688" v="85"/>
          <ac:spMkLst>
            <pc:docMk/>
            <pc:sldMk cId="558093515" sldId="270"/>
            <ac:spMk id="9" creationId="{E502BBC7-2C76-46F3-BC24-5985BC13DB88}"/>
          </ac:spMkLst>
        </pc:spChg>
        <pc:spChg chg="add del">
          <ac:chgData name="Zeliha İrem İlem" userId="4b9a3e6fa3fb5f20" providerId="Windows Live" clId="Web-{A59E8191-3FE6-4592-A216-F9059211DFE2}" dt="2022-10-15T21:17:39.688" v="85"/>
          <ac:spMkLst>
            <pc:docMk/>
            <pc:sldMk cId="558093515" sldId="270"/>
            <ac:spMk id="11" creationId="{C7F28D52-2A5F-4D23-81AE-7CB8B591C7AF}"/>
          </ac:spMkLst>
        </pc:spChg>
        <pc:spChg chg="add del">
          <ac:chgData name="Zeliha İrem İlem" userId="4b9a3e6fa3fb5f20" providerId="Windows Live" clId="Web-{A59E8191-3FE6-4592-A216-F9059211DFE2}" dt="2022-10-15T21:17:39.688" v="85"/>
          <ac:spMkLst>
            <pc:docMk/>
            <pc:sldMk cId="558093515" sldId="270"/>
            <ac:spMk id="13" creationId="{3629484E-3792-4B3D-89AD-7C8A1ED0E0D4}"/>
          </ac:spMkLst>
        </pc:spChg>
        <pc:spChg chg="add">
          <ac:chgData name="Zeliha İrem İlem" userId="4b9a3e6fa3fb5f20" providerId="Windows Live" clId="Web-{A59E8191-3FE6-4592-A216-F9059211DFE2}" dt="2022-10-15T21:17:39.688" v="85"/>
          <ac:spMkLst>
            <pc:docMk/>
            <pc:sldMk cId="558093515" sldId="270"/>
            <ac:spMk id="18" creationId="{FFD48BC7-DC40-47DE-87EE-9F4B6ECB9ABB}"/>
          </ac:spMkLst>
        </pc:spChg>
        <pc:spChg chg="add">
          <ac:chgData name="Zeliha İrem İlem" userId="4b9a3e6fa3fb5f20" providerId="Windows Live" clId="Web-{A59E8191-3FE6-4592-A216-F9059211DFE2}" dt="2022-10-15T21:17:39.688" v="85"/>
          <ac:spMkLst>
            <pc:docMk/>
            <pc:sldMk cId="558093515" sldId="270"/>
            <ac:spMk id="20" creationId="{E502BBC7-2C76-46F3-BC24-5985BC13DB88}"/>
          </ac:spMkLst>
        </pc:spChg>
        <pc:spChg chg="add">
          <ac:chgData name="Zeliha İrem İlem" userId="4b9a3e6fa3fb5f20" providerId="Windows Live" clId="Web-{A59E8191-3FE6-4592-A216-F9059211DFE2}" dt="2022-10-15T21:17:39.688" v="85"/>
          <ac:spMkLst>
            <pc:docMk/>
            <pc:sldMk cId="558093515" sldId="270"/>
            <ac:spMk id="22" creationId="{C7F28D52-2A5F-4D23-81AE-7CB8B591C7AF}"/>
          </ac:spMkLst>
        </pc:spChg>
        <pc:spChg chg="add">
          <ac:chgData name="Zeliha İrem İlem" userId="4b9a3e6fa3fb5f20" providerId="Windows Live" clId="Web-{A59E8191-3FE6-4592-A216-F9059211DFE2}" dt="2022-10-15T21:17:39.688" v="85"/>
          <ac:spMkLst>
            <pc:docMk/>
            <pc:sldMk cId="558093515" sldId="270"/>
            <ac:spMk id="24" creationId="{3629484E-3792-4B3D-89AD-7C8A1ED0E0D4}"/>
          </ac:spMkLst>
        </pc:spChg>
      </pc:sldChg>
      <pc:sldChg chg="new del ord">
        <pc:chgData name="Zeliha İrem İlem" userId="4b9a3e6fa3fb5f20" providerId="Windows Live" clId="Web-{A59E8191-3FE6-4592-A216-F9059211DFE2}" dt="2022-10-15T21:08:22.166" v="30"/>
        <pc:sldMkLst>
          <pc:docMk/>
          <pc:sldMk cId="3708453533" sldId="271"/>
        </pc:sldMkLst>
      </pc:sldChg>
      <pc:sldChg chg="delSp modSp new del">
        <pc:chgData name="Zeliha İrem İlem" userId="4b9a3e6fa3fb5f20" providerId="Windows Live" clId="Web-{A59E8191-3FE6-4592-A216-F9059211DFE2}" dt="2022-10-15T21:12:29.879" v="47"/>
        <pc:sldMkLst>
          <pc:docMk/>
          <pc:sldMk cId="1273642036" sldId="272"/>
        </pc:sldMkLst>
        <pc:spChg chg="del mod">
          <ac:chgData name="Zeliha İrem İlem" userId="4b9a3e6fa3fb5f20" providerId="Windows Live" clId="Web-{A59E8191-3FE6-4592-A216-F9059211DFE2}" dt="2022-10-15T21:11:46.331" v="46"/>
          <ac:spMkLst>
            <pc:docMk/>
            <pc:sldMk cId="1273642036" sldId="272"/>
            <ac:spMk id="2" creationId="{70B8D1F2-03D1-1D13-D363-0533DF7D9DE7}"/>
          </ac:spMkLst>
        </pc:spChg>
        <pc:spChg chg="mod">
          <ac:chgData name="Zeliha İrem İlem" userId="4b9a3e6fa3fb5f20" providerId="Windows Live" clId="Web-{A59E8191-3FE6-4592-A216-F9059211DFE2}" dt="2022-10-15T21:09:50.592" v="40" actId="20577"/>
          <ac:spMkLst>
            <pc:docMk/>
            <pc:sldMk cId="1273642036" sldId="272"/>
            <ac:spMk id="3" creationId="{8E3E38E8-5DB7-4C98-91FD-52DFFA917F71}"/>
          </ac:spMkLst>
        </pc:spChg>
      </pc:sldChg>
      <pc:sldChg chg="new del">
        <pc:chgData name="Zeliha İrem İlem" userId="4b9a3e6fa3fb5f20" providerId="Windows Live" clId="Web-{A59E8191-3FE6-4592-A216-F9059211DFE2}" dt="2022-10-15T21:10:00.342" v="42"/>
        <pc:sldMkLst>
          <pc:docMk/>
          <pc:sldMk cId="2983057928" sldId="273"/>
        </pc:sldMkLst>
      </pc:sldChg>
      <pc:sldChg chg="new del">
        <pc:chgData name="Zeliha İrem İlem" userId="4b9a3e6fa3fb5f20" providerId="Windows Live" clId="Web-{A59E8191-3FE6-4592-A216-F9059211DFE2}" dt="2022-10-15T21:10:08.577" v="44"/>
        <pc:sldMkLst>
          <pc:docMk/>
          <pc:sldMk cId="3875644048" sldId="273"/>
        </pc:sldMkLst>
      </pc:sldChg>
      <pc:sldChg chg="delSp modSp new">
        <pc:chgData name="Zeliha İrem İlem" userId="4b9a3e6fa3fb5f20" providerId="Windows Live" clId="Web-{A59E8191-3FE6-4592-A216-F9059211DFE2}" dt="2022-10-15T21:27:49.945" v="94" actId="20577"/>
        <pc:sldMkLst>
          <pc:docMk/>
          <pc:sldMk cId="4202260178" sldId="273"/>
        </pc:sldMkLst>
        <pc:spChg chg="del">
          <ac:chgData name="Zeliha İrem İlem" userId="4b9a3e6fa3fb5f20" providerId="Windows Live" clId="Web-{A59E8191-3FE6-4592-A216-F9059211DFE2}" dt="2022-10-15T21:25:56.191" v="87"/>
          <ac:spMkLst>
            <pc:docMk/>
            <pc:sldMk cId="4202260178" sldId="273"/>
            <ac:spMk id="2" creationId="{39068095-0CB4-2893-E0FD-3FB3B4C17D2A}"/>
          </ac:spMkLst>
        </pc:spChg>
        <pc:spChg chg="mod">
          <ac:chgData name="Zeliha İrem İlem" userId="4b9a3e6fa3fb5f20" providerId="Windows Live" clId="Web-{A59E8191-3FE6-4592-A216-F9059211DFE2}" dt="2022-10-15T21:27:49.945" v="94" actId="20577"/>
          <ac:spMkLst>
            <pc:docMk/>
            <pc:sldMk cId="4202260178" sldId="273"/>
            <ac:spMk id="3" creationId="{31EC33D3-F7EB-0020-A6B2-95A7E825D56E}"/>
          </ac:spMkLst>
        </pc:spChg>
      </pc:sldChg>
      <pc:sldChg chg="addSp delSp modSp new mod setBg">
        <pc:chgData name="Zeliha İrem İlem" userId="4b9a3e6fa3fb5f20" providerId="Windows Live" clId="Web-{A59E8191-3FE6-4592-A216-F9059211DFE2}" dt="2022-10-15T21:16:40.264" v="83" actId="20577"/>
        <pc:sldMkLst>
          <pc:docMk/>
          <pc:sldMk cId="422295413" sldId="274"/>
        </pc:sldMkLst>
        <pc:spChg chg="mod">
          <ac:chgData name="Zeliha İrem İlem" userId="4b9a3e6fa3fb5f20" providerId="Windows Live" clId="Web-{A59E8191-3FE6-4592-A216-F9059211DFE2}" dt="2022-10-15T21:16:40.264" v="83" actId="20577"/>
          <ac:spMkLst>
            <pc:docMk/>
            <pc:sldMk cId="422295413" sldId="274"/>
            <ac:spMk id="2" creationId="{382424F8-FA08-AB4B-632C-2A0F7B718D55}"/>
          </ac:spMkLst>
        </pc:spChg>
        <pc:spChg chg="del mod">
          <ac:chgData name="Zeliha İrem İlem" userId="4b9a3e6fa3fb5f20" providerId="Windows Live" clId="Web-{A59E8191-3FE6-4592-A216-F9059211DFE2}" dt="2022-10-15T21:14:15.461" v="71"/>
          <ac:spMkLst>
            <pc:docMk/>
            <pc:sldMk cId="422295413" sldId="274"/>
            <ac:spMk id="3" creationId="{260549FD-3D9F-7D1E-B21D-85139AB8463C}"/>
          </ac:spMkLst>
        </pc:spChg>
        <pc:spChg chg="add">
          <ac:chgData name="Zeliha İrem İlem" userId="4b9a3e6fa3fb5f20" providerId="Windows Live" clId="Web-{A59E8191-3FE6-4592-A216-F9059211DFE2}" dt="2022-10-15T21:14:57.119" v="72"/>
          <ac:spMkLst>
            <pc:docMk/>
            <pc:sldMk cId="422295413" sldId="274"/>
            <ac:spMk id="9" creationId="{1707FC24-6981-43D9-B525-C7832BA22463}"/>
          </ac:spMkLst>
        </pc:spChg>
        <pc:picChg chg="add mod ord">
          <ac:chgData name="Zeliha İrem İlem" userId="4b9a3e6fa3fb5f20" providerId="Windows Live" clId="Web-{A59E8191-3FE6-4592-A216-F9059211DFE2}" dt="2022-10-15T21:14:57.119" v="72"/>
          <ac:picMkLst>
            <pc:docMk/>
            <pc:sldMk cId="422295413" sldId="274"/>
            <ac:picMk id="4" creationId="{87D66B00-402D-F054-B39C-48934156B9D3}"/>
          </ac:picMkLst>
        </pc:picChg>
      </pc:sldChg>
      <pc:sldChg chg="delSp modSp new">
        <pc:chgData name="Zeliha İrem İlem" userId="4b9a3e6fa3fb5f20" providerId="Windows Live" clId="Web-{A59E8191-3FE6-4592-A216-F9059211DFE2}" dt="2022-10-15T21:38:56.705" v="134" actId="20577"/>
        <pc:sldMkLst>
          <pc:docMk/>
          <pc:sldMk cId="2915808954" sldId="275"/>
        </pc:sldMkLst>
        <pc:spChg chg="del">
          <ac:chgData name="Zeliha İrem İlem" userId="4b9a3e6fa3fb5f20" providerId="Windows Live" clId="Web-{A59E8191-3FE6-4592-A216-F9059211DFE2}" dt="2022-10-15T21:28:20.696" v="96"/>
          <ac:spMkLst>
            <pc:docMk/>
            <pc:sldMk cId="2915808954" sldId="275"/>
            <ac:spMk id="2" creationId="{C58AC7A6-D3E1-5E60-4B90-153E6841FF3C}"/>
          </ac:spMkLst>
        </pc:spChg>
        <pc:spChg chg="mod">
          <ac:chgData name="Zeliha İrem İlem" userId="4b9a3e6fa3fb5f20" providerId="Windows Live" clId="Web-{A59E8191-3FE6-4592-A216-F9059211DFE2}" dt="2022-10-15T21:38:56.705" v="134" actId="20577"/>
          <ac:spMkLst>
            <pc:docMk/>
            <pc:sldMk cId="2915808954" sldId="275"/>
            <ac:spMk id="3" creationId="{2085F61F-518F-1115-8CBC-8E5BFE43B15C}"/>
          </ac:spMkLst>
        </pc:spChg>
      </pc:sldChg>
      <pc:sldChg chg="add del">
        <pc:chgData name="Zeliha İrem İlem" userId="4b9a3e6fa3fb5f20" providerId="Windows Live" clId="Web-{A59E8191-3FE6-4592-A216-F9059211DFE2}" dt="2022-10-15T21:12:59.068" v="50"/>
        <pc:sldMkLst>
          <pc:docMk/>
          <pc:sldMk cId="3642798171" sldId="275"/>
        </pc:sldMkLst>
      </pc:sldChg>
      <pc:sldChg chg="delSp modSp new del">
        <pc:chgData name="Zeliha İrem İlem" userId="4b9a3e6fa3fb5f20" providerId="Windows Live" clId="Web-{A59E8191-3FE6-4592-A216-F9059211DFE2}" dt="2022-10-15T21:33:34.880" v="104"/>
        <pc:sldMkLst>
          <pc:docMk/>
          <pc:sldMk cId="465546781" sldId="276"/>
        </pc:sldMkLst>
        <pc:spChg chg="del">
          <ac:chgData name="Zeliha İrem İlem" userId="4b9a3e6fa3fb5f20" providerId="Windows Live" clId="Web-{A59E8191-3FE6-4592-A216-F9059211DFE2}" dt="2022-10-15T21:32:04.189" v="102"/>
          <ac:spMkLst>
            <pc:docMk/>
            <pc:sldMk cId="465546781" sldId="276"/>
            <ac:spMk id="2" creationId="{70F413C9-D4B3-45AD-223D-5FB43CB42936}"/>
          </ac:spMkLst>
        </pc:spChg>
        <pc:spChg chg="mod">
          <ac:chgData name="Zeliha İrem İlem" userId="4b9a3e6fa3fb5f20" providerId="Windows Live" clId="Web-{A59E8191-3FE6-4592-A216-F9059211DFE2}" dt="2022-10-15T21:32:06.549" v="103" actId="14100"/>
          <ac:spMkLst>
            <pc:docMk/>
            <pc:sldMk cId="465546781" sldId="276"/>
            <ac:spMk id="3" creationId="{FF23769F-1AB1-00C7-D338-303C524260D5}"/>
          </ac:spMkLst>
        </pc:spChg>
      </pc:sldChg>
      <pc:sldChg chg="delSp modSp new">
        <pc:chgData name="Zeliha İrem İlem" userId="4b9a3e6fa3fb5f20" providerId="Windows Live" clId="Web-{A59E8191-3FE6-4592-A216-F9059211DFE2}" dt="2022-10-15T21:34:10.241" v="113" actId="20577"/>
        <pc:sldMkLst>
          <pc:docMk/>
          <pc:sldMk cId="2950852977" sldId="276"/>
        </pc:sldMkLst>
        <pc:spChg chg="del">
          <ac:chgData name="Zeliha İrem İlem" userId="4b9a3e6fa3fb5f20" providerId="Windows Live" clId="Web-{A59E8191-3FE6-4592-A216-F9059211DFE2}" dt="2022-10-15T21:33:40.740" v="106"/>
          <ac:spMkLst>
            <pc:docMk/>
            <pc:sldMk cId="2950852977" sldId="276"/>
            <ac:spMk id="2" creationId="{89D4CE18-4662-D356-1C69-6FB149EBB7B6}"/>
          </ac:spMkLst>
        </pc:spChg>
        <pc:spChg chg="mod">
          <ac:chgData name="Zeliha İrem İlem" userId="4b9a3e6fa3fb5f20" providerId="Windows Live" clId="Web-{A59E8191-3FE6-4592-A216-F9059211DFE2}" dt="2022-10-15T21:34:10.241" v="113" actId="20577"/>
          <ac:spMkLst>
            <pc:docMk/>
            <pc:sldMk cId="2950852977" sldId="276"/>
            <ac:spMk id="3" creationId="{057E6BD0-A7EA-896E-4F8F-D7B1EC0C5AA1}"/>
          </ac:spMkLst>
        </pc:spChg>
      </pc:sldChg>
    </pc:docChg>
  </pc:docChgLst>
  <pc:docChgLst>
    <pc:chgData name="ayşenur aydın" userId="22dc435d1479bf42" providerId="Windows Live" clId="Web-{F4E16C26-BE73-40B0-A3C5-38E4FE47E583}"/>
    <pc:docChg chg="addSld modSld addMainMaster delMainMaster">
      <pc:chgData name="ayşenur aydın" userId="22dc435d1479bf42" providerId="Windows Live" clId="Web-{F4E16C26-BE73-40B0-A3C5-38E4FE47E583}" dt="2022-10-13T20:57:38.056" v="1212"/>
      <pc:docMkLst>
        <pc:docMk/>
      </pc:docMkLst>
      <pc:sldChg chg="addSp delSp modSp mod setBg modClrScheme setClrOvrMap delDesignElem chgLayout">
        <pc:chgData name="ayşenur aydın" userId="22dc435d1479bf42" providerId="Windows Live" clId="Web-{F4E16C26-BE73-40B0-A3C5-38E4FE47E583}" dt="2022-10-13T20:47:38.893" v="884"/>
        <pc:sldMkLst>
          <pc:docMk/>
          <pc:sldMk cId="1674425800" sldId="256"/>
        </pc:sldMkLst>
        <pc:spChg chg="mod ord">
          <ac:chgData name="ayşenur aydın" userId="22dc435d1479bf42" providerId="Windows Live" clId="Web-{F4E16C26-BE73-40B0-A3C5-38E4FE47E583}" dt="2022-10-13T20:47:38.893" v="884"/>
          <ac:spMkLst>
            <pc:docMk/>
            <pc:sldMk cId="1674425800" sldId="256"/>
            <ac:spMk id="2" creationId="{00000000-0000-0000-0000-000000000000}"/>
          </ac:spMkLst>
        </pc:spChg>
        <pc:spChg chg="mod ord">
          <ac:chgData name="ayşenur aydın" userId="22dc435d1479bf42" providerId="Windows Live" clId="Web-{F4E16C26-BE73-40B0-A3C5-38E4FE47E583}" dt="2022-10-13T20:47:38.893" v="884"/>
          <ac:spMkLst>
            <pc:docMk/>
            <pc:sldMk cId="1674425800" sldId="256"/>
            <ac:spMk id="3" creationId="{00000000-0000-0000-0000-000000000000}"/>
          </ac:spMkLst>
        </pc:spChg>
        <pc:spChg chg="add del">
          <ac:chgData name="ayşenur aydın" userId="22dc435d1479bf42" providerId="Windows Live" clId="Web-{F4E16C26-BE73-40B0-A3C5-38E4FE47E583}" dt="2022-10-13T19:59:03.081" v="8"/>
          <ac:spMkLst>
            <pc:docMk/>
            <pc:sldMk cId="1674425800" sldId="256"/>
            <ac:spMk id="5" creationId="{B9BBDDCC-0358-4EDD-9820-287B1D8FDEE8}"/>
          </ac:spMkLst>
        </pc:spChg>
        <pc:spChg chg="add del">
          <ac:chgData name="ayşenur aydın" userId="22dc435d1479bf42" providerId="Windows Live" clId="Web-{F4E16C26-BE73-40B0-A3C5-38E4FE47E583}" dt="2022-10-13T19:59:03.081" v="8"/>
          <ac:spMkLst>
            <pc:docMk/>
            <pc:sldMk cId="1674425800" sldId="256"/>
            <ac:spMk id="7" creationId="{DE85C6F8-1197-41BB-810E-FD2CBA60E3A9}"/>
          </ac:spMkLst>
        </pc:spChg>
        <pc:spChg chg="add del">
          <ac:chgData name="ayşenur aydın" userId="22dc435d1479bf42" providerId="Windows Live" clId="Web-{F4E16C26-BE73-40B0-A3C5-38E4FE47E583}" dt="2022-10-13T19:52:19.831" v="3"/>
          <ac:spMkLst>
            <pc:docMk/>
            <pc:sldMk cId="1674425800" sldId="256"/>
            <ac:spMk id="9" creationId="{B6D694DB-A3FC-4F14-A225-17BEBA4416DA}"/>
          </ac:spMkLst>
        </pc:spChg>
        <pc:spChg chg="add del">
          <ac:chgData name="ayşenur aydın" userId="22dc435d1479bf42" providerId="Windows Live" clId="Web-{F4E16C26-BE73-40B0-A3C5-38E4FE47E583}" dt="2022-10-13T19:59:03.081" v="8"/>
          <ac:spMkLst>
            <pc:docMk/>
            <pc:sldMk cId="1674425800" sldId="256"/>
            <ac:spMk id="13" creationId="{155C8441-74BB-42B4-8567-536A10555DC9}"/>
          </ac:spMkLst>
        </pc:spChg>
        <pc:spChg chg="add del">
          <ac:chgData name="ayşenur aydın" userId="22dc435d1479bf42" providerId="Windows Live" clId="Web-{F4E16C26-BE73-40B0-A3C5-38E4FE47E583}" dt="2022-10-13T19:59:03.081" v="8"/>
          <ac:spMkLst>
            <pc:docMk/>
            <pc:sldMk cId="1674425800" sldId="256"/>
            <ac:spMk id="15" creationId="{FBE31AC6-E383-4D2B-9A24-69EEE084D547}"/>
          </ac:spMkLst>
        </pc:spChg>
        <pc:spChg chg="add del">
          <ac:chgData name="ayşenur aydın" userId="22dc435d1479bf42" providerId="Windows Live" clId="Web-{F4E16C26-BE73-40B0-A3C5-38E4FE47E583}" dt="2022-10-13T20:02:56.089" v="70"/>
          <ac:spMkLst>
            <pc:docMk/>
            <pc:sldMk cId="1674425800" sldId="256"/>
            <ac:spMk id="26" creationId="{4EFE82FE-7465-AE46-88DF-34D347E83B84}"/>
          </ac:spMkLst>
        </pc:spChg>
        <pc:spChg chg="add del">
          <ac:chgData name="ayşenur aydın" userId="22dc435d1479bf42" providerId="Windows Live" clId="Web-{F4E16C26-BE73-40B0-A3C5-38E4FE47E583}" dt="2022-10-13T20:02:56.089" v="70"/>
          <ac:spMkLst>
            <pc:docMk/>
            <pc:sldMk cId="1674425800" sldId="256"/>
            <ac:spMk id="28" creationId="{B4F75AE3-A3AC-DE4C-98FE-EC9DC3BF8DA5}"/>
          </ac:spMkLst>
        </pc:spChg>
        <pc:grpChg chg="add del">
          <ac:chgData name="ayşenur aydın" userId="22dc435d1479bf42" providerId="Windows Live" clId="Web-{F4E16C26-BE73-40B0-A3C5-38E4FE47E583}" dt="2022-10-13T19:52:19.831" v="3"/>
          <ac:grpSpMkLst>
            <pc:docMk/>
            <pc:sldMk cId="1674425800" sldId="256"/>
            <ac:grpSpMk id="11" creationId="{D4433877-8295-4A0D-94F7-BFD8A63360E4}"/>
          </ac:grpSpMkLst>
        </pc:grpChg>
        <pc:grpChg chg="add del">
          <ac:chgData name="ayşenur aydın" userId="22dc435d1479bf42" providerId="Windows Live" clId="Web-{F4E16C26-BE73-40B0-A3C5-38E4FE47E583}" dt="2022-10-13T20:02:56.089" v="70"/>
          <ac:grpSpMkLst>
            <pc:docMk/>
            <pc:sldMk cId="1674425800" sldId="256"/>
            <ac:grpSpMk id="32" creationId="{44406D7A-DB1A-D940-8AD1-93FAF9DD7199}"/>
          </ac:grpSpMkLst>
        </pc:grpChg>
        <pc:picChg chg="add del">
          <ac:chgData name="ayşenur aydın" userId="22dc435d1479bf42" providerId="Windows Live" clId="Web-{F4E16C26-BE73-40B0-A3C5-38E4FE47E583}" dt="2022-10-13T19:52:19.831" v="3"/>
          <ac:picMkLst>
            <pc:docMk/>
            <pc:sldMk cId="1674425800" sldId="256"/>
            <ac:picMk id="4" creationId="{CC48B5E5-AEA0-238A-5EE4-C276D67BD332}"/>
          </ac:picMkLst>
        </pc:picChg>
        <pc:picChg chg="add mod">
          <ac:chgData name="ayşenur aydın" userId="22dc435d1479bf42" providerId="Windows Live" clId="Web-{F4E16C26-BE73-40B0-A3C5-38E4FE47E583}" dt="2022-10-13T20:23:18.994" v="471" actId="1076"/>
          <ac:picMkLst>
            <pc:docMk/>
            <pc:sldMk cId="1674425800" sldId="256"/>
            <ac:picMk id="6" creationId="{6BEAE8C8-216D-CFFE-495F-4D3B13469D86}"/>
          </ac:picMkLst>
        </pc:picChg>
        <pc:cxnChg chg="add del">
          <ac:chgData name="ayşenur aydın" userId="22dc435d1479bf42" providerId="Windows Live" clId="Web-{F4E16C26-BE73-40B0-A3C5-38E4FE47E583}" dt="2022-10-13T19:59:03.081" v="8"/>
          <ac:cxnSpMkLst>
            <pc:docMk/>
            <pc:sldMk cId="1674425800" sldId="256"/>
            <ac:cxnSpMk id="17" creationId="{2DD089E2-CEA3-48C4-9094-610D00D9460C}"/>
          </ac:cxnSpMkLst>
        </pc:cxnChg>
        <pc:cxnChg chg="add del">
          <ac:chgData name="ayşenur aydın" userId="22dc435d1479bf42" providerId="Windows Live" clId="Web-{F4E16C26-BE73-40B0-A3C5-38E4FE47E583}" dt="2022-10-13T19:59:03.081" v="8"/>
          <ac:cxnSpMkLst>
            <pc:docMk/>
            <pc:sldMk cId="1674425800" sldId="256"/>
            <ac:cxnSpMk id="19" creationId="{2F49F475-10BF-4E7D-9BE8-5329BCAFE2C8}"/>
          </ac:cxnSpMkLst>
        </pc:cxnChg>
        <pc:cxnChg chg="add del">
          <ac:chgData name="ayşenur aydın" userId="22dc435d1479bf42" providerId="Windows Live" clId="Web-{F4E16C26-BE73-40B0-A3C5-38E4FE47E583}" dt="2022-10-13T19:59:03.081" v="8"/>
          <ac:cxnSpMkLst>
            <pc:docMk/>
            <pc:sldMk cId="1674425800" sldId="256"/>
            <ac:cxnSpMk id="21" creationId="{621E947D-525D-4D2A-B0C3-E1BFCA6060FD}"/>
          </ac:cxnSpMkLst>
        </pc:cxnChg>
        <pc:cxnChg chg="add del">
          <ac:chgData name="ayşenur aydın" userId="22dc435d1479bf42" providerId="Windows Live" clId="Web-{F4E16C26-BE73-40B0-A3C5-38E4FE47E583}" dt="2022-10-13T20:02:56.089" v="70"/>
          <ac:cxnSpMkLst>
            <pc:docMk/>
            <pc:sldMk cId="1674425800" sldId="256"/>
            <ac:cxnSpMk id="30" creationId="{41C79BB7-CCAB-2243-9830-5569626C4D01}"/>
          </ac:cxnSpMkLst>
        </pc:cxnChg>
      </pc:sldChg>
      <pc:sldChg chg="addSp delSp modSp new mod setBg modClrScheme setClrOvrMap delDesignElem chgLayout">
        <pc:chgData name="ayşenur aydın" userId="22dc435d1479bf42" providerId="Windows Live" clId="Web-{F4E16C26-BE73-40B0-A3C5-38E4FE47E583}" dt="2022-10-13T20:47:38.893" v="884"/>
        <pc:sldMkLst>
          <pc:docMk/>
          <pc:sldMk cId="1898997217" sldId="257"/>
        </pc:sldMkLst>
        <pc:spChg chg="mod ord">
          <ac:chgData name="ayşenur aydın" userId="22dc435d1479bf42" providerId="Windows Live" clId="Web-{F4E16C26-BE73-40B0-A3C5-38E4FE47E583}" dt="2022-10-13T20:47:38.893" v="884"/>
          <ac:spMkLst>
            <pc:docMk/>
            <pc:sldMk cId="1898997217" sldId="257"/>
            <ac:spMk id="2" creationId="{74A163E0-44E1-5B51-BA3A-A43650F76C69}"/>
          </ac:spMkLst>
        </pc:spChg>
        <pc:spChg chg="add del mod ord">
          <ac:chgData name="ayşenur aydın" userId="22dc435d1479bf42" providerId="Windows Live" clId="Web-{F4E16C26-BE73-40B0-A3C5-38E4FE47E583}" dt="2022-10-13T20:09:04.994" v="90"/>
          <ac:spMkLst>
            <pc:docMk/>
            <pc:sldMk cId="1898997217" sldId="257"/>
            <ac:spMk id="3" creationId="{7DC2A007-8782-1B42-B015-B93F8929B3CB}"/>
          </ac:spMkLst>
        </pc:spChg>
        <pc:spChg chg="add del">
          <ac:chgData name="ayşenur aydın" userId="22dc435d1479bf42" providerId="Windows Live" clId="Web-{F4E16C26-BE73-40B0-A3C5-38E4FE47E583}" dt="2022-10-13T20:04:09.905" v="77"/>
          <ac:spMkLst>
            <pc:docMk/>
            <pc:sldMk cId="1898997217" sldId="257"/>
            <ac:spMk id="5" creationId="{98FE4190-99F9-4742-A0E8-6DCDC4924EFA}"/>
          </ac:spMkLst>
        </pc:spChg>
        <pc:spChg chg="add del">
          <ac:chgData name="ayşenur aydın" userId="22dc435d1479bf42" providerId="Windows Live" clId="Web-{F4E16C26-BE73-40B0-A3C5-38E4FE47E583}" dt="2022-10-13T20:04:09.905" v="77"/>
          <ac:spMkLst>
            <pc:docMk/>
            <pc:sldMk cId="1898997217" sldId="257"/>
            <ac:spMk id="6" creationId="{BDC9F4B3-E048-4DF2-8375-37385E2245F7}"/>
          </ac:spMkLst>
        </pc:spChg>
        <pc:spChg chg="add del">
          <ac:chgData name="ayşenur aydın" userId="22dc435d1479bf42" providerId="Windows Live" clId="Web-{F4E16C26-BE73-40B0-A3C5-38E4FE47E583}" dt="2022-10-13T20:04:12.874" v="79"/>
          <ac:spMkLst>
            <pc:docMk/>
            <pc:sldMk cId="1898997217" sldId="257"/>
            <ac:spMk id="7" creationId="{A6F05DDE-5F2C-44F5-BACC-DED4737B11B8}"/>
          </ac:spMkLst>
        </pc:spChg>
        <pc:spChg chg="add del">
          <ac:chgData name="ayşenur aydın" userId="22dc435d1479bf42" providerId="Windows Live" clId="Web-{F4E16C26-BE73-40B0-A3C5-38E4FE47E583}" dt="2022-10-13T20:04:07.076" v="75"/>
          <ac:spMkLst>
            <pc:docMk/>
            <pc:sldMk cId="1898997217" sldId="257"/>
            <ac:spMk id="8" creationId="{A6F05DDE-5F2C-44F5-BACC-DED4737B11B8}"/>
          </ac:spMkLst>
        </pc:spChg>
        <pc:spChg chg="add del">
          <ac:chgData name="ayşenur aydın" userId="22dc435d1479bf42" providerId="Windows Live" clId="Web-{F4E16C26-BE73-40B0-A3C5-38E4FE47E583}" dt="2022-10-13T20:04:12.874" v="79"/>
          <ac:spMkLst>
            <pc:docMk/>
            <pc:sldMk cId="1898997217" sldId="257"/>
            <ac:spMk id="9" creationId="{7EFFE664-A3F2-4977-A6E3-C38CF57A1630}"/>
          </ac:spMkLst>
        </pc:spChg>
        <pc:spChg chg="add del">
          <ac:chgData name="ayşenur aydın" userId="22dc435d1479bf42" providerId="Windows Live" clId="Web-{F4E16C26-BE73-40B0-A3C5-38E4FE47E583}" dt="2022-10-13T20:04:12.874" v="79"/>
          <ac:spMkLst>
            <pc:docMk/>
            <pc:sldMk cId="1898997217" sldId="257"/>
            <ac:spMk id="11" creationId="{C85C471A-7EB8-45A1-901F-B4BBC499F1ED}"/>
          </ac:spMkLst>
        </pc:spChg>
        <pc:spChg chg="add del">
          <ac:chgData name="ayşenur aydın" userId="22dc435d1479bf42" providerId="Windows Live" clId="Web-{F4E16C26-BE73-40B0-A3C5-38E4FE47E583}" dt="2022-10-13T20:04:09.905" v="77"/>
          <ac:spMkLst>
            <pc:docMk/>
            <pc:sldMk cId="1898997217" sldId="257"/>
            <ac:spMk id="12" creationId="{2A7B0992-8632-4B33-A492-ACB46559762E}"/>
          </ac:spMkLst>
        </pc:spChg>
        <pc:spChg chg="add del">
          <ac:chgData name="ayşenur aydın" userId="22dc435d1479bf42" providerId="Windows Live" clId="Web-{F4E16C26-BE73-40B0-A3C5-38E4FE47E583}" dt="2022-10-13T20:04:35.312" v="81"/>
          <ac:spMkLst>
            <pc:docMk/>
            <pc:sldMk cId="1898997217" sldId="257"/>
            <ac:spMk id="13" creationId="{5DB0431E-0B04-44A1-9C51-531E28D18A60}"/>
          </ac:spMkLst>
        </pc:spChg>
        <pc:spChg chg="add del">
          <ac:chgData name="ayşenur aydın" userId="22dc435d1479bf42" providerId="Windows Live" clId="Web-{F4E16C26-BE73-40B0-A3C5-38E4FE47E583}" dt="2022-10-13T20:04:35.312" v="81"/>
          <ac:spMkLst>
            <pc:docMk/>
            <pc:sldMk cId="1898997217" sldId="257"/>
            <ac:spMk id="14" creationId="{6B424749-EEE0-49C9-9ABF-97B171A3EA00}"/>
          </ac:spMkLst>
        </pc:spChg>
        <pc:spChg chg="add del">
          <ac:chgData name="ayşenur aydın" userId="22dc435d1479bf42" providerId="Windows Live" clId="Web-{F4E16C26-BE73-40B0-A3C5-38E4FE47E583}" dt="2022-10-13T20:06:11.315" v="86"/>
          <ac:spMkLst>
            <pc:docMk/>
            <pc:sldMk cId="1898997217" sldId="257"/>
            <ac:spMk id="15" creationId="{042D3996-BA08-4AC2-948E-02DA85C02829}"/>
          </ac:spMkLst>
        </pc:spChg>
        <pc:spChg chg="add del">
          <ac:chgData name="ayşenur aydın" userId="22dc435d1479bf42" providerId="Windows Live" clId="Web-{F4E16C26-BE73-40B0-A3C5-38E4FE47E583}" dt="2022-10-13T20:06:11.315" v="86"/>
          <ac:spMkLst>
            <pc:docMk/>
            <pc:sldMk cId="1898997217" sldId="257"/>
            <ac:spMk id="16" creationId="{6B6CA78D-2100-44EF-B3DD-CEF1EB3ACCCF}"/>
          </ac:spMkLst>
        </pc:spChg>
        <pc:spChg chg="add del">
          <ac:chgData name="ayşenur aydın" userId="22dc435d1479bf42" providerId="Windows Live" clId="Web-{F4E16C26-BE73-40B0-A3C5-38E4FE47E583}" dt="2022-10-13T20:06:31.316" v="88"/>
          <ac:spMkLst>
            <pc:docMk/>
            <pc:sldMk cId="1898997217" sldId="257"/>
            <ac:spMk id="18" creationId="{BC05791D-157B-4AA2-82CA-BE441DF4B8D3}"/>
          </ac:spMkLst>
        </pc:spChg>
        <pc:spChg chg="add del">
          <ac:chgData name="ayşenur aydın" userId="22dc435d1479bf42" providerId="Windows Live" clId="Web-{F4E16C26-BE73-40B0-A3C5-38E4FE47E583}" dt="2022-10-13T20:06:31.316" v="88"/>
          <ac:spMkLst>
            <pc:docMk/>
            <pc:sldMk cId="1898997217" sldId="257"/>
            <ac:spMk id="19" creationId="{0201BA73-6DE9-4B29-9666-64915B963DB0}"/>
          </ac:spMkLst>
        </pc:spChg>
        <pc:spChg chg="add del">
          <ac:chgData name="ayşenur aydın" userId="22dc435d1479bf42" providerId="Windows Live" clId="Web-{F4E16C26-BE73-40B0-A3C5-38E4FE47E583}" dt="2022-10-13T20:06:31.316" v="88"/>
          <ac:spMkLst>
            <pc:docMk/>
            <pc:sldMk cId="1898997217" sldId="257"/>
            <ac:spMk id="20" creationId="{41F75129-64DA-4018-B855-6DB3D06BC83A}"/>
          </ac:spMkLst>
        </pc:spChg>
        <pc:spChg chg="add del">
          <ac:chgData name="ayşenur aydın" userId="22dc435d1479bf42" providerId="Windows Live" clId="Web-{F4E16C26-BE73-40B0-A3C5-38E4FE47E583}" dt="2022-10-13T20:11:42.515" v="110"/>
          <ac:spMkLst>
            <pc:docMk/>
            <pc:sldMk cId="1898997217" sldId="257"/>
            <ac:spMk id="21" creationId="{78A17A72-B88B-450E-835A-1C2722503AF2}"/>
          </ac:spMkLst>
        </pc:spChg>
        <pc:spChg chg="add del mod">
          <ac:chgData name="ayşenur aydın" userId="22dc435d1479bf42" providerId="Windows Live" clId="Web-{F4E16C26-BE73-40B0-A3C5-38E4FE47E583}" dt="2022-10-13T20:10:33.856" v="94"/>
          <ac:spMkLst>
            <pc:docMk/>
            <pc:sldMk cId="1898997217" sldId="257"/>
            <ac:spMk id="24" creationId="{58C6A842-C247-02E2-6AF4-38C4025549DA}"/>
          </ac:spMkLst>
        </pc:spChg>
        <pc:spChg chg="add mod ord">
          <ac:chgData name="ayşenur aydın" userId="22dc435d1479bf42" providerId="Windows Live" clId="Web-{F4E16C26-BE73-40B0-A3C5-38E4FE47E583}" dt="2022-10-13T20:47:38.893" v="884"/>
          <ac:spMkLst>
            <pc:docMk/>
            <pc:sldMk cId="1898997217" sldId="257"/>
            <ac:spMk id="29" creationId="{85A435F6-8A30-1A8C-6DB8-D599605B9909}"/>
          </ac:spMkLst>
        </pc:spChg>
        <pc:spChg chg="add del">
          <ac:chgData name="ayşenur aydın" userId="22dc435d1479bf42" providerId="Windows Live" clId="Web-{F4E16C26-BE73-40B0-A3C5-38E4FE47E583}" dt="2022-10-13T20:47:33.002" v="883"/>
          <ac:spMkLst>
            <pc:docMk/>
            <pc:sldMk cId="1898997217" sldId="257"/>
            <ac:spMk id="32" creationId="{5EB8E3BF-F464-4900-8994-851061A9AD60}"/>
          </ac:spMkLst>
        </pc:spChg>
        <pc:picChg chg="add del mod ord">
          <ac:chgData name="ayşenur aydın" userId="22dc435d1479bf42" providerId="Windows Live" clId="Web-{F4E16C26-BE73-40B0-A3C5-38E4FE47E583}" dt="2022-10-13T20:09:14.479" v="93"/>
          <ac:picMkLst>
            <pc:docMk/>
            <pc:sldMk cId="1898997217" sldId="257"/>
            <ac:picMk id="4" creationId="{35717C67-87B6-E5D1-6E95-83B1E2C4C440}"/>
          </ac:picMkLst>
        </pc:picChg>
        <pc:picChg chg="add mod ord">
          <ac:chgData name="ayşenur aydın" userId="22dc435d1479bf42" providerId="Windows Live" clId="Web-{F4E16C26-BE73-40B0-A3C5-38E4FE47E583}" dt="2022-10-13T20:11:42.515" v="110"/>
          <ac:picMkLst>
            <pc:docMk/>
            <pc:sldMk cId="1898997217" sldId="257"/>
            <ac:picMk id="25" creationId="{A7ADDDFE-0093-3072-1834-E9C8F3044FDC}"/>
          </ac:picMkLst>
        </pc:picChg>
        <pc:cxnChg chg="add del">
          <ac:chgData name="ayşenur aydın" userId="22dc435d1479bf42" providerId="Windows Live" clId="Web-{F4E16C26-BE73-40B0-A3C5-38E4FE47E583}" dt="2022-10-13T20:04:07.076" v="75"/>
          <ac:cxnSpMkLst>
            <pc:docMk/>
            <pc:sldMk cId="1898997217" sldId="257"/>
            <ac:cxnSpMk id="10" creationId="{D7E8ECA2-60A0-4D39-817D-F1E982ED7F9B}"/>
          </ac:cxnSpMkLst>
        </pc:cxnChg>
        <pc:cxnChg chg="add del">
          <ac:chgData name="ayşenur aydın" userId="22dc435d1479bf42" providerId="Windows Live" clId="Web-{F4E16C26-BE73-40B0-A3C5-38E4FE47E583}" dt="2022-10-13T20:06:11.315" v="86"/>
          <ac:cxnSpMkLst>
            <pc:docMk/>
            <pc:sldMk cId="1898997217" sldId="257"/>
            <ac:cxnSpMk id="17" creationId="{8AEF6D22-D80F-4107-8B30-6AB147A50818}"/>
          </ac:cxnSpMkLst>
        </pc:cxnChg>
        <pc:cxnChg chg="add del">
          <ac:chgData name="ayşenur aydın" userId="22dc435d1479bf42" providerId="Windows Live" clId="Web-{F4E16C26-BE73-40B0-A3C5-38E4FE47E583}" dt="2022-10-13T20:11:42.515" v="110"/>
          <ac:cxnSpMkLst>
            <pc:docMk/>
            <pc:sldMk cId="1898997217" sldId="257"/>
            <ac:cxnSpMk id="22" creationId="{87ADDECF-37FB-45A1-BAD3-6252E3064A1E}"/>
          </ac:cxnSpMkLst>
        </pc:cxnChg>
        <pc:cxnChg chg="add del">
          <ac:chgData name="ayşenur aydın" userId="22dc435d1479bf42" providerId="Windows Live" clId="Web-{F4E16C26-BE73-40B0-A3C5-38E4FE47E583}" dt="2022-10-13T20:47:33.002" v="883"/>
          <ac:cxnSpMkLst>
            <pc:docMk/>
            <pc:sldMk cId="1898997217" sldId="257"/>
            <ac:cxnSpMk id="34" creationId="{8E0602D6-3A81-42F8-AE67-1BAAFC967CB0}"/>
          </ac:cxnSpMkLst>
        </pc:cxnChg>
      </pc:sldChg>
      <pc:sldChg chg="addSp delSp modSp new mod setBg modClrScheme setClrOvrMap delDesignElem chgLayout">
        <pc:chgData name="ayşenur aydın" userId="22dc435d1479bf42" providerId="Windows Live" clId="Web-{F4E16C26-BE73-40B0-A3C5-38E4FE47E583}" dt="2022-10-13T20:47:38.893" v="884"/>
        <pc:sldMkLst>
          <pc:docMk/>
          <pc:sldMk cId="2907473213" sldId="258"/>
        </pc:sldMkLst>
        <pc:spChg chg="mod ord">
          <ac:chgData name="ayşenur aydın" userId="22dc435d1479bf42" providerId="Windows Live" clId="Web-{F4E16C26-BE73-40B0-A3C5-38E4FE47E583}" dt="2022-10-13T20:47:38.893" v="884"/>
          <ac:spMkLst>
            <pc:docMk/>
            <pc:sldMk cId="2907473213" sldId="258"/>
            <ac:spMk id="2" creationId="{4008D69A-EF89-5ECA-B5C0-CA027330AD75}"/>
          </ac:spMkLst>
        </pc:spChg>
        <pc:spChg chg="del">
          <ac:chgData name="ayşenur aydın" userId="22dc435d1479bf42" providerId="Windows Live" clId="Web-{F4E16C26-BE73-40B0-A3C5-38E4FE47E583}" dt="2022-10-13T20:25:46.531" v="489"/>
          <ac:spMkLst>
            <pc:docMk/>
            <pc:sldMk cId="2907473213" sldId="258"/>
            <ac:spMk id="3" creationId="{05F6C653-99D0-7538-9392-D49691C4D13B}"/>
          </ac:spMkLst>
        </pc:spChg>
        <pc:spChg chg="add del">
          <ac:chgData name="ayşenur aydın" userId="22dc435d1479bf42" providerId="Windows Live" clId="Web-{F4E16C26-BE73-40B0-A3C5-38E4FE47E583}" dt="2022-10-13T20:26:16.298" v="491"/>
          <ac:spMkLst>
            <pc:docMk/>
            <pc:sldMk cId="2907473213" sldId="258"/>
            <ac:spMk id="8" creationId="{4959CD72-39F6-9008-8ABB-F3FA62C0D91E}"/>
          </ac:spMkLst>
        </pc:spChg>
        <pc:spChg chg="add mod ord">
          <ac:chgData name="ayşenur aydın" userId="22dc435d1479bf42" providerId="Windows Live" clId="Web-{F4E16C26-BE73-40B0-A3C5-38E4FE47E583}" dt="2022-10-13T20:47:38.893" v="884"/>
          <ac:spMkLst>
            <pc:docMk/>
            <pc:sldMk cId="2907473213" sldId="258"/>
            <ac:spMk id="9" creationId="{1D4990EF-7A21-2FE2-20D8-AEFA988799B0}"/>
          </ac:spMkLst>
        </pc:spChg>
        <pc:spChg chg="add del">
          <ac:chgData name="ayşenur aydın" userId="22dc435d1479bf42" providerId="Windows Live" clId="Web-{F4E16C26-BE73-40B0-A3C5-38E4FE47E583}" dt="2022-10-13T20:26:16.298" v="491"/>
          <ac:spMkLst>
            <pc:docMk/>
            <pc:sldMk cId="2907473213" sldId="258"/>
            <ac:spMk id="13" creationId="{EABBD5AE-06A5-42CD-88F2-7CCF8719EC08}"/>
          </ac:spMkLst>
        </pc:spChg>
        <pc:spChg chg="add del">
          <ac:chgData name="ayşenur aydın" userId="22dc435d1479bf42" providerId="Windows Live" clId="Web-{F4E16C26-BE73-40B0-A3C5-38E4FE47E583}" dt="2022-10-13T20:27:17.410" v="500"/>
          <ac:spMkLst>
            <pc:docMk/>
            <pc:sldMk cId="2907473213" sldId="258"/>
            <ac:spMk id="14" creationId="{5EB8E3BF-F464-4900-8994-851061A9AD60}"/>
          </ac:spMkLst>
        </pc:spChg>
        <pc:spChg chg="add del">
          <ac:chgData name="ayşenur aydın" userId="22dc435d1479bf42" providerId="Windows Live" clId="Web-{F4E16C26-BE73-40B0-A3C5-38E4FE47E583}" dt="2022-10-13T20:47:33.002" v="883"/>
          <ac:spMkLst>
            <pc:docMk/>
            <pc:sldMk cId="2907473213" sldId="258"/>
            <ac:spMk id="24" creationId="{5EB8E3BF-F464-4900-8994-851061A9AD60}"/>
          </ac:spMkLst>
        </pc:spChg>
        <pc:picChg chg="add mod ord">
          <ac:chgData name="ayşenur aydın" userId="22dc435d1479bf42" providerId="Windows Live" clId="Web-{F4E16C26-BE73-40B0-A3C5-38E4FE47E583}" dt="2022-10-13T20:29:36.165" v="516"/>
          <ac:picMkLst>
            <pc:docMk/>
            <pc:sldMk cId="2907473213" sldId="258"/>
            <ac:picMk id="4" creationId="{12E76EEE-212D-241E-B2EA-4580BF8EED6D}"/>
          </ac:picMkLst>
        </pc:picChg>
        <pc:picChg chg="add del">
          <ac:chgData name="ayşenur aydın" userId="22dc435d1479bf42" providerId="Windows Live" clId="Web-{F4E16C26-BE73-40B0-A3C5-38E4FE47E583}" dt="2022-10-13T20:26:37.643" v="497"/>
          <ac:picMkLst>
            <pc:docMk/>
            <pc:sldMk cId="2907473213" sldId="258"/>
            <ac:picMk id="6" creationId="{EC451D95-F442-41F5-B7F3-ADFF8BF52237}"/>
          </ac:picMkLst>
        </pc:picChg>
        <pc:picChg chg="add del">
          <ac:chgData name="ayşenur aydın" userId="22dc435d1479bf42" providerId="Windows Live" clId="Web-{F4E16C26-BE73-40B0-A3C5-38E4FE47E583}" dt="2022-10-13T20:26:16.298" v="491"/>
          <ac:picMkLst>
            <pc:docMk/>
            <pc:sldMk cId="2907473213" sldId="258"/>
            <ac:picMk id="11" creationId="{52D7949F-F7AD-4D72-9C9D-4FF1086C85BC}"/>
          </ac:picMkLst>
        </pc:picChg>
        <pc:picChg chg="add del">
          <ac:chgData name="ayşenur aydın" userId="22dc435d1479bf42" providerId="Windows Live" clId="Web-{F4E16C26-BE73-40B0-A3C5-38E4FE47E583}" dt="2022-10-13T20:29:36.165" v="516"/>
          <ac:picMkLst>
            <pc:docMk/>
            <pc:sldMk cId="2907473213" sldId="258"/>
            <ac:picMk id="18" creationId="{292E7AF0-A589-43B3-A1DE-8807EC76976B}"/>
          </ac:picMkLst>
        </pc:picChg>
        <pc:picChg chg="add del">
          <ac:chgData name="ayşenur aydın" userId="22dc435d1479bf42" providerId="Windows Live" clId="Web-{F4E16C26-BE73-40B0-A3C5-38E4FE47E583}" dt="2022-10-13T20:27:17.332" v="499"/>
          <ac:picMkLst>
            <pc:docMk/>
            <pc:sldMk cId="2907473213" sldId="258"/>
            <ac:picMk id="21" creationId="{EC451D95-F442-41F5-B7F3-ADFF8BF52237}"/>
          </ac:picMkLst>
        </pc:picChg>
        <pc:cxnChg chg="add del">
          <ac:chgData name="ayşenur aydın" userId="22dc435d1479bf42" providerId="Windows Live" clId="Web-{F4E16C26-BE73-40B0-A3C5-38E4FE47E583}" dt="2022-10-13T20:26:37.643" v="497"/>
          <ac:cxnSpMkLst>
            <pc:docMk/>
            <pc:sldMk cId="2907473213" sldId="258"/>
            <ac:cxnSpMk id="7" creationId="{3393F3B5-23C9-4DE1-BF93-BBDEE1770525}"/>
          </ac:cxnSpMkLst>
        </pc:cxnChg>
        <pc:cxnChg chg="add del">
          <ac:chgData name="ayşenur aydın" userId="22dc435d1479bf42" providerId="Windows Live" clId="Web-{F4E16C26-BE73-40B0-A3C5-38E4FE47E583}" dt="2022-10-13T20:26:16.298" v="491"/>
          <ac:cxnSpMkLst>
            <pc:docMk/>
            <pc:sldMk cId="2907473213" sldId="258"/>
            <ac:cxnSpMk id="15" creationId="{C3E43B92-4F7A-45DF-BBDC-84EBC37E8580}"/>
          </ac:cxnSpMkLst>
        </pc:cxnChg>
        <pc:cxnChg chg="add del">
          <ac:chgData name="ayşenur aydın" userId="22dc435d1479bf42" providerId="Windows Live" clId="Web-{F4E16C26-BE73-40B0-A3C5-38E4FE47E583}" dt="2022-10-13T20:27:17.410" v="500"/>
          <ac:cxnSpMkLst>
            <pc:docMk/>
            <pc:sldMk cId="2907473213" sldId="258"/>
            <ac:cxnSpMk id="16" creationId="{8E0602D6-3A81-42F8-AE67-1BAAFC967CB0}"/>
          </ac:cxnSpMkLst>
        </pc:cxnChg>
        <pc:cxnChg chg="add del">
          <ac:chgData name="ayşenur aydın" userId="22dc435d1479bf42" providerId="Windows Live" clId="Web-{F4E16C26-BE73-40B0-A3C5-38E4FE47E583}" dt="2022-10-13T20:29:36.165" v="516"/>
          <ac:cxnSpMkLst>
            <pc:docMk/>
            <pc:sldMk cId="2907473213" sldId="258"/>
            <ac:cxnSpMk id="19" creationId="{29BCDD02-D5E3-4D30-8587-66036C8910BF}"/>
          </ac:cxnSpMkLst>
        </pc:cxnChg>
        <pc:cxnChg chg="add del">
          <ac:chgData name="ayşenur aydın" userId="22dc435d1479bf42" providerId="Windows Live" clId="Web-{F4E16C26-BE73-40B0-A3C5-38E4FE47E583}" dt="2022-10-13T20:27:17.332" v="499"/>
          <ac:cxnSpMkLst>
            <pc:docMk/>
            <pc:sldMk cId="2907473213" sldId="258"/>
            <ac:cxnSpMk id="23" creationId="{3393F3B5-23C9-4DE1-BF93-BBDEE1770525}"/>
          </ac:cxnSpMkLst>
        </pc:cxnChg>
        <pc:cxnChg chg="add del">
          <ac:chgData name="ayşenur aydın" userId="22dc435d1479bf42" providerId="Windows Live" clId="Web-{F4E16C26-BE73-40B0-A3C5-38E4FE47E583}" dt="2022-10-13T20:47:33.002" v="883"/>
          <ac:cxnSpMkLst>
            <pc:docMk/>
            <pc:sldMk cId="2907473213" sldId="258"/>
            <ac:cxnSpMk id="26" creationId="{8E0602D6-3A81-42F8-AE67-1BAAFC967CB0}"/>
          </ac:cxnSpMkLst>
        </pc:cxnChg>
      </pc:sldChg>
      <pc:sldChg chg="addSp delSp modSp new mod setBg modClrScheme chgLayout">
        <pc:chgData name="ayşenur aydın" userId="22dc435d1479bf42" providerId="Windows Live" clId="Web-{F4E16C26-BE73-40B0-A3C5-38E4FE47E583}" dt="2022-10-13T20:57:28.556" v="1211" actId="14100"/>
        <pc:sldMkLst>
          <pc:docMk/>
          <pc:sldMk cId="92224536" sldId="259"/>
        </pc:sldMkLst>
        <pc:spChg chg="mod ord">
          <ac:chgData name="ayşenur aydın" userId="22dc435d1479bf42" providerId="Windows Live" clId="Web-{F4E16C26-BE73-40B0-A3C5-38E4FE47E583}" dt="2022-10-13T20:54:24.830" v="1192" actId="20577"/>
          <ac:spMkLst>
            <pc:docMk/>
            <pc:sldMk cId="92224536" sldId="259"/>
            <ac:spMk id="2" creationId="{713A3E25-104E-6952-7CCB-D9054DF5BC49}"/>
          </ac:spMkLst>
        </pc:spChg>
        <pc:spChg chg="del">
          <ac:chgData name="ayşenur aydın" userId="22dc435d1479bf42" providerId="Windows Live" clId="Web-{F4E16C26-BE73-40B0-A3C5-38E4FE47E583}" dt="2022-10-13T20:47:17.892" v="881"/>
          <ac:spMkLst>
            <pc:docMk/>
            <pc:sldMk cId="92224536" sldId="259"/>
            <ac:spMk id="3" creationId="{FDB9FF34-6CCF-60C5-FC81-7AAD1EEB7C0C}"/>
          </ac:spMkLst>
        </pc:spChg>
        <pc:spChg chg="add">
          <ac:chgData name="ayşenur aydın" userId="22dc435d1479bf42" providerId="Windows Live" clId="Web-{F4E16C26-BE73-40B0-A3C5-38E4FE47E583}" dt="2022-10-13T20:48:03.988" v="887"/>
          <ac:spMkLst>
            <pc:docMk/>
            <pc:sldMk cId="92224536" sldId="259"/>
            <ac:spMk id="6" creationId="{42A5316D-ED2F-4F89-B4B4-8D9240B1A348}"/>
          </ac:spMkLst>
        </pc:spChg>
        <pc:spChg chg="add mod">
          <ac:chgData name="ayşenur aydın" userId="22dc435d1479bf42" providerId="Windows Live" clId="Web-{F4E16C26-BE73-40B0-A3C5-38E4FE47E583}" dt="2022-10-13T20:57:28.556" v="1211" actId="14100"/>
          <ac:spMkLst>
            <pc:docMk/>
            <pc:sldMk cId="92224536" sldId="259"/>
            <ac:spMk id="7" creationId="{37CCAF54-EFCE-8B94-1376-6F6C58E20B31}"/>
          </ac:spMkLst>
        </pc:spChg>
        <pc:spChg chg="add del">
          <ac:chgData name="ayşenur aydın" userId="22dc435d1479bf42" providerId="Windows Live" clId="Web-{F4E16C26-BE73-40B0-A3C5-38E4FE47E583}" dt="2022-10-13T20:48:03.988" v="886"/>
          <ac:spMkLst>
            <pc:docMk/>
            <pc:sldMk cId="92224536" sldId="259"/>
            <ac:spMk id="8" creationId="{6255571A-FA4A-2CA0-7D48-007AEE02B3AD}"/>
          </ac:spMkLst>
        </pc:spChg>
        <pc:spChg chg="add del">
          <ac:chgData name="ayşenur aydın" userId="22dc435d1479bf42" providerId="Windows Live" clId="Web-{F4E16C26-BE73-40B0-A3C5-38E4FE47E583}" dt="2022-10-13T20:48:03.988" v="886"/>
          <ac:spMkLst>
            <pc:docMk/>
            <pc:sldMk cId="92224536" sldId="259"/>
            <ac:spMk id="11" creationId="{E45CA849-654C-4173-AD99-B3A2528275F5}"/>
          </ac:spMkLst>
        </pc:spChg>
        <pc:spChg chg="add del">
          <ac:chgData name="ayşenur aydın" userId="22dc435d1479bf42" providerId="Windows Live" clId="Web-{F4E16C26-BE73-40B0-A3C5-38E4FE47E583}" dt="2022-10-13T20:48:03.988" v="886"/>
          <ac:spMkLst>
            <pc:docMk/>
            <pc:sldMk cId="92224536" sldId="259"/>
            <ac:spMk id="13" creationId="{3E23A947-2D45-4208-AE2B-64948C87A3EB}"/>
          </ac:spMkLst>
        </pc:spChg>
        <pc:spChg chg="add del">
          <ac:chgData name="ayşenur aydın" userId="22dc435d1479bf42" providerId="Windows Live" clId="Web-{F4E16C26-BE73-40B0-A3C5-38E4FE47E583}" dt="2022-10-13T20:48:03.988" v="886"/>
          <ac:spMkLst>
            <pc:docMk/>
            <pc:sldMk cId="92224536" sldId="259"/>
            <ac:spMk id="15" creationId="{E5BBB0F9-6A59-4D02-A9C7-A2D6516684CE}"/>
          </ac:spMkLst>
        </pc:spChg>
        <pc:picChg chg="add mod ord">
          <ac:chgData name="ayşenur aydın" userId="22dc435d1479bf42" providerId="Windows Live" clId="Web-{F4E16C26-BE73-40B0-A3C5-38E4FE47E583}" dt="2022-10-13T20:54:30.018" v="1193" actId="14100"/>
          <ac:picMkLst>
            <pc:docMk/>
            <pc:sldMk cId="92224536" sldId="259"/>
            <ac:picMk id="4" creationId="{B3E54657-7465-7428-13F9-7AA554363BC2}"/>
          </ac:picMkLst>
        </pc:picChg>
      </pc:sldChg>
      <pc:sldChg chg="new">
        <pc:chgData name="ayşenur aydın" userId="22dc435d1479bf42" providerId="Windows Live" clId="Web-{F4E16C26-BE73-40B0-A3C5-38E4FE47E583}" dt="2022-10-13T20:57:38.056" v="1212"/>
        <pc:sldMkLst>
          <pc:docMk/>
          <pc:sldMk cId="1197664160" sldId="260"/>
        </pc:sldMkLst>
      </pc:sldChg>
      <pc:sldMasterChg chg="add del addSldLayout delSldLayout">
        <pc:chgData name="ayşenur aydın" userId="22dc435d1479bf42" providerId="Windows Live" clId="Web-{F4E16C26-BE73-40B0-A3C5-38E4FE47E583}" dt="2022-10-13T19:53:20.380" v="4"/>
        <pc:sldMasterMkLst>
          <pc:docMk/>
          <pc:sldMasterMk cId="3712468873" sldId="2147483648"/>
        </pc:sldMasterMkLst>
        <pc:sldLayoutChg chg="add del">
          <pc:chgData name="ayşenur aydın" userId="22dc435d1479bf42" providerId="Windows Live" clId="Web-{F4E16C26-BE73-40B0-A3C5-38E4FE47E583}" dt="2022-10-13T19:53:20.380" v="4"/>
          <pc:sldLayoutMkLst>
            <pc:docMk/>
            <pc:sldMasterMk cId="3712468873" sldId="2147483648"/>
            <pc:sldLayoutMk cId="3440994769" sldId="2147483649"/>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3944319586" sldId="2147483650"/>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1196833356" sldId="2147483651"/>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3652797130" sldId="2147483652"/>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846744319" sldId="2147483653"/>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2861482750" sldId="2147483654"/>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4199817435" sldId="2147483655"/>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2700913065" sldId="2147483656"/>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818175020" sldId="2147483657"/>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847874827" sldId="2147483658"/>
          </pc:sldLayoutMkLst>
        </pc:sldLayoutChg>
        <pc:sldLayoutChg chg="add del">
          <pc:chgData name="ayşenur aydın" userId="22dc435d1479bf42" providerId="Windows Live" clId="Web-{F4E16C26-BE73-40B0-A3C5-38E4FE47E583}" dt="2022-10-13T19:53:20.380" v="4"/>
          <pc:sldLayoutMkLst>
            <pc:docMk/>
            <pc:sldMasterMk cId="3712468873" sldId="2147483648"/>
            <pc:sldLayoutMk cId="804856651" sldId="2147483659"/>
          </pc:sldLayoutMkLst>
        </pc:sldLayoutChg>
      </pc:sldMasterChg>
      <pc:sldMasterChg chg="add del addSldLayout delSldLayout modSldLayout">
        <pc:chgData name="ayşenur aydın" userId="22dc435d1479bf42" providerId="Windows Live" clId="Web-{F4E16C26-BE73-40B0-A3C5-38E4FE47E583}" dt="2022-10-13T19:53:38.709" v="5"/>
        <pc:sldMasterMkLst>
          <pc:docMk/>
          <pc:sldMasterMk cId="1602361976" sldId="2147483660"/>
        </pc:sldMasterMkLst>
        <pc:sldLayoutChg chg="add del mod replId">
          <pc:chgData name="ayşenur aydın" userId="22dc435d1479bf42" providerId="Windows Live" clId="Web-{F4E16C26-BE73-40B0-A3C5-38E4FE47E583}" dt="2022-10-13T19:53:38.709" v="5"/>
          <pc:sldLayoutMkLst>
            <pc:docMk/>
            <pc:sldMasterMk cId="1602361976" sldId="2147483660"/>
            <pc:sldLayoutMk cId="3862894906" sldId="2147483661"/>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2430138843" sldId="2147483662"/>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3910108453" sldId="2147483663"/>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1829954445" sldId="2147483664"/>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914522351" sldId="2147483665"/>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1332508492" sldId="2147483666"/>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3585898277" sldId="2147483667"/>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2042485447" sldId="2147483668"/>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2699074708" sldId="2147483669"/>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2808268792" sldId="2147483670"/>
          </pc:sldLayoutMkLst>
        </pc:sldLayoutChg>
        <pc:sldLayoutChg chg="add del mod replId">
          <pc:chgData name="ayşenur aydın" userId="22dc435d1479bf42" providerId="Windows Live" clId="Web-{F4E16C26-BE73-40B0-A3C5-38E4FE47E583}" dt="2022-10-13T19:53:38.709" v="5"/>
          <pc:sldLayoutMkLst>
            <pc:docMk/>
            <pc:sldMasterMk cId="1602361976" sldId="2147483660"/>
            <pc:sldLayoutMk cId="1996299881" sldId="2147483671"/>
          </pc:sldLayoutMkLst>
        </pc:sldLayoutChg>
      </pc:sldMasterChg>
      <pc:sldMasterChg chg="add del addSldLayout delSldLayout">
        <pc:chgData name="ayşenur aydın" userId="22dc435d1479bf42" providerId="Windows Live" clId="Web-{F4E16C26-BE73-40B0-A3C5-38E4FE47E583}" dt="2022-10-13T19:52:19.831" v="3"/>
        <pc:sldMasterMkLst>
          <pc:docMk/>
          <pc:sldMasterMk cId="4077756948" sldId="2147483686"/>
        </pc:sldMasterMkLst>
        <pc:sldLayoutChg chg="add del">
          <pc:chgData name="ayşenur aydın" userId="22dc435d1479bf42" providerId="Windows Live" clId="Web-{F4E16C26-BE73-40B0-A3C5-38E4FE47E583}" dt="2022-10-13T19:52:19.831" v="3"/>
          <pc:sldLayoutMkLst>
            <pc:docMk/>
            <pc:sldMasterMk cId="4077756948" sldId="2147483686"/>
            <pc:sldLayoutMk cId="721913376" sldId="2147483675"/>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2475201105" sldId="2147483676"/>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1107641062" sldId="2147483677"/>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1372523733" sldId="2147483678"/>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2128745844" sldId="2147483679"/>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3129972531" sldId="2147483680"/>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241158217" sldId="2147483681"/>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3280191254" sldId="2147483682"/>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1757795902" sldId="2147483683"/>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2931423940" sldId="2147483684"/>
          </pc:sldLayoutMkLst>
        </pc:sldLayoutChg>
        <pc:sldLayoutChg chg="add del">
          <pc:chgData name="ayşenur aydın" userId="22dc435d1479bf42" providerId="Windows Live" clId="Web-{F4E16C26-BE73-40B0-A3C5-38E4FE47E583}" dt="2022-10-13T19:52:19.831" v="3"/>
          <pc:sldLayoutMkLst>
            <pc:docMk/>
            <pc:sldMasterMk cId="4077756948" sldId="2147483686"/>
            <pc:sldLayoutMk cId="2372768749" sldId="2147483685"/>
          </pc:sldLayoutMkLst>
        </pc:sldLayoutChg>
      </pc:sldMasterChg>
      <pc:sldMasterChg chg="add del addSldLayout delSldLayout modSldLayout">
        <pc:chgData name="ayşenur aydın" userId="22dc435d1479bf42" providerId="Windows Live" clId="Web-{F4E16C26-BE73-40B0-A3C5-38E4FE47E583}" dt="2022-10-13T19:52:15.753" v="2"/>
        <pc:sldMasterMkLst>
          <pc:docMk/>
          <pc:sldMasterMk cId="207222480" sldId="2147483687"/>
        </pc:sldMasterMkLst>
        <pc:sldLayoutChg chg="add del mod replId">
          <pc:chgData name="ayşenur aydın" userId="22dc435d1479bf42" providerId="Windows Live" clId="Web-{F4E16C26-BE73-40B0-A3C5-38E4FE47E583}" dt="2022-10-13T19:52:15.753" v="2"/>
          <pc:sldLayoutMkLst>
            <pc:docMk/>
            <pc:sldMasterMk cId="207222480" sldId="2147483687"/>
            <pc:sldLayoutMk cId="728281322" sldId="2147483688"/>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3999316705" sldId="2147483689"/>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722895276" sldId="2147483690"/>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2729961926" sldId="2147483691"/>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3739291453" sldId="2147483692"/>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3264770627" sldId="2147483693"/>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2291311315" sldId="2147483694"/>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554320794" sldId="2147483695"/>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11601567" sldId="2147483696"/>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871768496" sldId="2147483697"/>
          </pc:sldLayoutMkLst>
        </pc:sldLayoutChg>
        <pc:sldLayoutChg chg="add del mod replId">
          <pc:chgData name="ayşenur aydın" userId="22dc435d1479bf42" providerId="Windows Live" clId="Web-{F4E16C26-BE73-40B0-A3C5-38E4FE47E583}" dt="2022-10-13T19:52:15.753" v="2"/>
          <pc:sldLayoutMkLst>
            <pc:docMk/>
            <pc:sldMasterMk cId="207222480" sldId="2147483687"/>
            <pc:sldLayoutMk cId="2333535814" sldId="2147483698"/>
          </pc:sldLayoutMkLst>
        </pc:sldLayoutChg>
      </pc:sldMasterChg>
      <pc:sldMasterChg chg="add del addSldLayout delSldLayout">
        <pc:chgData name="ayşenur aydın" userId="22dc435d1479bf42" providerId="Windows Live" clId="Web-{F4E16C26-BE73-40B0-A3C5-38E4FE47E583}" dt="2022-10-13T19:59:03.081" v="8"/>
        <pc:sldMasterMkLst>
          <pc:docMk/>
          <pc:sldMasterMk cId="4049609452" sldId="2147483750"/>
        </pc:sldMasterMkLst>
        <pc:sldLayoutChg chg="add del">
          <pc:chgData name="ayşenur aydın" userId="22dc435d1479bf42" providerId="Windows Live" clId="Web-{F4E16C26-BE73-40B0-A3C5-38E4FE47E583}" dt="2022-10-13T19:59:03.081" v="8"/>
          <pc:sldLayoutMkLst>
            <pc:docMk/>
            <pc:sldMasterMk cId="4049609452" sldId="2147483750"/>
            <pc:sldLayoutMk cId="3607632632" sldId="2147483739"/>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2002488481" sldId="2147483740"/>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1416199924" sldId="2147483741"/>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636280885" sldId="2147483742"/>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3157201896" sldId="2147483743"/>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1155973274" sldId="2147483744"/>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2707629061" sldId="2147483745"/>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1037583655" sldId="2147483746"/>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4213325733" sldId="2147483747"/>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3635233241" sldId="2147483748"/>
          </pc:sldLayoutMkLst>
        </pc:sldLayoutChg>
        <pc:sldLayoutChg chg="add del">
          <pc:chgData name="ayşenur aydın" userId="22dc435d1479bf42" providerId="Windows Live" clId="Web-{F4E16C26-BE73-40B0-A3C5-38E4FE47E583}" dt="2022-10-13T19:59:03.081" v="8"/>
          <pc:sldLayoutMkLst>
            <pc:docMk/>
            <pc:sldMasterMk cId="4049609452" sldId="2147483750"/>
            <pc:sldLayoutMk cId="2449616293" sldId="2147483749"/>
          </pc:sldLayoutMkLst>
        </pc:sldLayoutChg>
      </pc:sldMasterChg>
      <pc:sldMasterChg chg="add del addSldLayout delSldLayout">
        <pc:chgData name="ayşenur aydın" userId="22dc435d1479bf42" providerId="Windows Live" clId="Web-{F4E16C26-BE73-40B0-A3C5-38E4FE47E583}" dt="2022-10-13T20:02:56.089" v="70"/>
        <pc:sldMasterMkLst>
          <pc:docMk/>
          <pc:sldMasterMk cId="476737552" sldId="2147483826"/>
        </pc:sldMasterMkLst>
        <pc:sldLayoutChg chg="add del">
          <pc:chgData name="ayşenur aydın" userId="22dc435d1479bf42" providerId="Windows Live" clId="Web-{F4E16C26-BE73-40B0-A3C5-38E4FE47E583}" dt="2022-10-13T20:02:56.089" v="70"/>
          <pc:sldLayoutMkLst>
            <pc:docMk/>
            <pc:sldMasterMk cId="476737552" sldId="2147483826"/>
            <pc:sldLayoutMk cId="3286397801" sldId="2147483815"/>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3427205082" sldId="2147483816"/>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1174842964" sldId="2147483817"/>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4108457095" sldId="2147483818"/>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359777524" sldId="2147483819"/>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3007663241" sldId="2147483820"/>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3608172270" sldId="2147483821"/>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807722296" sldId="2147483822"/>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1395712295" sldId="2147483823"/>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2789955688" sldId="2147483824"/>
          </pc:sldLayoutMkLst>
        </pc:sldLayoutChg>
        <pc:sldLayoutChg chg="add del">
          <pc:chgData name="ayşenur aydın" userId="22dc435d1479bf42" providerId="Windows Live" clId="Web-{F4E16C26-BE73-40B0-A3C5-38E4FE47E583}" dt="2022-10-13T20:02:56.089" v="70"/>
          <pc:sldLayoutMkLst>
            <pc:docMk/>
            <pc:sldMasterMk cId="476737552" sldId="2147483826"/>
            <pc:sldLayoutMk cId="58692939" sldId="2147483825"/>
          </pc:sldLayoutMkLst>
        </pc:sldLayoutChg>
      </pc:sldMasterChg>
      <pc:sldMasterChg chg="add del addSldLayout delSldLayout modSldLayout">
        <pc:chgData name="ayşenur aydın" userId="22dc435d1479bf42" providerId="Windows Live" clId="Web-{F4E16C26-BE73-40B0-A3C5-38E4FE47E583}" dt="2022-10-13T20:03:11.543" v="71"/>
        <pc:sldMasterMkLst>
          <pc:docMk/>
          <pc:sldMasterMk cId="732082710" sldId="2147483827"/>
        </pc:sldMasterMkLst>
        <pc:sldLayoutChg chg="add del mod replId">
          <pc:chgData name="ayşenur aydın" userId="22dc435d1479bf42" providerId="Windows Live" clId="Web-{F4E16C26-BE73-40B0-A3C5-38E4FE47E583}" dt="2022-10-13T20:03:11.543" v="71"/>
          <pc:sldLayoutMkLst>
            <pc:docMk/>
            <pc:sldMasterMk cId="732082710" sldId="2147483827"/>
            <pc:sldLayoutMk cId="2271997506" sldId="2147483828"/>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332221289" sldId="2147483829"/>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3827107088" sldId="2147483830"/>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1895857070" sldId="2147483831"/>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2143218838" sldId="2147483832"/>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698018084" sldId="2147483833"/>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2507102761" sldId="2147483834"/>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3044425925" sldId="2147483835"/>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3019179194" sldId="2147483836"/>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3730452838" sldId="2147483837"/>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999007970" sldId="2147483838"/>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1694668199" sldId="2147483839"/>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262913874" sldId="2147483840"/>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31249227" sldId="2147483841"/>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3699467136" sldId="2147483842"/>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4126792193" sldId="2147483843"/>
          </pc:sldLayoutMkLst>
        </pc:sldLayoutChg>
        <pc:sldLayoutChg chg="add del mod replId">
          <pc:chgData name="ayşenur aydın" userId="22dc435d1479bf42" providerId="Windows Live" clId="Web-{F4E16C26-BE73-40B0-A3C5-38E4FE47E583}" dt="2022-10-13T20:03:11.543" v="71"/>
          <pc:sldLayoutMkLst>
            <pc:docMk/>
            <pc:sldMasterMk cId="732082710" sldId="2147483827"/>
            <pc:sldLayoutMk cId="2104293893" sldId="2147483844"/>
          </pc:sldLayoutMkLst>
        </pc:sldLayoutChg>
      </pc:sldMasterChg>
      <pc:sldMasterChg chg="add del addSldLayout delSldLayout modSldLayout">
        <pc:chgData name="ayşenur aydın" userId="22dc435d1479bf42" providerId="Windows Live" clId="Web-{F4E16C26-BE73-40B0-A3C5-38E4FE47E583}" dt="2022-10-13T20:03:33.841" v="72"/>
        <pc:sldMasterMkLst>
          <pc:docMk/>
          <pc:sldMasterMk cId="3826278321" sldId="2147483845"/>
        </pc:sldMasterMkLst>
        <pc:sldLayoutChg chg="add del mod replId">
          <pc:chgData name="ayşenur aydın" userId="22dc435d1479bf42" providerId="Windows Live" clId="Web-{F4E16C26-BE73-40B0-A3C5-38E4FE47E583}" dt="2022-10-13T20:03:33.841" v="72"/>
          <pc:sldLayoutMkLst>
            <pc:docMk/>
            <pc:sldMasterMk cId="3826278321" sldId="2147483845"/>
            <pc:sldLayoutMk cId="3177373850" sldId="2147483846"/>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2861540748" sldId="2147483847"/>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945434077" sldId="2147483848"/>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3466655457" sldId="2147483849"/>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3581992585" sldId="2147483850"/>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545040621" sldId="2147483851"/>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1493896543" sldId="2147483852"/>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43195841" sldId="2147483853"/>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1910206103" sldId="2147483854"/>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1984469217" sldId="2147483855"/>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3004844797" sldId="2147483856"/>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144664777" sldId="2147483857"/>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2146598010" sldId="2147483858"/>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1815964934" sldId="2147483859"/>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4274620028" sldId="2147483860"/>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3215965112" sldId="2147483861"/>
          </pc:sldLayoutMkLst>
        </pc:sldLayoutChg>
        <pc:sldLayoutChg chg="add del mod replId">
          <pc:chgData name="ayşenur aydın" userId="22dc435d1479bf42" providerId="Windows Live" clId="Web-{F4E16C26-BE73-40B0-A3C5-38E4FE47E583}" dt="2022-10-13T20:03:33.841" v="72"/>
          <pc:sldLayoutMkLst>
            <pc:docMk/>
            <pc:sldMasterMk cId="3826278321" sldId="2147483845"/>
            <pc:sldLayoutMk cId="311713980" sldId="2147483862"/>
          </pc:sldLayoutMkLst>
        </pc:sldLayoutChg>
      </pc:sldMasterChg>
      <pc:sldMasterChg chg="add del addSldLayout delSldLayout modSldLayout">
        <pc:chgData name="ayşenur aydın" userId="22dc435d1479bf42" providerId="Windows Live" clId="Web-{F4E16C26-BE73-40B0-A3C5-38E4FE47E583}" dt="2022-10-13T20:03:55.373" v="73"/>
        <pc:sldMasterMkLst>
          <pc:docMk/>
          <pc:sldMasterMk cId="77857968" sldId="2147483863"/>
        </pc:sldMasterMkLst>
        <pc:sldLayoutChg chg="add del mod replId">
          <pc:chgData name="ayşenur aydın" userId="22dc435d1479bf42" providerId="Windows Live" clId="Web-{F4E16C26-BE73-40B0-A3C5-38E4FE47E583}" dt="2022-10-13T20:03:55.373" v="73"/>
          <pc:sldLayoutMkLst>
            <pc:docMk/>
            <pc:sldMasterMk cId="77857968" sldId="2147483863"/>
            <pc:sldLayoutMk cId="3647365799" sldId="2147483864"/>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543443846" sldId="2147483865"/>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3565062751" sldId="2147483866"/>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2351067014" sldId="2147483867"/>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3569980885" sldId="2147483868"/>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2607646184" sldId="2147483869"/>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2495384742" sldId="2147483870"/>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1010684683" sldId="2147483871"/>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3151548538" sldId="2147483872"/>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54411503" sldId="2147483873"/>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2378277267" sldId="2147483874"/>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4195751549" sldId="2147483875"/>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2204223851" sldId="2147483876"/>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3174950729" sldId="2147483877"/>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108733723" sldId="2147483878"/>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2761822017" sldId="2147483879"/>
          </pc:sldLayoutMkLst>
        </pc:sldLayoutChg>
        <pc:sldLayoutChg chg="add del mod replId">
          <pc:chgData name="ayşenur aydın" userId="22dc435d1479bf42" providerId="Windows Live" clId="Web-{F4E16C26-BE73-40B0-A3C5-38E4FE47E583}" dt="2022-10-13T20:03:55.373" v="73"/>
          <pc:sldLayoutMkLst>
            <pc:docMk/>
            <pc:sldMasterMk cId="77857968" sldId="2147483863"/>
            <pc:sldLayoutMk cId="1261821811" sldId="2147483880"/>
          </pc:sldLayoutMkLst>
        </pc:sldLayoutChg>
      </pc:sldMasterChg>
      <pc:sldMasterChg chg="add del addSldLayout delSldLayout modSldLayout">
        <pc:chgData name="ayşenur aydın" userId="22dc435d1479bf42" providerId="Windows Live" clId="Web-{F4E16C26-BE73-40B0-A3C5-38E4FE47E583}" dt="2022-10-13T20:04:35.312" v="81"/>
        <pc:sldMasterMkLst>
          <pc:docMk/>
          <pc:sldMasterMk cId="549207996" sldId="2147483881"/>
        </pc:sldMasterMkLst>
        <pc:sldLayoutChg chg="add del mod replId">
          <pc:chgData name="ayşenur aydın" userId="22dc435d1479bf42" providerId="Windows Live" clId="Web-{F4E16C26-BE73-40B0-A3C5-38E4FE47E583}" dt="2022-10-13T20:04:35.312" v="81"/>
          <pc:sldLayoutMkLst>
            <pc:docMk/>
            <pc:sldMasterMk cId="549207996" sldId="2147483881"/>
            <pc:sldLayoutMk cId="1194675078" sldId="2147483882"/>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1191468182" sldId="2147483883"/>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642114268" sldId="2147483884"/>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1632597223" sldId="2147483885"/>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1870233701" sldId="2147483886"/>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3095009250" sldId="2147483887"/>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906239806" sldId="2147483888"/>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240179920" sldId="2147483889"/>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2306127168" sldId="2147483890"/>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2626420719" sldId="2147483891"/>
          </pc:sldLayoutMkLst>
        </pc:sldLayoutChg>
        <pc:sldLayoutChg chg="add del mod replId">
          <pc:chgData name="ayşenur aydın" userId="22dc435d1479bf42" providerId="Windows Live" clId="Web-{F4E16C26-BE73-40B0-A3C5-38E4FE47E583}" dt="2022-10-13T20:04:35.312" v="81"/>
          <pc:sldLayoutMkLst>
            <pc:docMk/>
            <pc:sldMasterMk cId="549207996" sldId="2147483881"/>
            <pc:sldLayoutMk cId="2881483208" sldId="2147483892"/>
          </pc:sldLayoutMkLst>
        </pc:sldLayoutChg>
      </pc:sldMasterChg>
      <pc:sldMasterChg chg="add del addSldLayout delSldLayout modSldLayout">
        <pc:chgData name="ayşenur aydın" userId="22dc435d1479bf42" providerId="Windows Live" clId="Web-{F4E16C26-BE73-40B0-A3C5-38E4FE47E583}" dt="2022-10-13T20:04:44.500" v="82"/>
        <pc:sldMasterMkLst>
          <pc:docMk/>
          <pc:sldMasterMk cId="3440515468" sldId="2147483893"/>
        </pc:sldMasterMkLst>
        <pc:sldLayoutChg chg="add del mod replId">
          <pc:chgData name="ayşenur aydın" userId="22dc435d1479bf42" providerId="Windows Live" clId="Web-{F4E16C26-BE73-40B0-A3C5-38E4FE47E583}" dt="2022-10-13T20:04:44.500" v="82"/>
          <pc:sldLayoutMkLst>
            <pc:docMk/>
            <pc:sldMasterMk cId="3440515468" sldId="2147483893"/>
            <pc:sldLayoutMk cId="801973159" sldId="2147483894"/>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2389081831" sldId="2147483895"/>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2414261089" sldId="2147483896"/>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1340178669" sldId="2147483897"/>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2844135829" sldId="2147483898"/>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2017647193" sldId="2147483899"/>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557450227" sldId="2147483900"/>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1624691660" sldId="2147483901"/>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2790335528" sldId="2147483902"/>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1587618981" sldId="2147483903"/>
          </pc:sldLayoutMkLst>
        </pc:sldLayoutChg>
        <pc:sldLayoutChg chg="add del mod replId">
          <pc:chgData name="ayşenur aydın" userId="22dc435d1479bf42" providerId="Windows Live" clId="Web-{F4E16C26-BE73-40B0-A3C5-38E4FE47E583}" dt="2022-10-13T20:04:44.500" v="82"/>
          <pc:sldLayoutMkLst>
            <pc:docMk/>
            <pc:sldMasterMk cId="3440515468" sldId="2147483893"/>
            <pc:sldLayoutMk cId="4157741928" sldId="2147483904"/>
          </pc:sldLayoutMkLst>
        </pc:sldLayoutChg>
      </pc:sldMasterChg>
      <pc:sldMasterChg chg="add del addSldLayout delSldLayout modSldLayout">
        <pc:chgData name="ayşenur aydın" userId="22dc435d1479bf42" providerId="Windows Live" clId="Web-{F4E16C26-BE73-40B0-A3C5-38E4FE47E583}" dt="2022-10-13T20:04:49.172" v="83"/>
        <pc:sldMasterMkLst>
          <pc:docMk/>
          <pc:sldMasterMk cId="3081166651" sldId="2147483905"/>
        </pc:sldMasterMkLst>
        <pc:sldLayoutChg chg="add del mod replId">
          <pc:chgData name="ayşenur aydın" userId="22dc435d1479bf42" providerId="Windows Live" clId="Web-{F4E16C26-BE73-40B0-A3C5-38E4FE47E583}" dt="2022-10-13T20:04:49.172" v="83"/>
          <pc:sldLayoutMkLst>
            <pc:docMk/>
            <pc:sldMasterMk cId="3081166651" sldId="2147483905"/>
            <pc:sldLayoutMk cId="2242887569" sldId="2147483906"/>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1827076652" sldId="2147483907"/>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2879922543" sldId="2147483908"/>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2767913149" sldId="2147483909"/>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418646103" sldId="2147483910"/>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2708834697" sldId="2147483911"/>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2846171275" sldId="2147483912"/>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3909337606" sldId="2147483913"/>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2103146425" sldId="2147483914"/>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3919236542" sldId="2147483915"/>
          </pc:sldLayoutMkLst>
        </pc:sldLayoutChg>
        <pc:sldLayoutChg chg="add del mod replId">
          <pc:chgData name="ayşenur aydın" userId="22dc435d1479bf42" providerId="Windows Live" clId="Web-{F4E16C26-BE73-40B0-A3C5-38E4FE47E583}" dt="2022-10-13T20:04:49.172" v="83"/>
          <pc:sldLayoutMkLst>
            <pc:docMk/>
            <pc:sldMasterMk cId="3081166651" sldId="2147483905"/>
            <pc:sldLayoutMk cId="1817630791" sldId="2147483916"/>
          </pc:sldLayoutMkLst>
        </pc:sldLayoutChg>
      </pc:sldMasterChg>
      <pc:sldMasterChg chg="add del addSldLayout delSldLayout modSldLayout">
        <pc:chgData name="ayşenur aydın" userId="22dc435d1479bf42" providerId="Windows Live" clId="Web-{F4E16C26-BE73-40B0-A3C5-38E4FE47E583}" dt="2022-10-13T20:05:03.750" v="84"/>
        <pc:sldMasterMkLst>
          <pc:docMk/>
          <pc:sldMasterMk cId="2128096541" sldId="2147483917"/>
        </pc:sldMasterMkLst>
        <pc:sldLayoutChg chg="add del mod replId">
          <pc:chgData name="ayşenur aydın" userId="22dc435d1479bf42" providerId="Windows Live" clId="Web-{F4E16C26-BE73-40B0-A3C5-38E4FE47E583}" dt="2022-10-13T20:05:03.750" v="84"/>
          <pc:sldLayoutMkLst>
            <pc:docMk/>
            <pc:sldMasterMk cId="2128096541" sldId="2147483917"/>
            <pc:sldLayoutMk cId="1783628219" sldId="2147483918"/>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4278043699" sldId="2147483919"/>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3661318154" sldId="2147483920"/>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2767141758" sldId="2147483921"/>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172992765" sldId="2147483922"/>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4272242733" sldId="2147483923"/>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3078678127" sldId="2147483924"/>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2277119090" sldId="2147483925"/>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3113612217" sldId="2147483926"/>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206617867" sldId="2147483927"/>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767848049" sldId="2147483928"/>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329345319" sldId="2147483929"/>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3172597758" sldId="2147483930"/>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1145733166" sldId="2147483931"/>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2368248033" sldId="2147483932"/>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1407499960" sldId="2147483933"/>
          </pc:sldLayoutMkLst>
        </pc:sldLayoutChg>
        <pc:sldLayoutChg chg="add del mod replId">
          <pc:chgData name="ayşenur aydın" userId="22dc435d1479bf42" providerId="Windows Live" clId="Web-{F4E16C26-BE73-40B0-A3C5-38E4FE47E583}" dt="2022-10-13T20:05:03.750" v="84"/>
          <pc:sldLayoutMkLst>
            <pc:docMk/>
            <pc:sldMasterMk cId="2128096541" sldId="2147483917"/>
            <pc:sldLayoutMk cId="3213615146" sldId="2147483934"/>
          </pc:sldLayoutMkLst>
        </pc:sldLayoutChg>
      </pc:sldMasterChg>
      <pc:sldMasterChg chg="add del addSldLayout delSldLayout modSldLayout">
        <pc:chgData name="ayşenur aydın" userId="22dc435d1479bf42" providerId="Windows Live" clId="Web-{F4E16C26-BE73-40B0-A3C5-38E4FE47E583}" dt="2022-10-13T20:47:33.002" v="883"/>
        <pc:sldMasterMkLst>
          <pc:docMk/>
          <pc:sldMasterMk cId="1698928659" sldId="2147483935"/>
        </pc:sldMasterMkLst>
        <pc:sldLayoutChg chg="add del mod replId">
          <pc:chgData name="ayşenur aydın" userId="22dc435d1479bf42" providerId="Windows Live" clId="Web-{F4E16C26-BE73-40B0-A3C5-38E4FE47E583}" dt="2022-10-13T20:47:33.002" v="883"/>
          <pc:sldLayoutMkLst>
            <pc:docMk/>
            <pc:sldMasterMk cId="1698928659" sldId="2147483935"/>
            <pc:sldLayoutMk cId="1011989807" sldId="2147483936"/>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517532830" sldId="2147483937"/>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481214933" sldId="2147483938"/>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2910821124" sldId="2147483939"/>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3765080868" sldId="2147483940"/>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2933345102" sldId="2147483941"/>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3658743347" sldId="2147483942"/>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1883788587" sldId="2147483943"/>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1271229155" sldId="2147483944"/>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1947699942" sldId="2147483945"/>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4082770246" sldId="2147483946"/>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1177587801" sldId="2147483947"/>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2274290655" sldId="2147483948"/>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3434584953" sldId="2147483949"/>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1249068504" sldId="2147483950"/>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1720284097" sldId="2147483951"/>
          </pc:sldLayoutMkLst>
        </pc:sldLayoutChg>
        <pc:sldLayoutChg chg="add del mod replId">
          <pc:chgData name="ayşenur aydın" userId="22dc435d1479bf42" providerId="Windows Live" clId="Web-{F4E16C26-BE73-40B0-A3C5-38E4FE47E583}" dt="2022-10-13T20:47:33.002" v="883"/>
          <pc:sldLayoutMkLst>
            <pc:docMk/>
            <pc:sldMasterMk cId="1698928659" sldId="2147483935"/>
            <pc:sldLayoutMk cId="3545912449" sldId="2147483952"/>
          </pc:sldLayoutMkLst>
        </pc:sldLayoutChg>
      </pc:sldMasterChg>
      <pc:sldMasterChg chg="add del addSldLayout delSldLayout modSldLayout">
        <pc:chgData name="ayşenur aydın" userId="22dc435d1479bf42" providerId="Windows Live" clId="Web-{F4E16C26-BE73-40B0-A3C5-38E4FE47E583}" dt="2022-10-13T20:47:38.893" v="884"/>
        <pc:sldMasterMkLst>
          <pc:docMk/>
          <pc:sldMasterMk cId="3666221712" sldId="2147483953"/>
        </pc:sldMasterMkLst>
        <pc:sldLayoutChg chg="add del mod replId">
          <pc:chgData name="ayşenur aydın" userId="22dc435d1479bf42" providerId="Windows Live" clId="Web-{F4E16C26-BE73-40B0-A3C5-38E4FE47E583}" dt="2022-10-13T20:47:38.893" v="884"/>
          <pc:sldLayoutMkLst>
            <pc:docMk/>
            <pc:sldMasterMk cId="3666221712" sldId="2147483953"/>
            <pc:sldLayoutMk cId="674637605" sldId="2147483954"/>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1193222899" sldId="2147483955"/>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4193012694" sldId="2147483956"/>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1206725634" sldId="2147483957"/>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35633296" sldId="2147483958"/>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1513665176" sldId="2147483959"/>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1589311549" sldId="2147483960"/>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899543214" sldId="2147483961"/>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940837155" sldId="2147483962"/>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4279361848" sldId="2147483963"/>
          </pc:sldLayoutMkLst>
        </pc:sldLayoutChg>
        <pc:sldLayoutChg chg="add del mod replId">
          <pc:chgData name="ayşenur aydın" userId="22dc435d1479bf42" providerId="Windows Live" clId="Web-{F4E16C26-BE73-40B0-A3C5-38E4FE47E583}" dt="2022-10-13T20:47:38.893" v="884"/>
          <pc:sldLayoutMkLst>
            <pc:docMk/>
            <pc:sldMasterMk cId="3666221712" sldId="2147483953"/>
            <pc:sldLayoutMk cId="2933324209" sldId="2147483964"/>
          </pc:sldLayoutMkLst>
        </pc:sldLayoutChg>
      </pc:sldMasterChg>
      <pc:sldMasterChg chg="add addSldLayout modSldLayout">
        <pc:chgData name="ayşenur aydın" userId="22dc435d1479bf42" providerId="Windows Live" clId="Web-{F4E16C26-BE73-40B0-A3C5-38E4FE47E583}" dt="2022-10-13T20:47:38.893" v="884"/>
        <pc:sldMasterMkLst>
          <pc:docMk/>
          <pc:sldMasterMk cId="910280228" sldId="2147483965"/>
        </pc:sldMasterMkLst>
        <pc:sldLayoutChg chg="add mod replId">
          <pc:chgData name="ayşenur aydın" userId="22dc435d1479bf42" providerId="Windows Live" clId="Web-{F4E16C26-BE73-40B0-A3C5-38E4FE47E583}" dt="2022-10-13T20:47:38.893" v="884"/>
          <pc:sldLayoutMkLst>
            <pc:docMk/>
            <pc:sldMasterMk cId="910280228" sldId="2147483965"/>
            <pc:sldLayoutMk cId="1497773412" sldId="2147483966"/>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1664582373" sldId="2147483967"/>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3645750060" sldId="2147483968"/>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2606947769" sldId="2147483969"/>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2239867065" sldId="2147483970"/>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25030838" sldId="2147483971"/>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1868166340" sldId="2147483972"/>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1736136931" sldId="2147483973"/>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2297140486" sldId="2147483974"/>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250280589" sldId="2147483975"/>
          </pc:sldLayoutMkLst>
        </pc:sldLayoutChg>
        <pc:sldLayoutChg chg="add mod replId">
          <pc:chgData name="ayşenur aydın" userId="22dc435d1479bf42" providerId="Windows Live" clId="Web-{F4E16C26-BE73-40B0-A3C5-38E4FE47E583}" dt="2022-10-13T20:47:38.893" v="884"/>
          <pc:sldLayoutMkLst>
            <pc:docMk/>
            <pc:sldMasterMk cId="910280228" sldId="2147483965"/>
            <pc:sldLayoutMk cId="1247926088" sldId="2147483976"/>
          </pc:sldLayoutMkLst>
        </pc:sldLayoutChg>
      </pc:sldMasterChg>
    </pc:docChg>
  </pc:docChgLst>
  <pc:docChgLst>
    <pc:chgData name="ayşenur aydın" userId="22dc435d1479bf42" providerId="Windows Live" clId="Web-{EF80A13E-000E-4740-B305-5D5BB3DAE1E4}"/>
    <pc:docChg chg="modSld addMainMaster delMainMaster">
      <pc:chgData name="ayşenur aydın" userId="22dc435d1479bf42" providerId="Windows Live" clId="Web-{EF80A13E-000E-4740-B305-5D5BB3DAE1E4}" dt="2022-10-15T10:55:38.254" v="12" actId="14100"/>
      <pc:docMkLst>
        <pc:docMk/>
      </pc:docMkLst>
      <pc:sldChg chg="modSp mod modClrScheme chgLayout">
        <pc:chgData name="ayşenur aydın" userId="22dc435d1479bf42" providerId="Windows Live" clId="Web-{EF80A13E-000E-4740-B305-5D5BB3DAE1E4}" dt="2022-10-15T10:55:03.970" v="3"/>
        <pc:sldMkLst>
          <pc:docMk/>
          <pc:sldMk cId="1674425800" sldId="256"/>
        </pc:sldMkLst>
        <pc:spChg chg="mod ord">
          <ac:chgData name="ayşenur aydın" userId="22dc435d1479bf42" providerId="Windows Live" clId="Web-{EF80A13E-000E-4740-B305-5D5BB3DAE1E4}" dt="2022-10-15T10:55:03.970" v="3"/>
          <ac:spMkLst>
            <pc:docMk/>
            <pc:sldMk cId="1674425800" sldId="256"/>
            <ac:spMk id="2" creationId="{00000000-0000-0000-0000-000000000000}"/>
          </ac:spMkLst>
        </pc:spChg>
        <pc:spChg chg="mod ord">
          <ac:chgData name="ayşenur aydın" userId="22dc435d1479bf42" providerId="Windows Live" clId="Web-{EF80A13E-000E-4740-B305-5D5BB3DAE1E4}" dt="2022-10-15T10:55:03.970" v="3"/>
          <ac:spMkLst>
            <pc:docMk/>
            <pc:sldMk cId="1674425800" sldId="256"/>
            <ac:spMk id="3" creationId="{00000000-0000-0000-0000-000000000000}"/>
          </ac:spMkLst>
        </pc:spChg>
      </pc:sldChg>
      <pc:sldChg chg="modSp mod modClrScheme chgLayout">
        <pc:chgData name="ayşenur aydın" userId="22dc435d1479bf42" providerId="Windows Live" clId="Web-{EF80A13E-000E-4740-B305-5D5BB3DAE1E4}" dt="2022-10-15T10:55:03.970" v="3"/>
        <pc:sldMkLst>
          <pc:docMk/>
          <pc:sldMk cId="1898997217" sldId="257"/>
        </pc:sldMkLst>
        <pc:spChg chg="mod ord">
          <ac:chgData name="ayşenur aydın" userId="22dc435d1479bf42" providerId="Windows Live" clId="Web-{EF80A13E-000E-4740-B305-5D5BB3DAE1E4}" dt="2022-10-15T10:55:03.970" v="3"/>
          <ac:spMkLst>
            <pc:docMk/>
            <pc:sldMk cId="1898997217" sldId="257"/>
            <ac:spMk id="2" creationId="{74A163E0-44E1-5B51-BA3A-A43650F76C69}"/>
          </ac:spMkLst>
        </pc:spChg>
        <pc:spChg chg="mod ord">
          <ac:chgData name="ayşenur aydın" userId="22dc435d1479bf42" providerId="Windows Live" clId="Web-{EF80A13E-000E-4740-B305-5D5BB3DAE1E4}" dt="2022-10-15T10:55:03.970" v="3"/>
          <ac:spMkLst>
            <pc:docMk/>
            <pc:sldMk cId="1898997217" sldId="257"/>
            <ac:spMk id="29" creationId="{85A435F6-8A30-1A8C-6DB8-D599605B9909}"/>
          </ac:spMkLst>
        </pc:spChg>
      </pc:sldChg>
      <pc:sldChg chg="modSp mod modClrScheme chgLayout">
        <pc:chgData name="ayşenur aydın" userId="22dc435d1479bf42" providerId="Windows Live" clId="Web-{EF80A13E-000E-4740-B305-5D5BB3DAE1E4}" dt="2022-10-15T10:55:03.970" v="3"/>
        <pc:sldMkLst>
          <pc:docMk/>
          <pc:sldMk cId="2907473213" sldId="258"/>
        </pc:sldMkLst>
        <pc:spChg chg="mod ord">
          <ac:chgData name="ayşenur aydın" userId="22dc435d1479bf42" providerId="Windows Live" clId="Web-{EF80A13E-000E-4740-B305-5D5BB3DAE1E4}" dt="2022-10-15T10:55:03.970" v="3"/>
          <ac:spMkLst>
            <pc:docMk/>
            <pc:sldMk cId="2907473213" sldId="258"/>
            <ac:spMk id="2" creationId="{4008D69A-EF89-5ECA-B5C0-CA027330AD75}"/>
          </ac:spMkLst>
        </pc:spChg>
        <pc:spChg chg="mod ord">
          <ac:chgData name="ayşenur aydın" userId="22dc435d1479bf42" providerId="Windows Live" clId="Web-{EF80A13E-000E-4740-B305-5D5BB3DAE1E4}" dt="2022-10-15T10:55:03.970" v="3"/>
          <ac:spMkLst>
            <pc:docMk/>
            <pc:sldMk cId="2907473213" sldId="258"/>
            <ac:spMk id="9" creationId="{1D4990EF-7A21-2FE2-20D8-AEFA988799B0}"/>
          </ac:spMkLst>
        </pc:spChg>
      </pc:sldChg>
      <pc:sldChg chg="addSp delSp modSp mod modClrScheme setClrOvrMap delDesignElem chgLayout">
        <pc:chgData name="ayşenur aydın" userId="22dc435d1479bf42" providerId="Windows Live" clId="Web-{EF80A13E-000E-4740-B305-5D5BB3DAE1E4}" dt="2022-10-15T10:55:38.254" v="12" actId="14100"/>
        <pc:sldMkLst>
          <pc:docMk/>
          <pc:sldMk cId="92224536" sldId="259"/>
        </pc:sldMkLst>
        <pc:spChg chg="mod ord">
          <ac:chgData name="ayşenur aydın" userId="22dc435d1479bf42" providerId="Windows Live" clId="Web-{EF80A13E-000E-4740-B305-5D5BB3DAE1E4}" dt="2022-10-15T10:55:16.956" v="4"/>
          <ac:spMkLst>
            <pc:docMk/>
            <pc:sldMk cId="92224536" sldId="259"/>
            <ac:spMk id="2" creationId="{713A3E25-104E-6952-7CCB-D9054DF5BC49}"/>
          </ac:spMkLst>
        </pc:spChg>
        <pc:spChg chg="del">
          <ac:chgData name="ayşenur aydın" userId="22dc435d1479bf42" providerId="Windows Live" clId="Web-{EF80A13E-000E-4740-B305-5D5BB3DAE1E4}" dt="2022-10-15T10:55:03.970" v="3"/>
          <ac:spMkLst>
            <pc:docMk/>
            <pc:sldMk cId="92224536" sldId="259"/>
            <ac:spMk id="6" creationId="{42A5316D-ED2F-4F89-B4B4-8D9240B1A348}"/>
          </ac:spMkLst>
        </pc:spChg>
        <pc:spChg chg="mod ord">
          <ac:chgData name="ayşenur aydın" userId="22dc435d1479bf42" providerId="Windows Live" clId="Web-{EF80A13E-000E-4740-B305-5D5BB3DAE1E4}" dt="2022-10-15T10:55:16.956" v="4"/>
          <ac:spMkLst>
            <pc:docMk/>
            <pc:sldMk cId="92224536" sldId="259"/>
            <ac:spMk id="7" creationId="{37CCAF54-EFCE-8B94-1376-6F6C58E20B31}"/>
          </ac:spMkLst>
        </pc:spChg>
        <pc:spChg chg="add">
          <ac:chgData name="ayşenur aydın" userId="22dc435d1479bf42" providerId="Windows Live" clId="Web-{EF80A13E-000E-4740-B305-5D5BB3DAE1E4}" dt="2022-10-15T10:55:16.956" v="4"/>
          <ac:spMkLst>
            <pc:docMk/>
            <pc:sldMk cId="92224536" sldId="259"/>
            <ac:spMk id="12" creationId="{68A4132F-DEC6-4332-A00C-A11AD4519B6C}"/>
          </ac:spMkLst>
        </pc:spChg>
        <pc:spChg chg="add">
          <ac:chgData name="ayşenur aydın" userId="22dc435d1479bf42" providerId="Windows Live" clId="Web-{EF80A13E-000E-4740-B305-5D5BB3DAE1E4}" dt="2022-10-15T10:55:16.956" v="4"/>
          <ac:spMkLst>
            <pc:docMk/>
            <pc:sldMk cId="92224536" sldId="259"/>
            <ac:spMk id="14" creationId="{64965EAE-E41A-435F-B993-07E824B6C977}"/>
          </ac:spMkLst>
        </pc:spChg>
        <pc:spChg chg="add">
          <ac:chgData name="ayşenur aydın" userId="22dc435d1479bf42" providerId="Windows Live" clId="Web-{EF80A13E-000E-4740-B305-5D5BB3DAE1E4}" dt="2022-10-15T10:55:16.956" v="4"/>
          <ac:spMkLst>
            <pc:docMk/>
            <pc:sldMk cId="92224536" sldId="259"/>
            <ac:spMk id="16" creationId="{152F8994-E6D4-4311-9548-C3607BC43645}"/>
          </ac:spMkLst>
        </pc:spChg>
        <pc:picChg chg="mod ord">
          <ac:chgData name="ayşenur aydın" userId="22dc435d1479bf42" providerId="Windows Live" clId="Web-{EF80A13E-000E-4740-B305-5D5BB3DAE1E4}" dt="2022-10-15T10:55:38.254" v="12" actId="14100"/>
          <ac:picMkLst>
            <pc:docMk/>
            <pc:sldMk cId="92224536" sldId="259"/>
            <ac:picMk id="4" creationId="{B3E54657-7465-7428-13F9-7AA554363BC2}"/>
          </ac:picMkLst>
        </pc:picChg>
      </pc:sldChg>
      <pc:sldChg chg="modSp mod modClrScheme chgLayout">
        <pc:chgData name="ayşenur aydın" userId="22dc435d1479bf42" providerId="Windows Live" clId="Web-{EF80A13E-000E-4740-B305-5D5BB3DAE1E4}" dt="2022-10-15T10:55:03.970" v="3"/>
        <pc:sldMkLst>
          <pc:docMk/>
          <pc:sldMk cId="1197664160" sldId="260"/>
        </pc:sldMkLst>
        <pc:spChg chg="mod ord">
          <ac:chgData name="ayşenur aydın" userId="22dc435d1479bf42" providerId="Windows Live" clId="Web-{EF80A13E-000E-4740-B305-5D5BB3DAE1E4}" dt="2022-10-15T10:55:03.970" v="3"/>
          <ac:spMkLst>
            <pc:docMk/>
            <pc:sldMk cId="1197664160" sldId="260"/>
            <ac:spMk id="2" creationId="{91E93BD7-7831-734D-2543-1D68C3060835}"/>
          </ac:spMkLst>
        </pc:spChg>
        <pc:spChg chg="mod ord">
          <ac:chgData name="ayşenur aydın" userId="22dc435d1479bf42" providerId="Windows Live" clId="Web-{EF80A13E-000E-4740-B305-5D5BB3DAE1E4}" dt="2022-10-15T10:55:03.970" v="3"/>
          <ac:spMkLst>
            <pc:docMk/>
            <pc:sldMk cId="1197664160" sldId="260"/>
            <ac:spMk id="3" creationId="{71BB0AFE-CABA-A671-7F0C-5A292B6351B6}"/>
          </ac:spMkLst>
        </pc:spChg>
      </pc:sldChg>
      <pc:sldMasterChg chg="del delSldLayout">
        <pc:chgData name="ayşenur aydın" userId="22dc435d1479bf42" providerId="Windows Live" clId="Web-{EF80A13E-000E-4740-B305-5D5BB3DAE1E4}" dt="2022-10-15T10:55:03.970" v="3"/>
        <pc:sldMasterMkLst>
          <pc:docMk/>
          <pc:sldMasterMk cId="910280228" sldId="2147483965"/>
        </pc:sldMasterMkLst>
        <pc:sldLayoutChg chg="del">
          <pc:chgData name="ayşenur aydın" userId="22dc435d1479bf42" providerId="Windows Live" clId="Web-{EF80A13E-000E-4740-B305-5D5BB3DAE1E4}" dt="2022-10-15T10:55:03.970" v="3"/>
          <pc:sldLayoutMkLst>
            <pc:docMk/>
            <pc:sldMasterMk cId="910280228" sldId="2147483965"/>
            <pc:sldLayoutMk cId="1497773412" sldId="2147483966"/>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1664582373" sldId="2147483967"/>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3645750060" sldId="2147483968"/>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2606947769" sldId="2147483969"/>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2239867065" sldId="2147483970"/>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25030838" sldId="2147483971"/>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1868166340" sldId="2147483972"/>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1736136931" sldId="2147483973"/>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2297140486" sldId="2147483974"/>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250280589" sldId="2147483975"/>
          </pc:sldLayoutMkLst>
        </pc:sldLayoutChg>
        <pc:sldLayoutChg chg="del">
          <pc:chgData name="ayşenur aydın" userId="22dc435d1479bf42" providerId="Windows Live" clId="Web-{EF80A13E-000E-4740-B305-5D5BB3DAE1E4}" dt="2022-10-15T10:55:03.970" v="3"/>
          <pc:sldLayoutMkLst>
            <pc:docMk/>
            <pc:sldMasterMk cId="910280228" sldId="2147483965"/>
            <pc:sldLayoutMk cId="1247926088" sldId="2147483976"/>
          </pc:sldLayoutMkLst>
        </pc:sldLayoutChg>
      </pc:sldMasterChg>
      <pc:sldMasterChg chg="add addSldLayout modSldLayout">
        <pc:chgData name="ayşenur aydın" userId="22dc435d1479bf42" providerId="Windows Live" clId="Web-{EF80A13E-000E-4740-B305-5D5BB3DAE1E4}" dt="2022-10-15T10:55:03.970" v="3"/>
        <pc:sldMasterMkLst>
          <pc:docMk/>
          <pc:sldMasterMk cId="4254677116" sldId="2147483977"/>
        </pc:sldMasterMkLst>
        <pc:sldLayoutChg chg="add mod replId">
          <pc:chgData name="ayşenur aydın" userId="22dc435d1479bf42" providerId="Windows Live" clId="Web-{EF80A13E-000E-4740-B305-5D5BB3DAE1E4}" dt="2022-10-15T10:55:03.970" v="3"/>
          <pc:sldLayoutMkLst>
            <pc:docMk/>
            <pc:sldMasterMk cId="4254677116" sldId="2147483977"/>
            <pc:sldLayoutMk cId="960674850" sldId="2147483978"/>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1850032220" sldId="2147483979"/>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553489835" sldId="2147483980"/>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4178195593" sldId="2147483981"/>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54828580" sldId="2147483982"/>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3733701833" sldId="2147483983"/>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618262047" sldId="2147483984"/>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4229932149" sldId="2147483985"/>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3358827510" sldId="2147483986"/>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4217564933" sldId="2147483987"/>
          </pc:sldLayoutMkLst>
        </pc:sldLayoutChg>
        <pc:sldLayoutChg chg="add mod replId">
          <pc:chgData name="ayşenur aydın" userId="22dc435d1479bf42" providerId="Windows Live" clId="Web-{EF80A13E-000E-4740-B305-5D5BB3DAE1E4}" dt="2022-10-15T10:55:03.970" v="3"/>
          <pc:sldLayoutMkLst>
            <pc:docMk/>
            <pc:sldMasterMk cId="4254677116" sldId="2147483977"/>
            <pc:sldLayoutMk cId="2454635831" sldId="2147483988"/>
          </pc:sldLayoutMkLst>
        </pc:sldLayoutChg>
      </pc:sldMasterChg>
    </pc:docChg>
  </pc:docChgLst>
  <pc:docChgLst>
    <pc:chgData name="ayşenur aydın" userId="22dc435d1479bf42" providerId="Windows Live" clId="Web-{7755E408-C98F-4CCD-A5B0-EB038A836323}"/>
    <pc:docChg chg="addSld modSld">
      <pc:chgData name="ayşenur aydın" userId="22dc435d1479bf42" providerId="Windows Live" clId="Web-{7755E408-C98F-4CCD-A5B0-EB038A836323}" dt="2022-10-16T18:51:54.483" v="33" actId="14100"/>
      <pc:docMkLst>
        <pc:docMk/>
      </pc:docMkLst>
      <pc:sldChg chg="addSp delSp modSp">
        <pc:chgData name="ayşenur aydın" userId="22dc435d1479bf42" providerId="Windows Live" clId="Web-{7755E408-C98F-4CCD-A5B0-EB038A836323}" dt="2022-10-16T18:51:01.200" v="28" actId="14100"/>
        <pc:sldMkLst>
          <pc:docMk/>
          <pc:sldMk cId="92224536" sldId="259"/>
        </pc:sldMkLst>
        <pc:spChg chg="mod">
          <ac:chgData name="ayşenur aydın" userId="22dc435d1479bf42" providerId="Windows Live" clId="Web-{7755E408-C98F-4CCD-A5B0-EB038A836323}" dt="2022-10-16T18:51:01.200" v="28" actId="14100"/>
          <ac:spMkLst>
            <pc:docMk/>
            <pc:sldMk cId="92224536" sldId="259"/>
            <ac:spMk id="2" creationId="{713A3E25-104E-6952-7CCB-D9054DF5BC49}"/>
          </ac:spMkLst>
        </pc:spChg>
        <pc:spChg chg="mod">
          <ac:chgData name="ayşenur aydın" userId="22dc435d1479bf42" providerId="Windows Live" clId="Web-{7755E408-C98F-4CCD-A5B0-EB038A836323}" dt="2022-10-16T18:50:21.355" v="13" actId="14100"/>
          <ac:spMkLst>
            <pc:docMk/>
            <pc:sldMk cId="92224536" sldId="259"/>
            <ac:spMk id="7" creationId="{37CCAF54-EFCE-8B94-1376-6F6C58E20B31}"/>
          </ac:spMkLst>
        </pc:spChg>
        <pc:spChg chg="add">
          <ac:chgData name="ayşenur aydın" userId="22dc435d1479bf42" providerId="Windows Live" clId="Web-{7755E408-C98F-4CCD-A5B0-EB038A836323}" dt="2022-10-16T18:50:07.135" v="9"/>
          <ac:spMkLst>
            <pc:docMk/>
            <pc:sldMk cId="92224536" sldId="259"/>
            <ac:spMk id="10" creationId="{C232B152-3720-4D3B-97ED-45CE5483F16F}"/>
          </ac:spMkLst>
        </pc:spChg>
        <pc:spChg chg="add">
          <ac:chgData name="ayşenur aydın" userId="22dc435d1479bf42" providerId="Windows Live" clId="Web-{7755E408-C98F-4CCD-A5B0-EB038A836323}" dt="2022-10-16T18:50:07.135" v="9"/>
          <ac:spMkLst>
            <pc:docMk/>
            <pc:sldMk cId="92224536" sldId="259"/>
            <ac:spMk id="19" creationId="{11BAB570-FF10-4E96-8A3F-FA9804702B89}"/>
          </ac:spMkLst>
        </pc:spChg>
        <pc:spChg chg="add">
          <ac:chgData name="ayşenur aydın" userId="22dc435d1479bf42" providerId="Windows Live" clId="Web-{7755E408-C98F-4CCD-A5B0-EB038A836323}" dt="2022-10-16T18:50:07.135" v="9"/>
          <ac:spMkLst>
            <pc:docMk/>
            <pc:sldMk cId="92224536" sldId="259"/>
            <ac:spMk id="20" creationId="{4B9FAFB2-BEB5-4848-8018-BCAD99E2E1AA}"/>
          </ac:spMkLst>
        </pc:spChg>
        <pc:picChg chg="add mod">
          <ac:chgData name="ayşenur aydın" userId="22dc435d1479bf42" providerId="Windows Live" clId="Web-{7755E408-C98F-4CCD-A5B0-EB038A836323}" dt="2022-10-16T18:50:07.135" v="9"/>
          <ac:picMkLst>
            <pc:docMk/>
            <pc:sldMk cId="92224536" sldId="259"/>
            <ac:picMk id="3" creationId="{D908ED3B-387F-066F-BF44-3C3795C8FAFC}"/>
          </ac:picMkLst>
        </pc:picChg>
        <pc:picChg chg="del">
          <ac:chgData name="ayşenur aydın" userId="22dc435d1479bf42" providerId="Windows Live" clId="Web-{7755E408-C98F-4CCD-A5B0-EB038A836323}" dt="2022-10-16T18:48:59.883" v="5"/>
          <ac:picMkLst>
            <pc:docMk/>
            <pc:sldMk cId="92224536" sldId="259"/>
            <ac:picMk id="4" creationId="{B3E54657-7465-7428-13F9-7AA554363BC2}"/>
          </ac:picMkLst>
        </pc:picChg>
      </pc:sldChg>
      <pc:sldChg chg="addSp modSp">
        <pc:chgData name="ayşenur aydın" userId="22dc435d1479bf42" providerId="Windows Live" clId="Web-{7755E408-C98F-4CCD-A5B0-EB038A836323}" dt="2022-10-16T18:51:54.483" v="33" actId="14100"/>
        <pc:sldMkLst>
          <pc:docMk/>
          <pc:sldMk cId="366683793" sldId="268"/>
        </pc:sldMkLst>
        <pc:spChg chg="mod">
          <ac:chgData name="ayşenur aydın" userId="22dc435d1479bf42" providerId="Windows Live" clId="Web-{7755E408-C98F-4CCD-A5B0-EB038A836323}" dt="2022-10-16T18:51:38.967" v="29"/>
          <ac:spMkLst>
            <pc:docMk/>
            <pc:sldMk cId="366683793" sldId="268"/>
            <ac:spMk id="2" creationId="{6E9780E2-70B9-20E1-FD31-485F8D0272C7}"/>
          </ac:spMkLst>
        </pc:spChg>
        <pc:spChg chg="mod">
          <ac:chgData name="ayşenur aydın" userId="22dc435d1479bf42" providerId="Windows Live" clId="Web-{7755E408-C98F-4CCD-A5B0-EB038A836323}" dt="2022-10-16T18:51:54.483" v="33" actId="14100"/>
          <ac:spMkLst>
            <pc:docMk/>
            <pc:sldMk cId="366683793" sldId="268"/>
            <ac:spMk id="3" creationId="{A88DE826-1EF9-14DC-556B-41B6D0E9B587}"/>
          </ac:spMkLst>
        </pc:spChg>
        <pc:spChg chg="add">
          <ac:chgData name="ayşenur aydın" userId="22dc435d1479bf42" providerId="Windows Live" clId="Web-{7755E408-C98F-4CCD-A5B0-EB038A836323}" dt="2022-10-16T18:51:38.967" v="29"/>
          <ac:spMkLst>
            <pc:docMk/>
            <pc:sldMk cId="366683793" sldId="268"/>
            <ac:spMk id="5" creationId="{18873D23-2DCF-4B31-A009-95721C06E8E1}"/>
          </ac:spMkLst>
        </pc:spChg>
        <pc:spChg chg="add">
          <ac:chgData name="ayşenur aydın" userId="22dc435d1479bf42" providerId="Windows Live" clId="Web-{7755E408-C98F-4CCD-A5B0-EB038A836323}" dt="2022-10-16T18:51:38.967" v="29"/>
          <ac:spMkLst>
            <pc:docMk/>
            <pc:sldMk cId="366683793" sldId="268"/>
            <ac:spMk id="6" creationId="{C13EF075-D4EF-4929-ADBC-91B27DA19955}"/>
          </ac:spMkLst>
        </pc:spChg>
        <pc:grpChg chg="add">
          <ac:chgData name="ayşenur aydın" userId="22dc435d1479bf42" providerId="Windows Live" clId="Web-{7755E408-C98F-4CCD-A5B0-EB038A836323}" dt="2022-10-16T18:51:38.967" v="29"/>
          <ac:grpSpMkLst>
            <pc:docMk/>
            <pc:sldMk cId="366683793" sldId="268"/>
            <ac:grpSpMk id="12" creationId="{DAA26DFA-AAB2-4973-9C17-16D587C7B198}"/>
          </ac:grpSpMkLst>
        </pc:grpChg>
      </pc:sldChg>
      <pc:sldChg chg="addSp delSp modSp new mod setBg">
        <pc:chgData name="ayşenur aydın" userId="22dc435d1479bf42" providerId="Windows Live" clId="Web-{7755E408-C98F-4CCD-A5B0-EB038A836323}" dt="2022-10-16T18:46:05.596" v="4"/>
        <pc:sldMkLst>
          <pc:docMk/>
          <pc:sldMk cId="3512602757" sldId="279"/>
        </pc:sldMkLst>
        <pc:spChg chg="del">
          <ac:chgData name="ayşenur aydın" userId="22dc435d1479bf42" providerId="Windows Live" clId="Web-{7755E408-C98F-4CCD-A5B0-EB038A836323}" dt="2022-10-16T18:46:05.596" v="4"/>
          <ac:spMkLst>
            <pc:docMk/>
            <pc:sldMk cId="3512602757" sldId="279"/>
            <ac:spMk id="2" creationId="{91A48FC3-A43F-65E6-D8FD-51762253E79D}"/>
          </ac:spMkLst>
        </pc:spChg>
        <pc:spChg chg="del">
          <ac:chgData name="ayşenur aydın" userId="22dc435d1479bf42" providerId="Windows Live" clId="Web-{7755E408-C98F-4CCD-A5B0-EB038A836323}" dt="2022-10-16T18:45:38.236" v="1"/>
          <ac:spMkLst>
            <pc:docMk/>
            <pc:sldMk cId="3512602757" sldId="279"/>
            <ac:spMk id="3" creationId="{0FC1C38C-DD83-543B-537C-E984271F4D23}"/>
          </ac:spMkLst>
        </pc:spChg>
        <pc:spChg chg="add del mod">
          <ac:chgData name="ayşenur aydın" userId="22dc435d1479bf42" providerId="Windows Live" clId="Web-{7755E408-C98F-4CCD-A5B0-EB038A836323}" dt="2022-10-16T18:46:05.596" v="4"/>
          <ac:spMkLst>
            <pc:docMk/>
            <pc:sldMk cId="3512602757" sldId="279"/>
            <ac:spMk id="7" creationId="{C8E1F983-54BC-FBFA-F04D-3C2BC2183593}"/>
          </ac:spMkLst>
        </pc:spChg>
        <pc:spChg chg="add">
          <ac:chgData name="ayşenur aydın" userId="22dc435d1479bf42" providerId="Windows Live" clId="Web-{7755E408-C98F-4CCD-A5B0-EB038A836323}" dt="2022-10-16T18:46:05.596" v="4"/>
          <ac:spMkLst>
            <pc:docMk/>
            <pc:sldMk cId="3512602757" sldId="279"/>
            <ac:spMk id="12" creationId="{42A4FC2C-047E-45A5-965D-8E1E3BF09BC6}"/>
          </ac:spMkLst>
        </pc:spChg>
        <pc:picChg chg="add del mod ord">
          <ac:chgData name="ayşenur aydın" userId="22dc435d1479bf42" providerId="Windows Live" clId="Web-{7755E408-C98F-4CCD-A5B0-EB038A836323}" dt="2022-10-16T18:45:56.002" v="3"/>
          <ac:picMkLst>
            <pc:docMk/>
            <pc:sldMk cId="3512602757" sldId="279"/>
            <ac:picMk id="4" creationId="{01A8665F-2FB2-9986-032A-2FAA1C0F3A76}"/>
          </ac:picMkLst>
        </pc:picChg>
        <pc:picChg chg="add mod">
          <ac:chgData name="ayşenur aydın" userId="22dc435d1479bf42" providerId="Windows Live" clId="Web-{7755E408-C98F-4CCD-A5B0-EB038A836323}" dt="2022-10-16T18:46:05.596" v="4"/>
          <ac:picMkLst>
            <pc:docMk/>
            <pc:sldMk cId="3512602757" sldId="279"/>
            <ac:picMk id="5" creationId="{390663C7-6C29-C178-F545-B3F2542ADD1A}"/>
          </ac:picMkLst>
        </pc:picChg>
      </pc:sldChg>
    </pc:docChg>
  </pc:docChgLst>
  <pc:docChgLst>
    <pc:chgData name="ayşenur aydın" userId="22dc435d1479bf42" providerId="Windows Live" clId="Web-{C559EB14-188C-4554-BFA9-258D9DEF180E}"/>
    <pc:docChg chg="addSld modSld addMainMaster delMainMaster">
      <pc:chgData name="ayşenur aydın" userId="22dc435d1479bf42" providerId="Windows Live" clId="Web-{C559EB14-188C-4554-BFA9-258D9DEF180E}" dt="2022-10-15T20:07:36.466" v="762"/>
      <pc:docMkLst>
        <pc:docMk/>
      </pc:docMkLst>
      <pc:sldChg chg="modSp mod modClrScheme chgLayout">
        <pc:chgData name="ayşenur aydın" userId="22dc435d1479bf42" providerId="Windows Live" clId="Web-{C559EB14-188C-4554-BFA9-258D9DEF180E}" dt="2022-10-15T19:53:58.454" v="753"/>
        <pc:sldMkLst>
          <pc:docMk/>
          <pc:sldMk cId="1674425800" sldId="256"/>
        </pc:sldMkLst>
        <pc:spChg chg="mod ord">
          <ac:chgData name="ayşenur aydın" userId="22dc435d1479bf42" providerId="Windows Live" clId="Web-{C559EB14-188C-4554-BFA9-258D9DEF180E}" dt="2022-10-15T19:53:58.454" v="753"/>
          <ac:spMkLst>
            <pc:docMk/>
            <pc:sldMk cId="1674425800" sldId="256"/>
            <ac:spMk id="2" creationId="{00000000-0000-0000-0000-000000000000}"/>
          </ac:spMkLst>
        </pc:spChg>
        <pc:spChg chg="mod ord">
          <ac:chgData name="ayşenur aydın" userId="22dc435d1479bf42" providerId="Windows Live" clId="Web-{C559EB14-188C-4554-BFA9-258D9DEF180E}" dt="2022-10-15T19:53:58.454" v="753"/>
          <ac:spMkLst>
            <pc:docMk/>
            <pc:sldMk cId="1674425800" sldId="256"/>
            <ac:spMk id="3" creationId="{00000000-0000-0000-0000-000000000000}"/>
          </ac:spMkLst>
        </pc:spChg>
      </pc:sldChg>
      <pc:sldChg chg="delSp modSp mod modClrScheme delDesignElem chgLayout">
        <pc:chgData name="ayşenur aydın" userId="22dc435d1479bf42" providerId="Windows Live" clId="Web-{C559EB14-188C-4554-BFA9-258D9DEF180E}" dt="2022-10-15T19:53:58.454" v="753"/>
        <pc:sldMkLst>
          <pc:docMk/>
          <pc:sldMk cId="1898997217" sldId="257"/>
        </pc:sldMkLst>
        <pc:spChg chg="mod ord">
          <ac:chgData name="ayşenur aydın" userId="22dc435d1479bf42" providerId="Windows Live" clId="Web-{C559EB14-188C-4554-BFA9-258D9DEF180E}" dt="2022-10-15T19:53:58.454" v="753"/>
          <ac:spMkLst>
            <pc:docMk/>
            <pc:sldMk cId="1898997217" sldId="257"/>
            <ac:spMk id="2" creationId="{74A163E0-44E1-5B51-BA3A-A43650F76C69}"/>
          </ac:spMkLst>
        </pc:spChg>
        <pc:spChg chg="mod ord">
          <ac:chgData name="ayşenur aydın" userId="22dc435d1479bf42" providerId="Windows Live" clId="Web-{C559EB14-188C-4554-BFA9-258D9DEF180E}" dt="2022-10-15T19:53:58.454" v="753"/>
          <ac:spMkLst>
            <pc:docMk/>
            <pc:sldMk cId="1898997217" sldId="257"/>
            <ac:spMk id="29" creationId="{85A435F6-8A30-1A8C-6DB8-D599605B9909}"/>
          </ac:spMkLst>
        </pc:spChg>
        <pc:spChg chg="del">
          <ac:chgData name="ayşenur aydın" userId="22dc435d1479bf42" providerId="Windows Live" clId="Web-{C559EB14-188C-4554-BFA9-258D9DEF180E}" dt="2022-10-15T19:53:58.454" v="753"/>
          <ac:spMkLst>
            <pc:docMk/>
            <pc:sldMk cId="1898997217" sldId="257"/>
            <ac:spMk id="42" creationId="{F13C74B1-5B17-4795-BED0-7140497B445A}"/>
          </ac:spMkLst>
        </pc:spChg>
        <pc:spChg chg="del">
          <ac:chgData name="ayşenur aydın" userId="22dc435d1479bf42" providerId="Windows Live" clId="Web-{C559EB14-188C-4554-BFA9-258D9DEF180E}" dt="2022-10-15T19:53:58.454" v="753"/>
          <ac:spMkLst>
            <pc:docMk/>
            <pc:sldMk cId="1898997217" sldId="257"/>
            <ac:spMk id="45" creationId="{D4974D33-8DC5-464E-8C6D-BE58F0669C17}"/>
          </ac:spMkLst>
        </pc:spChg>
      </pc:sldChg>
      <pc:sldChg chg="delSp modSp mod modClrScheme delDesignElem chgLayout">
        <pc:chgData name="ayşenur aydın" userId="22dc435d1479bf42" providerId="Windows Live" clId="Web-{C559EB14-188C-4554-BFA9-258D9DEF180E}" dt="2022-10-15T19:53:58.454" v="753"/>
        <pc:sldMkLst>
          <pc:docMk/>
          <pc:sldMk cId="2907473213" sldId="258"/>
        </pc:sldMkLst>
        <pc:spChg chg="mod ord">
          <ac:chgData name="ayşenur aydın" userId="22dc435d1479bf42" providerId="Windows Live" clId="Web-{C559EB14-188C-4554-BFA9-258D9DEF180E}" dt="2022-10-15T19:53:58.454" v="753"/>
          <ac:spMkLst>
            <pc:docMk/>
            <pc:sldMk cId="2907473213" sldId="258"/>
            <ac:spMk id="2" creationId="{4008D69A-EF89-5ECA-B5C0-CA027330AD75}"/>
          </ac:spMkLst>
        </pc:spChg>
        <pc:spChg chg="mod ord">
          <ac:chgData name="ayşenur aydın" userId="22dc435d1479bf42" providerId="Windows Live" clId="Web-{C559EB14-188C-4554-BFA9-258D9DEF180E}" dt="2022-10-15T19:53:58.454" v="753"/>
          <ac:spMkLst>
            <pc:docMk/>
            <pc:sldMk cId="2907473213" sldId="258"/>
            <ac:spMk id="9" creationId="{1D4990EF-7A21-2FE2-20D8-AEFA988799B0}"/>
          </ac:spMkLst>
        </pc:spChg>
        <pc:spChg chg="del">
          <ac:chgData name="ayşenur aydın" userId="22dc435d1479bf42" providerId="Windows Live" clId="Web-{C559EB14-188C-4554-BFA9-258D9DEF180E}" dt="2022-10-15T19:53:58.454" v="753"/>
          <ac:spMkLst>
            <pc:docMk/>
            <pc:sldMk cId="2907473213" sldId="258"/>
            <ac:spMk id="27" creationId="{9228552E-C8B1-4A80-8448-0787CE0FC704}"/>
          </ac:spMkLst>
        </pc:spChg>
      </pc:sldChg>
      <pc:sldChg chg="delSp modSp mod modClrScheme delDesignElem chgLayout">
        <pc:chgData name="ayşenur aydın" userId="22dc435d1479bf42" providerId="Windows Live" clId="Web-{C559EB14-188C-4554-BFA9-258D9DEF180E}" dt="2022-10-15T19:53:58.454" v="753"/>
        <pc:sldMkLst>
          <pc:docMk/>
          <pc:sldMk cId="92224536" sldId="259"/>
        </pc:sldMkLst>
        <pc:spChg chg="mod ord">
          <ac:chgData name="ayşenur aydın" userId="22dc435d1479bf42" providerId="Windows Live" clId="Web-{C559EB14-188C-4554-BFA9-258D9DEF180E}" dt="2022-10-15T19:53:58.454" v="753"/>
          <ac:spMkLst>
            <pc:docMk/>
            <pc:sldMk cId="92224536" sldId="259"/>
            <ac:spMk id="2" creationId="{713A3E25-104E-6952-7CCB-D9054DF5BC49}"/>
          </ac:spMkLst>
        </pc:spChg>
        <pc:spChg chg="mod ord">
          <ac:chgData name="ayşenur aydın" userId="22dc435d1479bf42" providerId="Windows Live" clId="Web-{C559EB14-188C-4554-BFA9-258D9DEF180E}" dt="2022-10-15T19:53:58.454" v="753"/>
          <ac:spMkLst>
            <pc:docMk/>
            <pc:sldMk cId="92224536" sldId="259"/>
            <ac:spMk id="7" creationId="{37CCAF54-EFCE-8B94-1376-6F6C58E20B31}"/>
          </ac:spMkLst>
        </pc:spChg>
        <pc:spChg chg="del">
          <ac:chgData name="ayşenur aydın" userId="22dc435d1479bf42" providerId="Windows Live" clId="Web-{C559EB14-188C-4554-BFA9-258D9DEF180E}" dt="2022-10-15T19:53:58.454" v="753"/>
          <ac:spMkLst>
            <pc:docMk/>
            <pc:sldMk cId="92224536" sldId="259"/>
            <ac:spMk id="17" creationId="{45D37F4E-DDB4-456B-97E0-9937730A039F}"/>
          </ac:spMkLst>
        </pc:spChg>
        <pc:spChg chg="del">
          <ac:chgData name="ayşenur aydın" userId="22dc435d1479bf42" providerId="Windows Live" clId="Web-{C559EB14-188C-4554-BFA9-258D9DEF180E}" dt="2022-10-15T19:53:58.454" v="753"/>
          <ac:spMkLst>
            <pc:docMk/>
            <pc:sldMk cId="92224536" sldId="259"/>
            <ac:spMk id="18" creationId="{B2DD41CD-8F47-4F56-AD12-4E2FF7696987}"/>
          </ac:spMkLst>
        </pc:spChg>
      </pc:sldChg>
      <pc:sldChg chg="delSp modSp mod modClrScheme delDesignElem chgLayout">
        <pc:chgData name="ayşenur aydın" userId="22dc435d1479bf42" providerId="Windows Live" clId="Web-{C559EB14-188C-4554-BFA9-258D9DEF180E}" dt="2022-10-15T19:53:58.454" v="753"/>
        <pc:sldMkLst>
          <pc:docMk/>
          <pc:sldMk cId="1197664160" sldId="260"/>
        </pc:sldMkLst>
        <pc:spChg chg="mod ord">
          <ac:chgData name="ayşenur aydın" userId="22dc435d1479bf42" providerId="Windows Live" clId="Web-{C559EB14-188C-4554-BFA9-258D9DEF180E}" dt="2022-10-15T19:53:58.454" v="753"/>
          <ac:spMkLst>
            <pc:docMk/>
            <pc:sldMk cId="1197664160" sldId="260"/>
            <ac:spMk id="2" creationId="{91E93BD7-7831-734D-2543-1D68C3060835}"/>
          </ac:spMkLst>
        </pc:spChg>
        <pc:spChg chg="mod ord">
          <ac:chgData name="ayşenur aydın" userId="22dc435d1479bf42" providerId="Windows Live" clId="Web-{C559EB14-188C-4554-BFA9-258D9DEF180E}" dt="2022-10-15T19:53:58.454" v="753"/>
          <ac:spMkLst>
            <pc:docMk/>
            <pc:sldMk cId="1197664160" sldId="260"/>
            <ac:spMk id="3" creationId="{71BB0AFE-CABA-A671-7F0C-5A292B6351B6}"/>
          </ac:spMkLst>
        </pc:spChg>
        <pc:spChg chg="del">
          <ac:chgData name="ayşenur aydın" userId="22dc435d1479bf42" providerId="Windows Live" clId="Web-{C559EB14-188C-4554-BFA9-258D9DEF180E}" dt="2022-10-15T19:53:58.454" v="753"/>
          <ac:spMkLst>
            <pc:docMk/>
            <pc:sldMk cId="1197664160" sldId="260"/>
            <ac:spMk id="6" creationId="{743AA782-23D1-4521-8CAD-47662984AA08}"/>
          </ac:spMkLst>
        </pc:spChg>
        <pc:spChg chg="del">
          <ac:chgData name="ayşenur aydın" userId="22dc435d1479bf42" providerId="Windows Live" clId="Web-{C559EB14-188C-4554-BFA9-258D9DEF180E}" dt="2022-10-15T19:53:58.454" v="753"/>
          <ac:spMkLst>
            <pc:docMk/>
            <pc:sldMk cId="1197664160" sldId="260"/>
            <ac:spMk id="7" creationId="{71877DBC-BB60-40F0-AC93-2ACDBAAE60CE}"/>
          </ac:spMkLst>
        </pc:spChg>
      </pc:sldChg>
      <pc:sldChg chg="delSp modSp mod modClrScheme delDesignElem chgLayout">
        <pc:chgData name="ayşenur aydın" userId="22dc435d1479bf42" providerId="Windows Live" clId="Web-{C559EB14-188C-4554-BFA9-258D9DEF180E}" dt="2022-10-15T19:53:58.454" v="753"/>
        <pc:sldMkLst>
          <pc:docMk/>
          <pc:sldMk cId="1934192716" sldId="261"/>
        </pc:sldMkLst>
        <pc:spChg chg="mod ord">
          <ac:chgData name="ayşenur aydın" userId="22dc435d1479bf42" providerId="Windows Live" clId="Web-{C559EB14-188C-4554-BFA9-258D9DEF180E}" dt="2022-10-15T19:53:58.454" v="753"/>
          <ac:spMkLst>
            <pc:docMk/>
            <pc:sldMk cId="1934192716" sldId="261"/>
            <ac:spMk id="2" creationId="{4BAFB356-0957-5281-1FE5-7803E1304D05}"/>
          </ac:spMkLst>
        </pc:spChg>
        <pc:spChg chg="del">
          <ac:chgData name="ayşenur aydın" userId="22dc435d1479bf42" providerId="Windows Live" clId="Web-{C559EB14-188C-4554-BFA9-258D9DEF180E}" dt="2022-10-15T19:53:58.454" v="753"/>
          <ac:spMkLst>
            <pc:docMk/>
            <pc:sldMk cId="1934192716" sldId="261"/>
            <ac:spMk id="5" creationId="{EA67B5B4-3A24-436E-B663-1B2EBFF8A0CD}"/>
          </ac:spMkLst>
        </pc:spChg>
        <pc:spChg chg="del">
          <ac:chgData name="ayşenur aydın" userId="22dc435d1479bf42" providerId="Windows Live" clId="Web-{C559EB14-188C-4554-BFA9-258D9DEF180E}" dt="2022-10-15T19:53:58.454" v="753"/>
          <ac:spMkLst>
            <pc:docMk/>
            <pc:sldMk cId="1934192716" sldId="261"/>
            <ac:spMk id="6" creationId="{987FDF89-C993-41F4-A1B8-DBAFF16008A9}"/>
          </ac:spMkLst>
        </pc:spChg>
        <pc:spChg chg="del">
          <ac:chgData name="ayşenur aydın" userId="22dc435d1479bf42" providerId="Windows Live" clId="Web-{C559EB14-188C-4554-BFA9-258D9DEF180E}" dt="2022-10-15T19:53:58.454" v="753"/>
          <ac:spMkLst>
            <pc:docMk/>
            <pc:sldMk cId="1934192716" sldId="261"/>
            <ac:spMk id="12" creationId="{64E585EA-75FD-4025-8270-F66A58A15CDA}"/>
          </ac:spMkLst>
        </pc:spChg>
        <pc:graphicFrameChg chg="mod ord">
          <ac:chgData name="ayşenur aydın" userId="22dc435d1479bf42" providerId="Windows Live" clId="Web-{C559EB14-188C-4554-BFA9-258D9DEF180E}" dt="2022-10-15T19:53:58.454" v="753"/>
          <ac:graphicFrameMkLst>
            <pc:docMk/>
            <pc:sldMk cId="1934192716" sldId="261"/>
            <ac:graphicFrameMk id="14" creationId="{DC12F875-2841-91BB-2639-CA4898425F4F}"/>
          </ac:graphicFrameMkLst>
        </pc:graphicFrameChg>
      </pc:sldChg>
      <pc:sldChg chg="modSp mod modClrScheme chgLayout">
        <pc:chgData name="ayşenur aydın" userId="22dc435d1479bf42" providerId="Windows Live" clId="Web-{C559EB14-188C-4554-BFA9-258D9DEF180E}" dt="2022-10-15T19:53:58.454" v="753"/>
        <pc:sldMkLst>
          <pc:docMk/>
          <pc:sldMk cId="1486058387" sldId="262"/>
        </pc:sldMkLst>
        <pc:spChg chg="mod ord">
          <ac:chgData name="ayşenur aydın" userId="22dc435d1479bf42" providerId="Windows Live" clId="Web-{C559EB14-188C-4554-BFA9-258D9DEF180E}" dt="2022-10-15T19:53:58.454" v="753"/>
          <ac:spMkLst>
            <pc:docMk/>
            <pc:sldMk cId="1486058387" sldId="262"/>
            <ac:spMk id="2" creationId="{82BDEB92-F27A-988A-C121-03EE84D105C5}"/>
          </ac:spMkLst>
        </pc:spChg>
        <pc:graphicFrameChg chg="mod ord">
          <ac:chgData name="ayşenur aydın" userId="22dc435d1479bf42" providerId="Windows Live" clId="Web-{C559EB14-188C-4554-BFA9-258D9DEF180E}" dt="2022-10-15T19:53:58.454" v="753"/>
          <ac:graphicFrameMkLst>
            <pc:docMk/>
            <pc:sldMk cId="1486058387" sldId="262"/>
            <ac:graphicFrameMk id="5" creationId="{38AF24E6-08C8-9F54-4C5A-D7CE34B08950}"/>
          </ac:graphicFrameMkLst>
        </pc:graphicFrameChg>
      </pc:sldChg>
      <pc:sldChg chg="delSp modSp mod modClrScheme delDesignElem chgLayout">
        <pc:chgData name="ayşenur aydın" userId="22dc435d1479bf42" providerId="Windows Live" clId="Web-{C559EB14-188C-4554-BFA9-258D9DEF180E}" dt="2022-10-15T19:53:58.454" v="753"/>
        <pc:sldMkLst>
          <pc:docMk/>
          <pc:sldMk cId="1270304836" sldId="263"/>
        </pc:sldMkLst>
        <pc:spChg chg="mod ord">
          <ac:chgData name="ayşenur aydın" userId="22dc435d1479bf42" providerId="Windows Live" clId="Web-{C559EB14-188C-4554-BFA9-258D9DEF180E}" dt="2022-10-15T19:53:58.454" v="753"/>
          <ac:spMkLst>
            <pc:docMk/>
            <pc:sldMk cId="1270304836" sldId="263"/>
            <ac:spMk id="2" creationId="{830D4986-064A-7AE5-96D5-3CE0BCFECFDB}"/>
          </ac:spMkLst>
        </pc:spChg>
        <pc:spChg chg="del">
          <ac:chgData name="ayşenur aydın" userId="22dc435d1479bf42" providerId="Windows Live" clId="Web-{C559EB14-188C-4554-BFA9-258D9DEF180E}" dt="2022-10-15T19:53:58.454" v="753"/>
          <ac:spMkLst>
            <pc:docMk/>
            <pc:sldMk cId="1270304836" sldId="263"/>
            <ac:spMk id="9" creationId="{2E442304-DDBD-4F7B-8017-36BCC863FB40}"/>
          </ac:spMkLst>
        </pc:spChg>
        <pc:spChg chg="del">
          <ac:chgData name="ayşenur aydın" userId="22dc435d1479bf42" providerId="Windows Live" clId="Web-{C559EB14-188C-4554-BFA9-258D9DEF180E}" dt="2022-10-15T19:53:58.454" v="753"/>
          <ac:spMkLst>
            <pc:docMk/>
            <pc:sldMk cId="1270304836" sldId="263"/>
            <ac:spMk id="11" creationId="{5E107275-3853-46FD-A241-DE4355A42675}"/>
          </ac:spMkLst>
        </pc:spChg>
        <pc:graphicFrameChg chg="mod ord">
          <ac:chgData name="ayşenur aydın" userId="22dc435d1479bf42" providerId="Windows Live" clId="Web-{C559EB14-188C-4554-BFA9-258D9DEF180E}" dt="2022-10-15T19:53:58.454" v="753"/>
          <ac:graphicFrameMkLst>
            <pc:docMk/>
            <pc:sldMk cId="1270304836" sldId="263"/>
            <ac:graphicFrameMk id="5" creationId="{C4EBAD8B-D286-6836-F589-6F6E2A384FB3}"/>
          </ac:graphicFrameMkLst>
        </pc:graphicFrameChg>
      </pc:sldChg>
      <pc:sldChg chg="modSp mod modClrScheme chgLayout">
        <pc:chgData name="ayşenur aydın" userId="22dc435d1479bf42" providerId="Windows Live" clId="Web-{C559EB14-188C-4554-BFA9-258D9DEF180E}" dt="2022-10-15T19:53:58.454" v="753"/>
        <pc:sldMkLst>
          <pc:docMk/>
          <pc:sldMk cId="3071505007" sldId="264"/>
        </pc:sldMkLst>
        <pc:spChg chg="mod ord">
          <ac:chgData name="ayşenur aydın" userId="22dc435d1479bf42" providerId="Windows Live" clId="Web-{C559EB14-188C-4554-BFA9-258D9DEF180E}" dt="2022-10-15T19:53:58.454" v="753"/>
          <ac:spMkLst>
            <pc:docMk/>
            <pc:sldMk cId="3071505007" sldId="264"/>
            <ac:spMk id="2" creationId="{BBE34DD6-1244-FFAC-E411-9F63A1271F99}"/>
          </ac:spMkLst>
        </pc:spChg>
        <pc:picChg chg="mod ord">
          <ac:chgData name="ayşenur aydın" userId="22dc435d1479bf42" providerId="Windows Live" clId="Web-{C559EB14-188C-4554-BFA9-258D9DEF180E}" dt="2022-10-15T19:53:58.454" v="753"/>
          <ac:picMkLst>
            <pc:docMk/>
            <pc:sldMk cId="3071505007" sldId="264"/>
            <ac:picMk id="4" creationId="{F7FDC598-B744-1814-4312-EABD8A50AB9A}"/>
          </ac:picMkLst>
        </pc:picChg>
      </pc:sldChg>
      <pc:sldChg chg="delSp modSp mod modClrScheme delDesignElem chgLayout">
        <pc:chgData name="ayşenur aydın" userId="22dc435d1479bf42" providerId="Windows Live" clId="Web-{C559EB14-188C-4554-BFA9-258D9DEF180E}" dt="2022-10-15T19:53:58.454" v="753"/>
        <pc:sldMkLst>
          <pc:docMk/>
          <pc:sldMk cId="7553786" sldId="265"/>
        </pc:sldMkLst>
        <pc:spChg chg="mod ord">
          <ac:chgData name="ayşenur aydın" userId="22dc435d1479bf42" providerId="Windows Live" clId="Web-{C559EB14-188C-4554-BFA9-258D9DEF180E}" dt="2022-10-15T19:53:58.454" v="753"/>
          <ac:spMkLst>
            <pc:docMk/>
            <pc:sldMk cId="7553786" sldId="265"/>
            <ac:spMk id="2" creationId="{0683724A-0C2E-BE6F-123A-506C33DB152F}"/>
          </ac:spMkLst>
        </pc:spChg>
        <pc:spChg chg="mod ord">
          <ac:chgData name="ayşenur aydın" userId="22dc435d1479bf42" providerId="Windows Live" clId="Web-{C559EB14-188C-4554-BFA9-258D9DEF180E}" dt="2022-10-15T19:53:58.454" v="753"/>
          <ac:spMkLst>
            <pc:docMk/>
            <pc:sldMk cId="7553786" sldId="265"/>
            <ac:spMk id="3" creationId="{FB91F703-7922-167A-15E0-778314874F42}"/>
          </ac:spMkLst>
        </pc:spChg>
        <pc:spChg chg="del">
          <ac:chgData name="ayşenur aydın" userId="22dc435d1479bf42" providerId="Windows Live" clId="Web-{C559EB14-188C-4554-BFA9-258D9DEF180E}" dt="2022-10-15T19:53:58.454" v="753"/>
          <ac:spMkLst>
            <pc:docMk/>
            <pc:sldMk cId="7553786" sldId="265"/>
            <ac:spMk id="14" creationId="{86C7B4A1-154A-4DF0-AC46-F88D75A2E0FD}"/>
          </ac:spMkLst>
        </pc:spChg>
      </pc:sldChg>
      <pc:sldChg chg="addSp modSp mod modClrScheme chgLayout">
        <pc:chgData name="ayşenur aydın" userId="22dc435d1479bf42" providerId="Windows Live" clId="Web-{C559EB14-188C-4554-BFA9-258D9DEF180E}" dt="2022-10-15T19:53:58.454" v="753"/>
        <pc:sldMkLst>
          <pc:docMk/>
          <pc:sldMk cId="2737634085" sldId="266"/>
        </pc:sldMkLst>
        <pc:spChg chg="mod ord">
          <ac:chgData name="ayşenur aydın" userId="22dc435d1479bf42" providerId="Windows Live" clId="Web-{C559EB14-188C-4554-BFA9-258D9DEF180E}" dt="2022-10-15T19:53:58.454" v="753"/>
          <ac:spMkLst>
            <pc:docMk/>
            <pc:sldMk cId="2737634085" sldId="266"/>
            <ac:spMk id="2" creationId="{369C784C-EC88-843F-0643-EA7B309660B1}"/>
          </ac:spMkLst>
        </pc:spChg>
        <pc:spChg chg="add mod">
          <ac:chgData name="ayşenur aydın" userId="22dc435d1479bf42" providerId="Windows Live" clId="Web-{C559EB14-188C-4554-BFA9-258D9DEF180E}" dt="2022-10-15T17:34:01.830" v="197"/>
          <ac:spMkLst>
            <pc:docMk/>
            <pc:sldMk cId="2737634085" sldId="266"/>
            <ac:spMk id="3" creationId="{DE083017-A9EA-44E9-36BD-1B36A38B85A7}"/>
          </ac:spMkLst>
        </pc:spChg>
        <pc:picChg chg="mod ord">
          <ac:chgData name="ayşenur aydın" userId="22dc435d1479bf42" providerId="Windows Live" clId="Web-{C559EB14-188C-4554-BFA9-258D9DEF180E}" dt="2022-10-15T19:53:58.454" v="753"/>
          <ac:picMkLst>
            <pc:docMk/>
            <pc:sldMk cId="2737634085" sldId="266"/>
            <ac:picMk id="4" creationId="{5027A60B-A689-5FA5-CE18-435862727880}"/>
          </ac:picMkLst>
        </pc:picChg>
      </pc:sldChg>
      <pc:sldChg chg="addSp delSp modSp new mod setBg modClrScheme chgLayout">
        <pc:chgData name="ayşenur aydın" userId="22dc435d1479bf42" providerId="Windows Live" clId="Web-{C559EB14-188C-4554-BFA9-258D9DEF180E}" dt="2022-10-15T19:54:07.955" v="754"/>
        <pc:sldMkLst>
          <pc:docMk/>
          <pc:sldMk cId="4138513866" sldId="267"/>
        </pc:sldMkLst>
        <pc:spChg chg="mod ord">
          <ac:chgData name="ayşenur aydın" userId="22dc435d1479bf42" providerId="Windows Live" clId="Web-{C559EB14-188C-4554-BFA9-258D9DEF180E}" dt="2022-10-15T19:54:07.955" v="754"/>
          <ac:spMkLst>
            <pc:docMk/>
            <pc:sldMk cId="4138513866" sldId="267"/>
            <ac:spMk id="2" creationId="{F04D5B83-EC14-33A4-4D81-910077CD0C11}"/>
          </ac:spMkLst>
        </pc:spChg>
        <pc:spChg chg="del mod ord">
          <ac:chgData name="ayşenur aydın" userId="22dc435d1479bf42" providerId="Windows Live" clId="Web-{C559EB14-188C-4554-BFA9-258D9DEF180E}" dt="2022-10-15T19:54:07.955" v="754"/>
          <ac:spMkLst>
            <pc:docMk/>
            <pc:sldMk cId="4138513866" sldId="267"/>
            <ac:spMk id="3" creationId="{9AA3D2FF-9E2A-C378-0E87-2CE35371BEA8}"/>
          </ac:spMkLst>
        </pc:spChg>
        <pc:spChg chg="add">
          <ac:chgData name="ayşenur aydın" userId="22dc435d1479bf42" providerId="Windows Live" clId="Web-{C559EB14-188C-4554-BFA9-258D9DEF180E}" dt="2022-10-15T19:54:07.955" v="754"/>
          <ac:spMkLst>
            <pc:docMk/>
            <pc:sldMk cId="4138513866" sldId="267"/>
            <ac:spMk id="9" creationId="{2E442304-DDBD-4F7B-8017-36BCC863FB40}"/>
          </ac:spMkLst>
        </pc:spChg>
        <pc:spChg chg="add">
          <ac:chgData name="ayşenur aydın" userId="22dc435d1479bf42" providerId="Windows Live" clId="Web-{C559EB14-188C-4554-BFA9-258D9DEF180E}" dt="2022-10-15T19:54:07.955" v="754"/>
          <ac:spMkLst>
            <pc:docMk/>
            <pc:sldMk cId="4138513866" sldId="267"/>
            <ac:spMk id="11" creationId="{5E107275-3853-46FD-A241-DE4355A42675}"/>
          </ac:spMkLst>
        </pc:spChg>
        <pc:graphicFrameChg chg="add">
          <ac:chgData name="ayşenur aydın" userId="22dc435d1479bf42" providerId="Windows Live" clId="Web-{C559EB14-188C-4554-BFA9-258D9DEF180E}" dt="2022-10-15T19:54:07.955" v="754"/>
          <ac:graphicFrameMkLst>
            <pc:docMk/>
            <pc:sldMk cId="4138513866" sldId="267"/>
            <ac:graphicFrameMk id="5" creationId="{410CBD4D-5283-297D-6D96-E19976E97D6A}"/>
          </ac:graphicFrameMkLst>
        </pc:graphicFrameChg>
      </pc:sldChg>
      <pc:sldChg chg="addSp modSp new mod setBg modClrScheme chgLayout">
        <pc:chgData name="ayşenur aydın" userId="22dc435d1479bf42" providerId="Windows Live" clId="Web-{C559EB14-188C-4554-BFA9-258D9DEF180E}" dt="2022-10-15T19:55:17.754" v="761" actId="14100"/>
        <pc:sldMkLst>
          <pc:docMk/>
          <pc:sldMk cId="366683793" sldId="268"/>
        </pc:sldMkLst>
        <pc:spChg chg="mod ord">
          <ac:chgData name="ayşenur aydın" userId="22dc435d1479bf42" providerId="Windows Live" clId="Web-{C559EB14-188C-4554-BFA9-258D9DEF180E}" dt="2022-10-15T19:54:35.549" v="755"/>
          <ac:spMkLst>
            <pc:docMk/>
            <pc:sldMk cId="366683793" sldId="268"/>
            <ac:spMk id="2" creationId="{6E9780E2-70B9-20E1-FD31-485F8D0272C7}"/>
          </ac:spMkLst>
        </pc:spChg>
        <pc:spChg chg="mod ord">
          <ac:chgData name="ayşenur aydın" userId="22dc435d1479bf42" providerId="Windows Live" clId="Web-{C559EB14-188C-4554-BFA9-258D9DEF180E}" dt="2022-10-15T19:55:17.754" v="761" actId="14100"/>
          <ac:spMkLst>
            <pc:docMk/>
            <pc:sldMk cId="366683793" sldId="268"/>
            <ac:spMk id="3" creationId="{A88DE826-1EF9-14DC-556B-41B6D0E9B587}"/>
          </ac:spMkLst>
        </pc:spChg>
        <pc:spChg chg="add">
          <ac:chgData name="ayşenur aydın" userId="22dc435d1479bf42" providerId="Windows Live" clId="Web-{C559EB14-188C-4554-BFA9-258D9DEF180E}" dt="2022-10-15T19:54:35.549" v="755"/>
          <ac:spMkLst>
            <pc:docMk/>
            <pc:sldMk cId="366683793" sldId="268"/>
            <ac:spMk id="8" creationId="{777A147A-9ED8-46B4-8660-1B3C2AA880B5}"/>
          </ac:spMkLst>
        </pc:spChg>
        <pc:spChg chg="add">
          <ac:chgData name="ayşenur aydın" userId="22dc435d1479bf42" providerId="Windows Live" clId="Web-{C559EB14-188C-4554-BFA9-258D9DEF180E}" dt="2022-10-15T19:54:35.549" v="755"/>
          <ac:spMkLst>
            <pc:docMk/>
            <pc:sldMk cId="366683793" sldId="268"/>
            <ac:spMk id="10" creationId="{5D6C15A0-C087-4593-8414-2B4EC1CDC3DE}"/>
          </ac:spMkLst>
        </pc:spChg>
      </pc:sldChg>
      <pc:sldChg chg="addSp delSp modSp new mod modClrScheme chgLayout">
        <pc:chgData name="ayşenur aydın" userId="22dc435d1479bf42" providerId="Windows Live" clId="Web-{C559EB14-188C-4554-BFA9-258D9DEF180E}" dt="2022-10-15T20:07:36.466" v="762"/>
        <pc:sldMkLst>
          <pc:docMk/>
          <pc:sldMk cId="3386078622" sldId="269"/>
        </pc:sldMkLst>
        <pc:spChg chg="mod ord">
          <ac:chgData name="ayşenur aydın" userId="22dc435d1479bf42" providerId="Windows Live" clId="Web-{C559EB14-188C-4554-BFA9-258D9DEF180E}" dt="2022-10-15T19:53:58.454" v="753"/>
          <ac:spMkLst>
            <pc:docMk/>
            <pc:sldMk cId="3386078622" sldId="269"/>
            <ac:spMk id="2" creationId="{ACFD11DB-FD0C-004B-6A08-F4EDAD9F40CC}"/>
          </ac:spMkLst>
        </pc:spChg>
        <pc:spChg chg="del mod ord">
          <ac:chgData name="ayşenur aydın" userId="22dc435d1479bf42" providerId="Windows Live" clId="Web-{C559EB14-188C-4554-BFA9-258D9DEF180E}" dt="2022-10-15T20:07:36.466" v="762"/>
          <ac:spMkLst>
            <pc:docMk/>
            <pc:sldMk cId="3386078622" sldId="269"/>
            <ac:spMk id="3" creationId="{456DD5F8-B746-5C06-9873-0BB56C46FD0C}"/>
          </ac:spMkLst>
        </pc:spChg>
        <pc:picChg chg="add mod ord">
          <ac:chgData name="ayşenur aydın" userId="22dc435d1479bf42" providerId="Windows Live" clId="Web-{C559EB14-188C-4554-BFA9-258D9DEF180E}" dt="2022-10-15T20:07:36.466" v="762"/>
          <ac:picMkLst>
            <pc:docMk/>
            <pc:sldMk cId="3386078622" sldId="269"/>
            <ac:picMk id="4" creationId="{F108B733-67A4-98D0-E854-635D3093C6E6}"/>
          </ac:picMkLst>
        </pc:picChg>
      </pc:sldChg>
      <pc:sldMasterChg chg="del delSldLayout">
        <pc:chgData name="ayşenur aydın" userId="22dc435d1479bf42" providerId="Windows Live" clId="Web-{C559EB14-188C-4554-BFA9-258D9DEF180E}" dt="2022-10-15T19:53:58.454" v="753"/>
        <pc:sldMasterMkLst>
          <pc:docMk/>
          <pc:sldMasterMk cId="547000128" sldId="2147484001"/>
        </pc:sldMasterMkLst>
        <pc:sldLayoutChg chg="del">
          <pc:chgData name="ayşenur aydın" userId="22dc435d1479bf42" providerId="Windows Live" clId="Web-{C559EB14-188C-4554-BFA9-258D9DEF180E}" dt="2022-10-15T19:53:58.454" v="753"/>
          <pc:sldLayoutMkLst>
            <pc:docMk/>
            <pc:sldMasterMk cId="547000128" sldId="2147484001"/>
            <pc:sldLayoutMk cId="1598664874" sldId="2147484002"/>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265586641" sldId="2147484003"/>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3069406720" sldId="2147484004"/>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2285335918" sldId="2147484005"/>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1801238055" sldId="2147484006"/>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2120616589" sldId="2147484007"/>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3571317554" sldId="2147484008"/>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46078005" sldId="2147484009"/>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3590639411" sldId="2147484010"/>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822093035" sldId="2147484011"/>
          </pc:sldLayoutMkLst>
        </pc:sldLayoutChg>
        <pc:sldLayoutChg chg="del">
          <pc:chgData name="ayşenur aydın" userId="22dc435d1479bf42" providerId="Windows Live" clId="Web-{C559EB14-188C-4554-BFA9-258D9DEF180E}" dt="2022-10-15T19:53:58.454" v="753"/>
          <pc:sldLayoutMkLst>
            <pc:docMk/>
            <pc:sldMasterMk cId="547000128" sldId="2147484001"/>
            <pc:sldLayoutMk cId="750749580" sldId="2147484012"/>
          </pc:sldLayoutMkLst>
        </pc:sldLayoutChg>
      </pc:sldMasterChg>
      <pc:sldMasterChg chg="add addSldLayout modSldLayout">
        <pc:chgData name="ayşenur aydın" userId="22dc435d1479bf42" providerId="Windows Live" clId="Web-{C559EB14-188C-4554-BFA9-258D9DEF180E}" dt="2022-10-15T19:53:58.454" v="753"/>
        <pc:sldMasterMkLst>
          <pc:docMk/>
          <pc:sldMasterMk cId="3181125369" sldId="2147484013"/>
        </pc:sldMasterMkLst>
        <pc:sldLayoutChg chg="add mod replId">
          <pc:chgData name="ayşenur aydın" userId="22dc435d1479bf42" providerId="Windows Live" clId="Web-{C559EB14-188C-4554-BFA9-258D9DEF180E}" dt="2022-10-15T19:53:58.454" v="753"/>
          <pc:sldLayoutMkLst>
            <pc:docMk/>
            <pc:sldMasterMk cId="3181125369" sldId="2147484013"/>
            <pc:sldLayoutMk cId="3861545192" sldId="2147484014"/>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688772448" sldId="2147484015"/>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1433504169" sldId="2147484016"/>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2915039967" sldId="2147484017"/>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365651335" sldId="2147484018"/>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4165300923" sldId="2147484019"/>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2985083778" sldId="2147484020"/>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1014574256" sldId="2147484021"/>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144069234" sldId="2147484022"/>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2847738795" sldId="2147484023"/>
          </pc:sldLayoutMkLst>
        </pc:sldLayoutChg>
        <pc:sldLayoutChg chg="add mod replId">
          <pc:chgData name="ayşenur aydın" userId="22dc435d1479bf42" providerId="Windows Live" clId="Web-{C559EB14-188C-4554-BFA9-258D9DEF180E}" dt="2022-10-15T19:53:58.454" v="753"/>
          <pc:sldLayoutMkLst>
            <pc:docMk/>
            <pc:sldMasterMk cId="3181125369" sldId="2147484013"/>
            <pc:sldLayoutMk cId="2121154110" sldId="2147484024"/>
          </pc:sldLayoutMkLst>
        </pc:sldLayoutChg>
      </pc:sldMasterChg>
    </pc:docChg>
  </pc:docChgLst>
  <pc:docChgLst>
    <pc:chgData name="ayşenur aydın" userId="22dc435d1479bf42" providerId="Windows Live" clId="Web-{8AA9695E-305F-4E58-BF78-23B8A6F13C32}"/>
    <pc:docChg chg="addSld modSld addMainMaster delMainMaster">
      <pc:chgData name="ayşenur aydın" userId="22dc435d1479bf42" providerId="Windows Live" clId="Web-{8AA9695E-305F-4E58-BF78-23B8A6F13C32}" dt="2022-10-16T18:27:57.049" v="172" actId="14100"/>
      <pc:docMkLst>
        <pc:docMk/>
      </pc:docMkLst>
      <pc:sldChg chg="modSp mod modClrScheme chgLayout">
        <pc:chgData name="ayşenur aydın" userId="22dc435d1479bf42" providerId="Windows Live" clId="Web-{8AA9695E-305F-4E58-BF78-23B8A6F13C32}" dt="2022-10-16T18:08:29.469" v="52"/>
        <pc:sldMkLst>
          <pc:docMk/>
          <pc:sldMk cId="1674425800" sldId="256"/>
        </pc:sldMkLst>
        <pc:spChg chg="mod ord">
          <ac:chgData name="ayşenur aydın" userId="22dc435d1479bf42" providerId="Windows Live" clId="Web-{8AA9695E-305F-4E58-BF78-23B8A6F13C32}" dt="2022-10-16T18:08:29.469" v="52"/>
          <ac:spMkLst>
            <pc:docMk/>
            <pc:sldMk cId="1674425800" sldId="256"/>
            <ac:spMk id="2" creationId="{00000000-0000-0000-0000-000000000000}"/>
          </ac:spMkLst>
        </pc:spChg>
        <pc:spChg chg="mod ord">
          <ac:chgData name="ayşenur aydın" userId="22dc435d1479bf42" providerId="Windows Live" clId="Web-{8AA9695E-305F-4E58-BF78-23B8A6F13C32}" dt="2022-10-16T18:08:29.469" v="52"/>
          <ac:spMkLst>
            <pc:docMk/>
            <pc:sldMk cId="1674425800" sldId="256"/>
            <ac:spMk id="3" creationId="{00000000-0000-0000-0000-000000000000}"/>
          </ac:spMkLst>
        </pc:spChg>
      </pc:sldChg>
      <pc:sldChg chg="modSp mod modClrScheme chgLayout">
        <pc:chgData name="ayşenur aydın" userId="22dc435d1479bf42" providerId="Windows Live" clId="Web-{8AA9695E-305F-4E58-BF78-23B8A6F13C32}" dt="2022-10-16T18:08:29.469" v="52"/>
        <pc:sldMkLst>
          <pc:docMk/>
          <pc:sldMk cId="1898997217" sldId="257"/>
        </pc:sldMkLst>
        <pc:spChg chg="mod ord">
          <ac:chgData name="ayşenur aydın" userId="22dc435d1479bf42" providerId="Windows Live" clId="Web-{8AA9695E-305F-4E58-BF78-23B8A6F13C32}" dt="2022-10-16T18:08:29.469" v="52"/>
          <ac:spMkLst>
            <pc:docMk/>
            <pc:sldMk cId="1898997217" sldId="257"/>
            <ac:spMk id="2" creationId="{74A163E0-44E1-5B51-BA3A-A43650F76C69}"/>
          </ac:spMkLst>
        </pc:spChg>
        <pc:spChg chg="mod ord">
          <ac:chgData name="ayşenur aydın" userId="22dc435d1479bf42" providerId="Windows Live" clId="Web-{8AA9695E-305F-4E58-BF78-23B8A6F13C32}" dt="2022-10-16T18:08:29.469" v="52"/>
          <ac:spMkLst>
            <pc:docMk/>
            <pc:sldMk cId="1898997217" sldId="257"/>
            <ac:spMk id="29" creationId="{85A435F6-8A30-1A8C-6DB8-D599605B9909}"/>
          </ac:spMkLst>
        </pc:spChg>
      </pc:sldChg>
      <pc:sldChg chg="modSp mod modClrScheme chgLayout">
        <pc:chgData name="ayşenur aydın" userId="22dc435d1479bf42" providerId="Windows Live" clId="Web-{8AA9695E-305F-4E58-BF78-23B8A6F13C32}" dt="2022-10-16T18:08:29.469" v="52"/>
        <pc:sldMkLst>
          <pc:docMk/>
          <pc:sldMk cId="2907473213" sldId="258"/>
        </pc:sldMkLst>
        <pc:spChg chg="mod ord">
          <ac:chgData name="ayşenur aydın" userId="22dc435d1479bf42" providerId="Windows Live" clId="Web-{8AA9695E-305F-4E58-BF78-23B8A6F13C32}" dt="2022-10-16T18:08:29.469" v="52"/>
          <ac:spMkLst>
            <pc:docMk/>
            <pc:sldMk cId="2907473213" sldId="258"/>
            <ac:spMk id="2" creationId="{4008D69A-EF89-5ECA-B5C0-CA027330AD75}"/>
          </ac:spMkLst>
        </pc:spChg>
        <pc:spChg chg="mod ord">
          <ac:chgData name="ayşenur aydın" userId="22dc435d1479bf42" providerId="Windows Live" clId="Web-{8AA9695E-305F-4E58-BF78-23B8A6F13C32}" dt="2022-10-16T18:08:29.469" v="52"/>
          <ac:spMkLst>
            <pc:docMk/>
            <pc:sldMk cId="2907473213" sldId="258"/>
            <ac:spMk id="9" creationId="{1D4990EF-7A21-2FE2-20D8-AEFA988799B0}"/>
          </ac:spMkLst>
        </pc:spChg>
      </pc:sldChg>
      <pc:sldChg chg="modSp mod modClrScheme chgLayout">
        <pc:chgData name="ayşenur aydın" userId="22dc435d1479bf42" providerId="Windows Live" clId="Web-{8AA9695E-305F-4E58-BF78-23B8A6F13C32}" dt="2022-10-16T18:08:29.469" v="52"/>
        <pc:sldMkLst>
          <pc:docMk/>
          <pc:sldMk cId="92224536" sldId="259"/>
        </pc:sldMkLst>
        <pc:spChg chg="mod ord">
          <ac:chgData name="ayşenur aydın" userId="22dc435d1479bf42" providerId="Windows Live" clId="Web-{8AA9695E-305F-4E58-BF78-23B8A6F13C32}" dt="2022-10-16T18:08:29.469" v="52"/>
          <ac:spMkLst>
            <pc:docMk/>
            <pc:sldMk cId="92224536" sldId="259"/>
            <ac:spMk id="2" creationId="{713A3E25-104E-6952-7CCB-D9054DF5BC49}"/>
          </ac:spMkLst>
        </pc:spChg>
        <pc:spChg chg="mod ord">
          <ac:chgData name="ayşenur aydın" userId="22dc435d1479bf42" providerId="Windows Live" clId="Web-{8AA9695E-305F-4E58-BF78-23B8A6F13C32}" dt="2022-10-16T18:08:29.469" v="52"/>
          <ac:spMkLst>
            <pc:docMk/>
            <pc:sldMk cId="92224536" sldId="259"/>
            <ac:spMk id="7" creationId="{37CCAF54-EFCE-8B94-1376-6F6C58E20B31}"/>
          </ac:spMkLst>
        </pc:spChg>
      </pc:sldChg>
      <pc:sldChg chg="modSp mod modClrScheme chgLayout">
        <pc:chgData name="ayşenur aydın" userId="22dc435d1479bf42" providerId="Windows Live" clId="Web-{8AA9695E-305F-4E58-BF78-23B8A6F13C32}" dt="2022-10-16T18:08:29.469" v="52"/>
        <pc:sldMkLst>
          <pc:docMk/>
          <pc:sldMk cId="1197664160" sldId="260"/>
        </pc:sldMkLst>
        <pc:spChg chg="mod ord">
          <ac:chgData name="ayşenur aydın" userId="22dc435d1479bf42" providerId="Windows Live" clId="Web-{8AA9695E-305F-4E58-BF78-23B8A6F13C32}" dt="2022-10-16T18:08:29.469" v="52"/>
          <ac:spMkLst>
            <pc:docMk/>
            <pc:sldMk cId="1197664160" sldId="260"/>
            <ac:spMk id="2" creationId="{91E93BD7-7831-734D-2543-1D68C3060835}"/>
          </ac:spMkLst>
        </pc:spChg>
        <pc:spChg chg="mod ord">
          <ac:chgData name="ayşenur aydın" userId="22dc435d1479bf42" providerId="Windows Live" clId="Web-{8AA9695E-305F-4E58-BF78-23B8A6F13C32}" dt="2022-10-16T18:08:29.469" v="52"/>
          <ac:spMkLst>
            <pc:docMk/>
            <pc:sldMk cId="1197664160" sldId="260"/>
            <ac:spMk id="3" creationId="{71BB0AFE-CABA-A671-7F0C-5A292B6351B6}"/>
          </ac:spMkLst>
        </pc:spChg>
      </pc:sldChg>
      <pc:sldChg chg="modSp mod modClrScheme chgLayout">
        <pc:chgData name="ayşenur aydın" userId="22dc435d1479bf42" providerId="Windows Live" clId="Web-{8AA9695E-305F-4E58-BF78-23B8A6F13C32}" dt="2022-10-16T18:08:29.469" v="52"/>
        <pc:sldMkLst>
          <pc:docMk/>
          <pc:sldMk cId="1934192716" sldId="261"/>
        </pc:sldMkLst>
        <pc:spChg chg="mod ord">
          <ac:chgData name="ayşenur aydın" userId="22dc435d1479bf42" providerId="Windows Live" clId="Web-{8AA9695E-305F-4E58-BF78-23B8A6F13C32}" dt="2022-10-16T18:08:29.469" v="52"/>
          <ac:spMkLst>
            <pc:docMk/>
            <pc:sldMk cId="1934192716" sldId="261"/>
            <ac:spMk id="2" creationId="{4BAFB356-0957-5281-1FE5-7803E1304D05}"/>
          </ac:spMkLst>
        </pc:spChg>
        <pc:graphicFrameChg chg="mod ord">
          <ac:chgData name="ayşenur aydın" userId="22dc435d1479bf42" providerId="Windows Live" clId="Web-{8AA9695E-305F-4E58-BF78-23B8A6F13C32}" dt="2022-10-16T18:08:29.469" v="52"/>
          <ac:graphicFrameMkLst>
            <pc:docMk/>
            <pc:sldMk cId="1934192716" sldId="261"/>
            <ac:graphicFrameMk id="14" creationId="{DC12F875-2841-91BB-2639-CA4898425F4F}"/>
          </ac:graphicFrameMkLst>
        </pc:graphicFrameChg>
      </pc:sldChg>
      <pc:sldChg chg="modSp mod modClrScheme chgLayout">
        <pc:chgData name="ayşenur aydın" userId="22dc435d1479bf42" providerId="Windows Live" clId="Web-{8AA9695E-305F-4E58-BF78-23B8A6F13C32}" dt="2022-10-16T18:08:29.469" v="52"/>
        <pc:sldMkLst>
          <pc:docMk/>
          <pc:sldMk cId="1486058387" sldId="262"/>
        </pc:sldMkLst>
        <pc:spChg chg="mod ord">
          <ac:chgData name="ayşenur aydın" userId="22dc435d1479bf42" providerId="Windows Live" clId="Web-{8AA9695E-305F-4E58-BF78-23B8A6F13C32}" dt="2022-10-16T18:08:29.469" v="52"/>
          <ac:spMkLst>
            <pc:docMk/>
            <pc:sldMk cId="1486058387" sldId="262"/>
            <ac:spMk id="2" creationId="{82BDEB92-F27A-988A-C121-03EE84D105C5}"/>
          </ac:spMkLst>
        </pc:spChg>
        <pc:graphicFrameChg chg="mod ord">
          <ac:chgData name="ayşenur aydın" userId="22dc435d1479bf42" providerId="Windows Live" clId="Web-{8AA9695E-305F-4E58-BF78-23B8A6F13C32}" dt="2022-10-16T18:08:29.469" v="52"/>
          <ac:graphicFrameMkLst>
            <pc:docMk/>
            <pc:sldMk cId="1486058387" sldId="262"/>
            <ac:graphicFrameMk id="5" creationId="{38AF24E6-08C8-9F54-4C5A-D7CE34B08950}"/>
          </ac:graphicFrameMkLst>
        </pc:graphicFrameChg>
      </pc:sldChg>
      <pc:sldChg chg="modSp mod modClrScheme chgLayout">
        <pc:chgData name="ayşenur aydın" userId="22dc435d1479bf42" providerId="Windows Live" clId="Web-{8AA9695E-305F-4E58-BF78-23B8A6F13C32}" dt="2022-10-16T18:08:29.469" v="52"/>
        <pc:sldMkLst>
          <pc:docMk/>
          <pc:sldMk cId="1270304836" sldId="263"/>
        </pc:sldMkLst>
        <pc:spChg chg="mod ord">
          <ac:chgData name="ayşenur aydın" userId="22dc435d1479bf42" providerId="Windows Live" clId="Web-{8AA9695E-305F-4E58-BF78-23B8A6F13C32}" dt="2022-10-16T18:08:29.469" v="52"/>
          <ac:spMkLst>
            <pc:docMk/>
            <pc:sldMk cId="1270304836" sldId="263"/>
            <ac:spMk id="2" creationId="{830D4986-064A-7AE5-96D5-3CE0BCFECFDB}"/>
          </ac:spMkLst>
        </pc:spChg>
        <pc:graphicFrameChg chg="mod ord">
          <ac:chgData name="ayşenur aydın" userId="22dc435d1479bf42" providerId="Windows Live" clId="Web-{8AA9695E-305F-4E58-BF78-23B8A6F13C32}" dt="2022-10-16T18:08:29.469" v="52"/>
          <ac:graphicFrameMkLst>
            <pc:docMk/>
            <pc:sldMk cId="1270304836" sldId="263"/>
            <ac:graphicFrameMk id="5" creationId="{C4EBAD8B-D286-6836-F589-6F6E2A384FB3}"/>
          </ac:graphicFrameMkLst>
        </pc:graphicFrameChg>
      </pc:sldChg>
      <pc:sldChg chg="modSp mod modClrScheme chgLayout">
        <pc:chgData name="ayşenur aydın" userId="22dc435d1479bf42" providerId="Windows Live" clId="Web-{8AA9695E-305F-4E58-BF78-23B8A6F13C32}" dt="2022-10-16T18:08:29.469" v="52"/>
        <pc:sldMkLst>
          <pc:docMk/>
          <pc:sldMk cId="3071505007" sldId="264"/>
        </pc:sldMkLst>
        <pc:spChg chg="mod ord">
          <ac:chgData name="ayşenur aydın" userId="22dc435d1479bf42" providerId="Windows Live" clId="Web-{8AA9695E-305F-4E58-BF78-23B8A6F13C32}" dt="2022-10-16T18:08:29.469" v="52"/>
          <ac:spMkLst>
            <pc:docMk/>
            <pc:sldMk cId="3071505007" sldId="264"/>
            <ac:spMk id="2" creationId="{BBE34DD6-1244-FFAC-E411-9F63A1271F99}"/>
          </ac:spMkLst>
        </pc:spChg>
        <pc:picChg chg="mod ord">
          <ac:chgData name="ayşenur aydın" userId="22dc435d1479bf42" providerId="Windows Live" clId="Web-{8AA9695E-305F-4E58-BF78-23B8A6F13C32}" dt="2022-10-16T18:08:29.469" v="52"/>
          <ac:picMkLst>
            <pc:docMk/>
            <pc:sldMk cId="3071505007" sldId="264"/>
            <ac:picMk id="4" creationId="{F7FDC598-B744-1814-4312-EABD8A50AB9A}"/>
          </ac:picMkLst>
        </pc:picChg>
      </pc:sldChg>
      <pc:sldChg chg="modSp mod modClrScheme chgLayout">
        <pc:chgData name="ayşenur aydın" userId="22dc435d1479bf42" providerId="Windows Live" clId="Web-{8AA9695E-305F-4E58-BF78-23B8A6F13C32}" dt="2022-10-16T18:08:29.469" v="52"/>
        <pc:sldMkLst>
          <pc:docMk/>
          <pc:sldMk cId="7553786" sldId="265"/>
        </pc:sldMkLst>
        <pc:spChg chg="mod ord">
          <ac:chgData name="ayşenur aydın" userId="22dc435d1479bf42" providerId="Windows Live" clId="Web-{8AA9695E-305F-4E58-BF78-23B8A6F13C32}" dt="2022-10-16T18:08:29.469" v="52"/>
          <ac:spMkLst>
            <pc:docMk/>
            <pc:sldMk cId="7553786" sldId="265"/>
            <ac:spMk id="2" creationId="{0683724A-0C2E-BE6F-123A-506C33DB152F}"/>
          </ac:spMkLst>
        </pc:spChg>
        <pc:spChg chg="mod ord">
          <ac:chgData name="ayşenur aydın" userId="22dc435d1479bf42" providerId="Windows Live" clId="Web-{8AA9695E-305F-4E58-BF78-23B8A6F13C32}" dt="2022-10-16T18:08:29.469" v="52"/>
          <ac:spMkLst>
            <pc:docMk/>
            <pc:sldMk cId="7553786" sldId="265"/>
            <ac:spMk id="3" creationId="{FB91F703-7922-167A-15E0-778314874F42}"/>
          </ac:spMkLst>
        </pc:spChg>
      </pc:sldChg>
      <pc:sldChg chg="modSp mod modClrScheme chgLayout">
        <pc:chgData name="ayşenur aydın" userId="22dc435d1479bf42" providerId="Windows Live" clId="Web-{8AA9695E-305F-4E58-BF78-23B8A6F13C32}" dt="2022-10-16T18:08:29.469" v="52"/>
        <pc:sldMkLst>
          <pc:docMk/>
          <pc:sldMk cId="2737634085" sldId="266"/>
        </pc:sldMkLst>
        <pc:spChg chg="mod ord">
          <ac:chgData name="ayşenur aydın" userId="22dc435d1479bf42" providerId="Windows Live" clId="Web-{8AA9695E-305F-4E58-BF78-23B8A6F13C32}" dt="2022-10-16T18:08:29.469" v="52"/>
          <ac:spMkLst>
            <pc:docMk/>
            <pc:sldMk cId="2737634085" sldId="266"/>
            <ac:spMk id="2" creationId="{369C784C-EC88-843F-0643-EA7B309660B1}"/>
          </ac:spMkLst>
        </pc:spChg>
        <pc:picChg chg="mod ord">
          <ac:chgData name="ayşenur aydın" userId="22dc435d1479bf42" providerId="Windows Live" clId="Web-{8AA9695E-305F-4E58-BF78-23B8A6F13C32}" dt="2022-10-16T18:08:29.469" v="52"/>
          <ac:picMkLst>
            <pc:docMk/>
            <pc:sldMk cId="2737634085" sldId="266"/>
            <ac:picMk id="4" creationId="{5027A60B-A689-5FA5-CE18-435862727880}"/>
          </ac:picMkLst>
        </pc:picChg>
      </pc:sldChg>
      <pc:sldChg chg="delSp modSp mod modClrScheme delDesignElem chgLayout">
        <pc:chgData name="ayşenur aydın" userId="22dc435d1479bf42" providerId="Windows Live" clId="Web-{8AA9695E-305F-4E58-BF78-23B8A6F13C32}" dt="2022-10-16T18:08:29.469" v="52"/>
        <pc:sldMkLst>
          <pc:docMk/>
          <pc:sldMk cId="4138513866" sldId="267"/>
        </pc:sldMkLst>
        <pc:spChg chg="mod ord">
          <ac:chgData name="ayşenur aydın" userId="22dc435d1479bf42" providerId="Windows Live" clId="Web-{8AA9695E-305F-4E58-BF78-23B8A6F13C32}" dt="2022-10-16T18:08:29.469" v="52"/>
          <ac:spMkLst>
            <pc:docMk/>
            <pc:sldMk cId="4138513866" sldId="267"/>
            <ac:spMk id="2" creationId="{F04D5B83-EC14-33A4-4D81-910077CD0C11}"/>
          </ac:spMkLst>
        </pc:spChg>
        <pc:spChg chg="del">
          <ac:chgData name="ayşenur aydın" userId="22dc435d1479bf42" providerId="Windows Live" clId="Web-{8AA9695E-305F-4E58-BF78-23B8A6F13C32}" dt="2022-10-16T18:02:07.052" v="9"/>
          <ac:spMkLst>
            <pc:docMk/>
            <pc:sldMk cId="4138513866" sldId="267"/>
            <ac:spMk id="9" creationId="{2E442304-DDBD-4F7B-8017-36BCC863FB40}"/>
          </ac:spMkLst>
        </pc:spChg>
        <pc:spChg chg="del">
          <ac:chgData name="ayşenur aydın" userId="22dc435d1479bf42" providerId="Windows Live" clId="Web-{8AA9695E-305F-4E58-BF78-23B8A6F13C32}" dt="2022-10-16T18:02:07.052" v="9"/>
          <ac:spMkLst>
            <pc:docMk/>
            <pc:sldMk cId="4138513866" sldId="267"/>
            <ac:spMk id="11" creationId="{5E107275-3853-46FD-A241-DE4355A42675}"/>
          </ac:spMkLst>
        </pc:spChg>
        <pc:graphicFrameChg chg="mod ord">
          <ac:chgData name="ayşenur aydın" userId="22dc435d1479bf42" providerId="Windows Live" clId="Web-{8AA9695E-305F-4E58-BF78-23B8A6F13C32}" dt="2022-10-16T18:08:29.469" v="52"/>
          <ac:graphicFrameMkLst>
            <pc:docMk/>
            <pc:sldMk cId="4138513866" sldId="267"/>
            <ac:graphicFrameMk id="5" creationId="{410CBD4D-5283-297D-6D96-E19976E97D6A}"/>
          </ac:graphicFrameMkLst>
        </pc:graphicFrameChg>
      </pc:sldChg>
      <pc:sldChg chg="delSp modSp mod modClrScheme delDesignElem chgLayout">
        <pc:chgData name="ayşenur aydın" userId="22dc435d1479bf42" providerId="Windows Live" clId="Web-{8AA9695E-305F-4E58-BF78-23B8A6F13C32}" dt="2022-10-16T18:08:29.469" v="52"/>
        <pc:sldMkLst>
          <pc:docMk/>
          <pc:sldMk cId="366683793" sldId="268"/>
        </pc:sldMkLst>
        <pc:spChg chg="mod ord">
          <ac:chgData name="ayşenur aydın" userId="22dc435d1479bf42" providerId="Windows Live" clId="Web-{8AA9695E-305F-4E58-BF78-23B8A6F13C32}" dt="2022-10-16T18:08:29.469" v="52"/>
          <ac:spMkLst>
            <pc:docMk/>
            <pc:sldMk cId="366683793" sldId="268"/>
            <ac:spMk id="2" creationId="{6E9780E2-70B9-20E1-FD31-485F8D0272C7}"/>
          </ac:spMkLst>
        </pc:spChg>
        <pc:spChg chg="mod ord">
          <ac:chgData name="ayşenur aydın" userId="22dc435d1479bf42" providerId="Windows Live" clId="Web-{8AA9695E-305F-4E58-BF78-23B8A6F13C32}" dt="2022-10-16T18:08:29.469" v="52"/>
          <ac:spMkLst>
            <pc:docMk/>
            <pc:sldMk cId="366683793" sldId="268"/>
            <ac:spMk id="3" creationId="{A88DE826-1EF9-14DC-556B-41B6D0E9B587}"/>
          </ac:spMkLst>
        </pc:spChg>
        <pc:spChg chg="del">
          <ac:chgData name="ayşenur aydın" userId="22dc435d1479bf42" providerId="Windows Live" clId="Web-{8AA9695E-305F-4E58-BF78-23B8A6F13C32}" dt="2022-10-16T18:02:07.052" v="9"/>
          <ac:spMkLst>
            <pc:docMk/>
            <pc:sldMk cId="366683793" sldId="268"/>
            <ac:spMk id="8" creationId="{777A147A-9ED8-46B4-8660-1B3C2AA880B5}"/>
          </ac:spMkLst>
        </pc:spChg>
        <pc:spChg chg="del">
          <ac:chgData name="ayşenur aydın" userId="22dc435d1479bf42" providerId="Windows Live" clId="Web-{8AA9695E-305F-4E58-BF78-23B8A6F13C32}" dt="2022-10-16T18:02:07.052" v="9"/>
          <ac:spMkLst>
            <pc:docMk/>
            <pc:sldMk cId="366683793" sldId="268"/>
            <ac:spMk id="10" creationId="{5D6C15A0-C087-4593-8414-2B4EC1CDC3DE}"/>
          </ac:spMkLst>
        </pc:spChg>
      </pc:sldChg>
      <pc:sldChg chg="modSp mod modClrScheme chgLayout">
        <pc:chgData name="ayşenur aydın" userId="22dc435d1479bf42" providerId="Windows Live" clId="Web-{8AA9695E-305F-4E58-BF78-23B8A6F13C32}" dt="2022-10-16T18:27:57.049" v="172" actId="14100"/>
        <pc:sldMkLst>
          <pc:docMk/>
          <pc:sldMk cId="3386078622" sldId="269"/>
        </pc:sldMkLst>
        <pc:spChg chg="mod ord">
          <ac:chgData name="ayşenur aydın" userId="22dc435d1479bf42" providerId="Windows Live" clId="Web-{8AA9695E-305F-4E58-BF78-23B8A6F13C32}" dt="2022-10-16T18:08:29.469" v="52"/>
          <ac:spMkLst>
            <pc:docMk/>
            <pc:sldMk cId="3386078622" sldId="269"/>
            <ac:spMk id="2" creationId="{ACFD11DB-FD0C-004B-6A08-F4EDAD9F40CC}"/>
          </ac:spMkLst>
        </pc:spChg>
        <pc:picChg chg="mod ord">
          <ac:chgData name="ayşenur aydın" userId="22dc435d1479bf42" providerId="Windows Live" clId="Web-{8AA9695E-305F-4E58-BF78-23B8A6F13C32}" dt="2022-10-16T18:27:57.049" v="172" actId="14100"/>
          <ac:picMkLst>
            <pc:docMk/>
            <pc:sldMk cId="3386078622" sldId="269"/>
            <ac:picMk id="4" creationId="{F108B733-67A4-98D0-E854-635D3093C6E6}"/>
          </ac:picMkLst>
        </pc:picChg>
      </pc:sldChg>
      <pc:sldChg chg="delSp modSp mod modClrScheme delDesignElem chgLayout">
        <pc:chgData name="ayşenur aydın" userId="22dc435d1479bf42" providerId="Windows Live" clId="Web-{8AA9695E-305F-4E58-BF78-23B8A6F13C32}" dt="2022-10-16T18:08:29.469" v="52"/>
        <pc:sldMkLst>
          <pc:docMk/>
          <pc:sldMk cId="558093515" sldId="270"/>
        </pc:sldMkLst>
        <pc:spChg chg="mod ord">
          <ac:chgData name="ayşenur aydın" userId="22dc435d1479bf42" providerId="Windows Live" clId="Web-{8AA9695E-305F-4E58-BF78-23B8A6F13C32}" dt="2022-10-16T18:08:29.469" v="52"/>
          <ac:spMkLst>
            <pc:docMk/>
            <pc:sldMk cId="558093515" sldId="270"/>
            <ac:spMk id="2" creationId="{35B76E2C-45FC-EA86-FF67-8CB04C42EB41}"/>
          </ac:spMkLst>
        </pc:spChg>
        <pc:spChg chg="del">
          <ac:chgData name="ayşenur aydın" userId="22dc435d1479bf42" providerId="Windows Live" clId="Web-{8AA9695E-305F-4E58-BF78-23B8A6F13C32}" dt="2022-10-16T18:02:07.052" v="9"/>
          <ac:spMkLst>
            <pc:docMk/>
            <pc:sldMk cId="558093515" sldId="270"/>
            <ac:spMk id="18" creationId="{FFD48BC7-DC40-47DE-87EE-9F4B6ECB9ABB}"/>
          </ac:spMkLst>
        </pc:spChg>
        <pc:spChg chg="del">
          <ac:chgData name="ayşenur aydın" userId="22dc435d1479bf42" providerId="Windows Live" clId="Web-{8AA9695E-305F-4E58-BF78-23B8A6F13C32}" dt="2022-10-16T18:02:07.052" v="9"/>
          <ac:spMkLst>
            <pc:docMk/>
            <pc:sldMk cId="558093515" sldId="270"/>
            <ac:spMk id="20" creationId="{E502BBC7-2C76-46F3-BC24-5985BC13DB88}"/>
          </ac:spMkLst>
        </pc:spChg>
        <pc:spChg chg="del">
          <ac:chgData name="ayşenur aydın" userId="22dc435d1479bf42" providerId="Windows Live" clId="Web-{8AA9695E-305F-4E58-BF78-23B8A6F13C32}" dt="2022-10-16T18:02:07.052" v="9"/>
          <ac:spMkLst>
            <pc:docMk/>
            <pc:sldMk cId="558093515" sldId="270"/>
            <ac:spMk id="22" creationId="{C7F28D52-2A5F-4D23-81AE-7CB8B591C7AF}"/>
          </ac:spMkLst>
        </pc:spChg>
        <pc:spChg chg="del">
          <ac:chgData name="ayşenur aydın" userId="22dc435d1479bf42" providerId="Windows Live" clId="Web-{8AA9695E-305F-4E58-BF78-23B8A6F13C32}" dt="2022-10-16T18:02:07.052" v="9"/>
          <ac:spMkLst>
            <pc:docMk/>
            <pc:sldMk cId="558093515" sldId="270"/>
            <ac:spMk id="24" creationId="{3629484E-3792-4B3D-89AD-7C8A1ED0E0D4}"/>
          </ac:spMkLst>
        </pc:spChg>
      </pc:sldChg>
      <pc:sldChg chg="addSp delSp modSp mod setBg modClrScheme setClrOvrMap delDesignElem chgLayout">
        <pc:chgData name="ayşenur aydın" userId="22dc435d1479bf42" providerId="Windows Live" clId="Web-{8AA9695E-305F-4E58-BF78-23B8A6F13C32}" dt="2022-10-16T18:09:55.271" v="59"/>
        <pc:sldMkLst>
          <pc:docMk/>
          <pc:sldMk cId="4202260178" sldId="273"/>
        </pc:sldMkLst>
        <pc:spChg chg="add del mod ord">
          <ac:chgData name="ayşenur aydın" userId="22dc435d1479bf42" providerId="Windows Live" clId="Web-{8AA9695E-305F-4E58-BF78-23B8A6F13C32}" dt="2022-10-16T18:04:00.559" v="38"/>
          <ac:spMkLst>
            <pc:docMk/>
            <pc:sldMk cId="4202260178" sldId="273"/>
            <ac:spMk id="3" creationId="{31EC33D3-F7EB-0020-A6B2-95A7E825D56E}"/>
          </ac:spMkLst>
        </pc:spChg>
        <pc:spChg chg="add del">
          <ac:chgData name="ayşenur aydın" userId="22dc435d1479bf42" providerId="Windows Live" clId="Web-{8AA9695E-305F-4E58-BF78-23B8A6F13C32}" dt="2022-10-16T18:04:27.936" v="41"/>
          <ac:spMkLst>
            <pc:docMk/>
            <pc:sldMk cId="4202260178" sldId="273"/>
            <ac:spMk id="6" creationId="{2659FDB4-FCBE-4A89-B46D-43D4FA54464D}"/>
          </ac:spMkLst>
        </pc:spChg>
        <pc:spChg chg="add del">
          <ac:chgData name="ayşenur aydın" userId="22dc435d1479bf42" providerId="Windows Live" clId="Web-{8AA9695E-305F-4E58-BF78-23B8A6F13C32}" dt="2022-10-16T18:04:00.497" v="37"/>
          <ac:spMkLst>
            <pc:docMk/>
            <pc:sldMk cId="4202260178" sldId="273"/>
            <ac:spMk id="9" creationId="{BACC6370-2D7E-4714-9D71-7542949D7D5D}"/>
          </ac:spMkLst>
        </pc:spChg>
        <pc:spChg chg="add del">
          <ac:chgData name="ayşenur aydın" userId="22dc435d1479bf42" providerId="Windows Live" clId="Web-{8AA9695E-305F-4E58-BF78-23B8A6F13C32}" dt="2022-10-16T18:08:29.469" v="52"/>
          <ac:spMkLst>
            <pc:docMk/>
            <pc:sldMk cId="4202260178" sldId="273"/>
            <ac:spMk id="10" creationId="{F3060C83-F051-4F0E-ABAD-AA0DFC48B218}"/>
          </ac:spMkLst>
        </pc:spChg>
        <pc:spChg chg="add del">
          <ac:chgData name="ayşenur aydın" userId="22dc435d1479bf42" providerId="Windows Live" clId="Web-{8AA9695E-305F-4E58-BF78-23B8A6F13C32}" dt="2022-10-16T18:04:00.497" v="37"/>
          <ac:spMkLst>
            <pc:docMk/>
            <pc:sldMk cId="4202260178" sldId="273"/>
            <ac:spMk id="11" creationId="{F68B3F68-107C-434F-AA38-110D5EA91B85}"/>
          </ac:spMkLst>
        </pc:spChg>
        <pc:spChg chg="add del">
          <ac:chgData name="ayşenur aydın" userId="22dc435d1479bf42" providerId="Windows Live" clId="Web-{8AA9695E-305F-4E58-BF78-23B8A6F13C32}" dt="2022-10-16T18:08:29.469" v="52"/>
          <ac:spMkLst>
            <pc:docMk/>
            <pc:sldMk cId="4202260178" sldId="273"/>
            <ac:spMk id="12" creationId="{83C98ABE-055B-441F-B07E-44F97F083C39}"/>
          </ac:spMkLst>
        </pc:spChg>
        <pc:spChg chg="add del">
          <ac:chgData name="ayşenur aydın" userId="22dc435d1479bf42" providerId="Windows Live" clId="Web-{8AA9695E-305F-4E58-BF78-23B8A6F13C32}" dt="2022-10-16T18:04:00.497" v="37"/>
          <ac:spMkLst>
            <pc:docMk/>
            <pc:sldMk cId="4202260178" sldId="273"/>
            <ac:spMk id="13" creationId="{AAD0DBB9-1A4B-4391-81D4-CB19F9AB918A}"/>
          </ac:spMkLst>
        </pc:spChg>
        <pc:spChg chg="add">
          <ac:chgData name="ayşenur aydın" userId="22dc435d1479bf42" providerId="Windows Live" clId="Web-{8AA9695E-305F-4E58-BF78-23B8A6F13C32}" dt="2022-10-16T18:09:55.271" v="59"/>
          <ac:spMkLst>
            <pc:docMk/>
            <pc:sldMk cId="4202260178" sldId="273"/>
            <ac:spMk id="14" creationId="{955A2079-FA98-4876-80F0-72364A7D2EA4}"/>
          </ac:spMkLst>
        </pc:spChg>
        <pc:spChg chg="add del">
          <ac:chgData name="ayşenur aydın" userId="22dc435d1479bf42" providerId="Windows Live" clId="Web-{8AA9695E-305F-4E58-BF78-23B8A6F13C32}" dt="2022-10-16T18:04:00.497" v="37"/>
          <ac:spMkLst>
            <pc:docMk/>
            <pc:sldMk cId="4202260178" sldId="273"/>
            <ac:spMk id="15" creationId="{063BBA22-50EA-4C4D-BE05-F1CE4E63AA56}"/>
          </ac:spMkLst>
        </pc:spChg>
        <pc:spChg chg="add del">
          <ac:chgData name="ayşenur aydın" userId="22dc435d1479bf42" providerId="Windows Live" clId="Web-{8AA9695E-305F-4E58-BF78-23B8A6F13C32}" dt="2022-10-16T18:08:29.469" v="52"/>
          <ac:spMkLst>
            <pc:docMk/>
            <pc:sldMk cId="4202260178" sldId="273"/>
            <ac:spMk id="17" creationId="{29FDB030-9B49-4CED-8CCD-4D99382388AC}"/>
          </ac:spMkLst>
        </pc:spChg>
        <pc:spChg chg="add del">
          <ac:chgData name="ayşenur aydın" userId="22dc435d1479bf42" providerId="Windows Live" clId="Web-{8AA9695E-305F-4E58-BF78-23B8A6F13C32}" dt="2022-10-16T18:08:29.469" v="52"/>
          <ac:spMkLst>
            <pc:docMk/>
            <pc:sldMk cId="4202260178" sldId="273"/>
            <ac:spMk id="19" creationId="{3783CA14-24A1-485C-8B30-D6A5D87987AD}"/>
          </ac:spMkLst>
        </pc:spChg>
        <pc:spChg chg="add del">
          <ac:chgData name="ayşenur aydın" userId="22dc435d1479bf42" providerId="Windows Live" clId="Web-{8AA9695E-305F-4E58-BF78-23B8A6F13C32}" dt="2022-10-16T18:08:29.469" v="52"/>
          <ac:spMkLst>
            <pc:docMk/>
            <pc:sldMk cId="4202260178" sldId="273"/>
            <ac:spMk id="21" creationId="{9A97C86A-04D6-40F7-AE84-31AB43E6A846}"/>
          </ac:spMkLst>
        </pc:spChg>
        <pc:spChg chg="add del">
          <ac:chgData name="ayşenur aydın" userId="22dc435d1479bf42" providerId="Windows Live" clId="Web-{8AA9695E-305F-4E58-BF78-23B8A6F13C32}" dt="2022-10-16T18:08:29.469" v="52"/>
          <ac:spMkLst>
            <pc:docMk/>
            <pc:sldMk cId="4202260178" sldId="273"/>
            <ac:spMk id="23" creationId="{FF9F2414-84E8-453E-B1F3-389FDE8192D9}"/>
          </ac:spMkLst>
        </pc:spChg>
        <pc:spChg chg="add del">
          <ac:chgData name="ayşenur aydın" userId="22dc435d1479bf42" providerId="Windows Live" clId="Web-{8AA9695E-305F-4E58-BF78-23B8A6F13C32}" dt="2022-10-16T18:08:29.469" v="52"/>
          <ac:spMkLst>
            <pc:docMk/>
            <pc:sldMk cId="4202260178" sldId="273"/>
            <ac:spMk id="25" creationId="{3ECA69A1-7536-43AC-85EF-C7106179F5ED}"/>
          </ac:spMkLst>
        </pc:spChg>
        <pc:graphicFrameChg chg="add del">
          <ac:chgData name="ayşenur aydın" userId="22dc435d1479bf42" providerId="Windows Live" clId="Web-{8AA9695E-305F-4E58-BF78-23B8A6F13C32}" dt="2022-10-16T18:04:00.497" v="37"/>
          <ac:graphicFrameMkLst>
            <pc:docMk/>
            <pc:sldMk cId="4202260178" sldId="273"/>
            <ac:graphicFrameMk id="5" creationId="{898F26F2-1941-E813-22B2-2B9793C5A4D1}"/>
          </ac:graphicFrameMkLst>
        </pc:graphicFrameChg>
        <pc:graphicFrameChg chg="add mod ord modGraphic">
          <ac:chgData name="ayşenur aydın" userId="22dc435d1479bf42" providerId="Windows Live" clId="Web-{8AA9695E-305F-4E58-BF78-23B8A6F13C32}" dt="2022-10-16T18:09:55.271" v="59"/>
          <ac:graphicFrameMkLst>
            <pc:docMk/>
            <pc:sldMk cId="4202260178" sldId="273"/>
            <ac:graphicFrameMk id="8" creationId="{677197FE-22CF-ED8F-285D-4D805114F8EA}"/>
          </ac:graphicFrameMkLst>
        </pc:graphicFrameChg>
        <pc:cxnChg chg="add del">
          <ac:chgData name="ayşenur aydın" userId="22dc435d1479bf42" providerId="Windows Live" clId="Web-{8AA9695E-305F-4E58-BF78-23B8A6F13C32}" dt="2022-10-16T18:04:27.936" v="41"/>
          <ac:cxnSpMkLst>
            <pc:docMk/>
            <pc:sldMk cId="4202260178" sldId="273"/>
            <ac:cxnSpMk id="7" creationId="{C8F51B3F-8331-4E4A-AE96-D47B1006EEAD}"/>
          </ac:cxnSpMkLst>
        </pc:cxnChg>
      </pc:sldChg>
      <pc:sldChg chg="addSp delSp modSp mod modClrScheme delDesignElem chgLayout">
        <pc:chgData name="ayşenur aydın" userId="22dc435d1479bf42" providerId="Windows Live" clId="Web-{8AA9695E-305F-4E58-BF78-23B8A6F13C32}" dt="2022-10-16T18:08:29.469" v="52"/>
        <pc:sldMkLst>
          <pc:docMk/>
          <pc:sldMk cId="422295413" sldId="274"/>
        </pc:sldMkLst>
        <pc:spChg chg="mod ord">
          <ac:chgData name="ayşenur aydın" userId="22dc435d1479bf42" providerId="Windows Live" clId="Web-{8AA9695E-305F-4E58-BF78-23B8A6F13C32}" dt="2022-10-16T18:08:29.469" v="52"/>
          <ac:spMkLst>
            <pc:docMk/>
            <pc:sldMk cId="422295413" sldId="274"/>
            <ac:spMk id="2" creationId="{382424F8-FA08-AB4B-632C-2A0F7B718D55}"/>
          </ac:spMkLst>
        </pc:spChg>
        <pc:spChg chg="add del">
          <ac:chgData name="ayşenur aydın" userId="22dc435d1479bf42" providerId="Windows Live" clId="Web-{8AA9695E-305F-4E58-BF78-23B8A6F13C32}" dt="2022-10-16T18:02:33.288" v="13"/>
          <ac:spMkLst>
            <pc:docMk/>
            <pc:sldMk cId="422295413" sldId="274"/>
            <ac:spMk id="6" creationId="{16F9E488-0718-4E1E-9D12-26779F606252}"/>
          </ac:spMkLst>
        </pc:spChg>
        <pc:spChg chg="add del">
          <ac:chgData name="ayşenur aydın" userId="22dc435d1479bf42" providerId="Windows Live" clId="Web-{8AA9695E-305F-4E58-BF78-23B8A6F13C32}" dt="2022-10-16T18:02:33.288" v="13"/>
          <ac:spMkLst>
            <pc:docMk/>
            <pc:sldMk cId="422295413" sldId="274"/>
            <ac:spMk id="7" creationId="{CE708407-D01D-4E57-8998-FF799DBC3788}"/>
          </ac:spMkLst>
        </pc:spChg>
        <pc:spChg chg="add del">
          <ac:chgData name="ayşenur aydın" userId="22dc435d1479bf42" providerId="Windows Live" clId="Web-{8AA9695E-305F-4E58-BF78-23B8A6F13C32}" dt="2022-10-16T18:02:27.334" v="11"/>
          <ac:spMkLst>
            <pc:docMk/>
            <pc:sldMk cId="422295413" sldId="274"/>
            <ac:spMk id="8" creationId="{F1F81859-8F9A-1B98-66AC-656D8BB5F148}"/>
          </ac:spMkLst>
        </pc:spChg>
        <pc:spChg chg="del">
          <ac:chgData name="ayşenur aydın" userId="22dc435d1479bf42" providerId="Windows Live" clId="Web-{8AA9695E-305F-4E58-BF78-23B8A6F13C32}" dt="2022-10-16T18:02:07.052" v="9"/>
          <ac:spMkLst>
            <pc:docMk/>
            <pc:sldMk cId="422295413" sldId="274"/>
            <ac:spMk id="9" creationId="{1707FC24-6981-43D9-B525-C7832BA22463}"/>
          </ac:spMkLst>
        </pc:spChg>
        <pc:spChg chg="add del">
          <ac:chgData name="ayşenur aydın" userId="22dc435d1479bf42" providerId="Windows Live" clId="Web-{8AA9695E-305F-4E58-BF78-23B8A6F13C32}" dt="2022-10-16T18:02:27.334" v="11"/>
          <ac:spMkLst>
            <pc:docMk/>
            <pc:sldMk cId="422295413" sldId="274"/>
            <ac:spMk id="11" creationId="{A8908DB7-C3A6-4FCB-9820-CEE02B398C4A}"/>
          </ac:spMkLst>
        </pc:spChg>
        <pc:spChg chg="add del">
          <ac:chgData name="ayşenur aydın" userId="22dc435d1479bf42" providerId="Windows Live" clId="Web-{8AA9695E-305F-4E58-BF78-23B8A6F13C32}" dt="2022-10-16T18:08:29.469" v="52"/>
          <ac:spMkLst>
            <pc:docMk/>
            <pc:sldMk cId="422295413" sldId="274"/>
            <ac:spMk id="12" creationId="{1707FC24-6981-43D9-B525-C7832BA22463}"/>
          </ac:spMkLst>
        </pc:spChg>
        <pc:spChg chg="add del">
          <ac:chgData name="ayşenur aydın" userId="22dc435d1479bf42" providerId="Windows Live" clId="Web-{8AA9695E-305F-4E58-BF78-23B8A6F13C32}" dt="2022-10-16T18:02:27.334" v="11"/>
          <ac:spMkLst>
            <pc:docMk/>
            <pc:sldMk cId="422295413" sldId="274"/>
            <ac:spMk id="13" creationId="{535742DD-1B16-4E9D-B715-0D74B4574A68}"/>
          </ac:spMkLst>
        </pc:spChg>
        <pc:grpChg chg="add del">
          <ac:chgData name="ayşenur aydın" userId="22dc435d1479bf42" providerId="Windows Live" clId="Web-{8AA9695E-305F-4E58-BF78-23B8A6F13C32}" dt="2022-10-16T18:02:33.288" v="13"/>
          <ac:grpSpMkLst>
            <pc:docMk/>
            <pc:sldMk cId="422295413" sldId="274"/>
            <ac:grpSpMk id="10" creationId="{7F963B07-5C9E-478C-A53E-B6F5B4A78933}"/>
          </ac:grpSpMkLst>
        </pc:grpChg>
        <pc:picChg chg="mod ord">
          <ac:chgData name="ayşenur aydın" userId="22dc435d1479bf42" providerId="Windows Live" clId="Web-{8AA9695E-305F-4E58-BF78-23B8A6F13C32}" dt="2022-10-16T18:08:29.469" v="52"/>
          <ac:picMkLst>
            <pc:docMk/>
            <pc:sldMk cId="422295413" sldId="274"/>
            <ac:picMk id="4" creationId="{87D66B00-402D-F054-B39C-48934156B9D3}"/>
          </ac:picMkLst>
        </pc:picChg>
      </pc:sldChg>
      <pc:sldChg chg="addSp delSp modSp mod setBg modClrScheme chgLayout">
        <pc:chgData name="ayşenur aydın" userId="22dc435d1479bf42" providerId="Windows Live" clId="Web-{8AA9695E-305F-4E58-BF78-23B8A6F13C32}" dt="2022-10-16T18:16:44.971" v="127" actId="1076"/>
        <pc:sldMkLst>
          <pc:docMk/>
          <pc:sldMk cId="2915808954" sldId="275"/>
        </pc:sldMkLst>
        <pc:spChg chg="mod ord">
          <ac:chgData name="ayşenur aydın" userId="22dc435d1479bf42" providerId="Windows Live" clId="Web-{8AA9695E-305F-4E58-BF78-23B8A6F13C32}" dt="2022-10-16T18:11:22.105" v="73" actId="14100"/>
          <ac:spMkLst>
            <pc:docMk/>
            <pc:sldMk cId="2915808954" sldId="275"/>
            <ac:spMk id="3" creationId="{2085F61F-518F-1115-8CBC-8E5BFE43B15C}"/>
          </ac:spMkLst>
        </pc:spChg>
        <pc:spChg chg="add del">
          <ac:chgData name="ayşenur aydın" userId="22dc435d1479bf42" providerId="Windows Live" clId="Web-{8AA9695E-305F-4E58-BF78-23B8A6F13C32}" dt="2022-10-16T18:10:23.586" v="60"/>
          <ac:spMkLst>
            <pc:docMk/>
            <pc:sldMk cId="2915808954" sldId="275"/>
            <ac:spMk id="8" creationId="{1E020063-2385-44AC-BD67-258E1F0B9FCE}"/>
          </ac:spMkLst>
        </pc:spChg>
        <pc:spChg chg="add del">
          <ac:chgData name="ayşenur aydın" userId="22dc435d1479bf42" providerId="Windows Live" clId="Web-{8AA9695E-305F-4E58-BF78-23B8A6F13C32}" dt="2022-10-16T18:10:23.586" v="60"/>
          <ac:spMkLst>
            <pc:docMk/>
            <pc:sldMk cId="2915808954" sldId="275"/>
            <ac:spMk id="10" creationId="{7E014A0B-5338-4077-AFE9-A90D04D4492B}"/>
          </ac:spMkLst>
        </pc:spChg>
        <pc:spChg chg="add">
          <ac:chgData name="ayşenur aydın" userId="22dc435d1479bf42" providerId="Windows Live" clId="Web-{8AA9695E-305F-4E58-BF78-23B8A6F13C32}" dt="2022-10-16T18:10:23.586" v="60"/>
          <ac:spMkLst>
            <pc:docMk/>
            <pc:sldMk cId="2915808954" sldId="275"/>
            <ac:spMk id="27" creationId="{B6FACB3C-9069-4791-BC5C-0DB7CD19B853}"/>
          </ac:spMkLst>
        </pc:spChg>
        <pc:spChg chg="add">
          <ac:chgData name="ayşenur aydın" userId="22dc435d1479bf42" providerId="Windows Live" clId="Web-{8AA9695E-305F-4E58-BF78-23B8A6F13C32}" dt="2022-10-16T18:10:23.586" v="60"/>
          <ac:spMkLst>
            <pc:docMk/>
            <pc:sldMk cId="2915808954" sldId="275"/>
            <ac:spMk id="29" creationId="{71F2038E-D777-4B76-81DD-DD13EE91B9DD}"/>
          </ac:spMkLst>
        </pc:spChg>
        <pc:grpChg chg="add del">
          <ac:chgData name="ayşenur aydın" userId="22dc435d1479bf42" providerId="Windows Live" clId="Web-{8AA9695E-305F-4E58-BF78-23B8A6F13C32}" dt="2022-10-16T18:10:23.586" v="60"/>
          <ac:grpSpMkLst>
            <pc:docMk/>
            <pc:sldMk cId="2915808954" sldId="275"/>
            <ac:grpSpMk id="12" creationId="{78127680-150F-4A90-9950-F66392578116}"/>
          </ac:grpSpMkLst>
        </pc:grpChg>
        <pc:grpChg chg="add del">
          <ac:chgData name="ayşenur aydın" userId="22dc435d1479bf42" providerId="Windows Live" clId="Web-{8AA9695E-305F-4E58-BF78-23B8A6F13C32}" dt="2022-10-16T18:10:23.586" v="60"/>
          <ac:grpSpMkLst>
            <pc:docMk/>
            <pc:sldMk cId="2915808954" sldId="275"/>
            <ac:grpSpMk id="18" creationId="{466920E5-8640-4C24-A775-8647637094A7}"/>
          </ac:grpSpMkLst>
        </pc:grpChg>
        <pc:grpChg chg="add">
          <ac:chgData name="ayşenur aydın" userId="22dc435d1479bf42" providerId="Windows Live" clId="Web-{8AA9695E-305F-4E58-BF78-23B8A6F13C32}" dt="2022-10-16T18:10:23.586" v="60"/>
          <ac:grpSpMkLst>
            <pc:docMk/>
            <pc:sldMk cId="2915808954" sldId="275"/>
            <ac:grpSpMk id="31" creationId="{DD354807-230F-4402-B1B9-F733A8F1F190}"/>
          </ac:grpSpMkLst>
        </pc:grpChg>
        <pc:picChg chg="add mod">
          <ac:chgData name="ayşenur aydın" userId="22dc435d1479bf42" providerId="Windows Live" clId="Web-{8AA9695E-305F-4E58-BF78-23B8A6F13C32}" dt="2022-10-16T18:16:44.971" v="127" actId="1076"/>
          <ac:picMkLst>
            <pc:docMk/>
            <pc:sldMk cId="2915808954" sldId="275"/>
            <ac:picMk id="2" creationId="{A8B9E0C8-FDC2-5207-D8E9-1856C39C40AE}"/>
          </ac:picMkLst>
        </pc:picChg>
      </pc:sldChg>
      <pc:sldChg chg="addSp delSp modSp mod modClrScheme chgLayout">
        <pc:chgData name="ayşenur aydın" userId="22dc435d1479bf42" providerId="Windows Live" clId="Web-{8AA9695E-305F-4E58-BF78-23B8A6F13C32}" dt="2022-10-16T18:25:23.882" v="163" actId="14100"/>
        <pc:sldMkLst>
          <pc:docMk/>
          <pc:sldMk cId="2950852977" sldId="276"/>
        </pc:sldMkLst>
        <pc:spChg chg="del mod ord">
          <ac:chgData name="ayşenur aydın" userId="22dc435d1479bf42" providerId="Windows Live" clId="Web-{8AA9695E-305F-4E58-BF78-23B8A6F13C32}" dt="2022-10-16T18:24:51.208" v="158"/>
          <ac:spMkLst>
            <pc:docMk/>
            <pc:sldMk cId="2950852977" sldId="276"/>
            <ac:spMk id="3" creationId="{057E6BD0-A7EA-896E-4F8F-D7B1EC0C5AA1}"/>
          </ac:spMkLst>
        </pc:spChg>
        <pc:graphicFrameChg chg="add mod">
          <ac:chgData name="ayşenur aydın" userId="22dc435d1479bf42" providerId="Windows Live" clId="Web-{8AA9695E-305F-4E58-BF78-23B8A6F13C32}" dt="2022-10-16T18:25:23.882" v="163" actId="14100"/>
          <ac:graphicFrameMkLst>
            <pc:docMk/>
            <pc:sldMk cId="2950852977" sldId="276"/>
            <ac:graphicFrameMk id="5" creationId="{88FD26DD-09AC-091F-DEF8-9409C8238047}"/>
          </ac:graphicFrameMkLst>
        </pc:graphicFrameChg>
      </pc:sldChg>
      <pc:sldChg chg="addSp modSp new mod setBg modClrScheme chgLayout">
        <pc:chgData name="ayşenur aydın" userId="22dc435d1479bf42" providerId="Windows Live" clId="Web-{8AA9695E-305F-4E58-BF78-23B8A6F13C32}" dt="2022-10-16T18:18:12.009" v="139" actId="14100"/>
        <pc:sldMkLst>
          <pc:docMk/>
          <pc:sldMk cId="2042338415" sldId="277"/>
        </pc:sldMkLst>
        <pc:spChg chg="mod ord">
          <ac:chgData name="ayşenur aydın" userId="22dc435d1479bf42" providerId="Windows Live" clId="Web-{8AA9695E-305F-4E58-BF78-23B8A6F13C32}" dt="2022-10-16T18:16:07.109" v="122" actId="20577"/>
          <ac:spMkLst>
            <pc:docMk/>
            <pc:sldMk cId="2042338415" sldId="277"/>
            <ac:spMk id="2" creationId="{F3D7978B-EB38-A320-874C-576B923C0218}"/>
          </ac:spMkLst>
        </pc:spChg>
        <pc:spChg chg="mod ord">
          <ac:chgData name="ayşenur aydın" userId="22dc435d1479bf42" providerId="Windows Live" clId="Web-{8AA9695E-305F-4E58-BF78-23B8A6F13C32}" dt="2022-10-16T18:18:12.009" v="139" actId="14100"/>
          <ac:spMkLst>
            <pc:docMk/>
            <pc:sldMk cId="2042338415" sldId="277"/>
            <ac:spMk id="3" creationId="{2129857C-2D30-B699-6856-496EE4092883}"/>
          </ac:spMkLst>
        </pc:spChg>
        <pc:spChg chg="add">
          <ac:chgData name="ayşenur aydın" userId="22dc435d1479bf42" providerId="Windows Live" clId="Web-{8AA9695E-305F-4E58-BF78-23B8A6F13C32}" dt="2022-10-16T18:15:10.637" v="74"/>
          <ac:spMkLst>
            <pc:docMk/>
            <pc:sldMk cId="2042338415" sldId="277"/>
            <ac:spMk id="8" creationId="{777A147A-9ED8-46B4-8660-1B3C2AA880B5}"/>
          </ac:spMkLst>
        </pc:spChg>
        <pc:spChg chg="add">
          <ac:chgData name="ayşenur aydın" userId="22dc435d1479bf42" providerId="Windows Live" clId="Web-{8AA9695E-305F-4E58-BF78-23B8A6F13C32}" dt="2022-10-16T18:15:10.637" v="74"/>
          <ac:spMkLst>
            <pc:docMk/>
            <pc:sldMk cId="2042338415" sldId="277"/>
            <ac:spMk id="10" creationId="{5D6C15A0-C087-4593-8414-2B4EC1CDC3DE}"/>
          </ac:spMkLst>
        </pc:spChg>
      </pc:sldChg>
      <pc:sldChg chg="addSp delSp modSp new">
        <pc:chgData name="ayşenur aydın" userId="22dc435d1479bf42" providerId="Windows Live" clId="Web-{8AA9695E-305F-4E58-BF78-23B8A6F13C32}" dt="2022-10-16T18:23:51.782" v="157" actId="14100"/>
        <pc:sldMkLst>
          <pc:docMk/>
          <pc:sldMk cId="3164578050" sldId="278"/>
        </pc:sldMkLst>
        <pc:spChg chg="del">
          <ac:chgData name="ayşenur aydın" userId="22dc435d1479bf42" providerId="Windows Live" clId="Web-{8AA9695E-305F-4E58-BF78-23B8A6F13C32}" dt="2022-10-16T18:20:49.613" v="141"/>
          <ac:spMkLst>
            <pc:docMk/>
            <pc:sldMk cId="3164578050" sldId="278"/>
            <ac:spMk id="3" creationId="{B356182C-31AA-F349-F9F1-FACE84B7C8D6}"/>
          </ac:spMkLst>
        </pc:spChg>
        <pc:spChg chg="add del mod">
          <ac:chgData name="ayşenur aydın" userId="22dc435d1479bf42" providerId="Windows Live" clId="Web-{8AA9695E-305F-4E58-BF78-23B8A6F13C32}" dt="2022-10-16T18:23:26.202" v="152"/>
          <ac:spMkLst>
            <pc:docMk/>
            <pc:sldMk cId="3164578050" sldId="278"/>
            <ac:spMk id="6" creationId="{4A25D6CB-B556-D025-D6E6-96B3868E572D}"/>
          </ac:spMkLst>
        </pc:spChg>
        <pc:picChg chg="add del mod ord">
          <ac:chgData name="ayşenur aydın" userId="22dc435d1479bf42" providerId="Windows Live" clId="Web-{8AA9695E-305F-4E58-BF78-23B8A6F13C32}" dt="2022-10-16T18:22:07.853" v="151"/>
          <ac:picMkLst>
            <pc:docMk/>
            <pc:sldMk cId="3164578050" sldId="278"/>
            <ac:picMk id="4" creationId="{D55C8E31-B196-9E23-578D-1A3A95FACE49}"/>
          </ac:picMkLst>
        </pc:picChg>
        <pc:picChg chg="add mod ord">
          <ac:chgData name="ayşenur aydın" userId="22dc435d1479bf42" providerId="Windows Live" clId="Web-{8AA9695E-305F-4E58-BF78-23B8A6F13C32}" dt="2022-10-16T18:23:51.782" v="157" actId="14100"/>
          <ac:picMkLst>
            <pc:docMk/>
            <pc:sldMk cId="3164578050" sldId="278"/>
            <ac:picMk id="7" creationId="{7361F928-F88F-9CAC-D2A5-16567C6ABF15}"/>
          </ac:picMkLst>
        </pc:picChg>
      </pc:sldChg>
      <pc:sldMasterChg chg="del delSldLayout">
        <pc:chgData name="ayşenur aydın" userId="22dc435d1479bf42" providerId="Windows Live" clId="Web-{8AA9695E-305F-4E58-BF78-23B8A6F13C32}" dt="2022-10-16T18:02:07.052" v="9"/>
        <pc:sldMasterMkLst>
          <pc:docMk/>
          <pc:sldMasterMk cId="3181125369" sldId="2147484013"/>
        </pc:sldMasterMkLst>
        <pc:sldLayoutChg chg="del">
          <pc:chgData name="ayşenur aydın" userId="22dc435d1479bf42" providerId="Windows Live" clId="Web-{8AA9695E-305F-4E58-BF78-23B8A6F13C32}" dt="2022-10-16T18:02:07.052" v="9"/>
          <pc:sldLayoutMkLst>
            <pc:docMk/>
            <pc:sldMasterMk cId="3181125369" sldId="2147484013"/>
            <pc:sldLayoutMk cId="3861545192" sldId="2147484014"/>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688772448" sldId="2147484015"/>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1433504169" sldId="2147484016"/>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2915039967" sldId="2147484017"/>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365651335" sldId="2147484018"/>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4165300923" sldId="2147484019"/>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2985083778" sldId="2147484020"/>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1014574256" sldId="2147484021"/>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144069234" sldId="2147484022"/>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2847738795" sldId="2147484023"/>
          </pc:sldLayoutMkLst>
        </pc:sldLayoutChg>
        <pc:sldLayoutChg chg="del">
          <pc:chgData name="ayşenur aydın" userId="22dc435d1479bf42" providerId="Windows Live" clId="Web-{8AA9695E-305F-4E58-BF78-23B8A6F13C32}" dt="2022-10-16T18:02:07.052" v="9"/>
          <pc:sldLayoutMkLst>
            <pc:docMk/>
            <pc:sldMasterMk cId="3181125369" sldId="2147484013"/>
            <pc:sldLayoutMk cId="2121154110" sldId="2147484024"/>
          </pc:sldLayoutMkLst>
        </pc:sldLayoutChg>
      </pc:sldMasterChg>
      <pc:sldMasterChg chg="add del addSldLayout delSldLayout modSldLayout">
        <pc:chgData name="ayşenur aydın" userId="22dc435d1479bf42" providerId="Windows Live" clId="Web-{8AA9695E-305F-4E58-BF78-23B8A6F13C32}" dt="2022-10-16T18:08:29.469" v="52"/>
        <pc:sldMasterMkLst>
          <pc:docMk/>
          <pc:sldMasterMk cId="4030706261" sldId="2147484025"/>
        </pc:sldMasterMkLst>
        <pc:sldLayoutChg chg="add del mod replId">
          <pc:chgData name="ayşenur aydın" userId="22dc435d1479bf42" providerId="Windows Live" clId="Web-{8AA9695E-305F-4E58-BF78-23B8A6F13C32}" dt="2022-10-16T18:08:29.469" v="52"/>
          <pc:sldLayoutMkLst>
            <pc:docMk/>
            <pc:sldMasterMk cId="4030706261" sldId="2147484025"/>
            <pc:sldLayoutMk cId="3784645172" sldId="2147484026"/>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1828686141" sldId="2147484027"/>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2132210833" sldId="2147484028"/>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814207307" sldId="2147484029"/>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1278602401" sldId="2147484030"/>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323838688" sldId="2147484031"/>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2346346099" sldId="2147484032"/>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144130174" sldId="2147484033"/>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1979991839" sldId="2147484034"/>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846300409" sldId="2147484035"/>
          </pc:sldLayoutMkLst>
        </pc:sldLayoutChg>
        <pc:sldLayoutChg chg="add del mod replId">
          <pc:chgData name="ayşenur aydın" userId="22dc435d1479bf42" providerId="Windows Live" clId="Web-{8AA9695E-305F-4E58-BF78-23B8A6F13C32}" dt="2022-10-16T18:08:29.469" v="52"/>
          <pc:sldLayoutMkLst>
            <pc:docMk/>
            <pc:sldMasterMk cId="4030706261" sldId="2147484025"/>
            <pc:sldLayoutMk cId="1608923596" sldId="2147484036"/>
          </pc:sldLayoutMkLst>
        </pc:sldLayoutChg>
      </pc:sldMasterChg>
      <pc:sldMasterChg chg="add addSldLayout modSldLayout">
        <pc:chgData name="ayşenur aydın" userId="22dc435d1479bf42" providerId="Windows Live" clId="Web-{8AA9695E-305F-4E58-BF78-23B8A6F13C32}" dt="2022-10-16T18:08:29.469" v="52"/>
        <pc:sldMasterMkLst>
          <pc:docMk/>
          <pc:sldMasterMk cId="3546480181" sldId="2147484037"/>
        </pc:sldMasterMkLst>
        <pc:sldLayoutChg chg="add mod replId">
          <pc:chgData name="ayşenur aydın" userId="22dc435d1479bf42" providerId="Windows Live" clId="Web-{8AA9695E-305F-4E58-BF78-23B8A6F13C32}" dt="2022-10-16T18:08:29.469" v="52"/>
          <pc:sldLayoutMkLst>
            <pc:docMk/>
            <pc:sldMasterMk cId="3546480181" sldId="2147484037"/>
            <pc:sldLayoutMk cId="384339371" sldId="2147484038"/>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2003336886" sldId="2147484039"/>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1285876339" sldId="2147484040"/>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2514005025" sldId="2147484041"/>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4127451286" sldId="2147484042"/>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2426776815" sldId="2147484043"/>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3662452138" sldId="2147484044"/>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3684430017" sldId="2147484045"/>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1742685822" sldId="2147484046"/>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384203124" sldId="2147484047"/>
          </pc:sldLayoutMkLst>
        </pc:sldLayoutChg>
        <pc:sldLayoutChg chg="add mod replId">
          <pc:chgData name="ayşenur aydın" userId="22dc435d1479bf42" providerId="Windows Live" clId="Web-{8AA9695E-305F-4E58-BF78-23B8A6F13C32}" dt="2022-10-16T18:08:29.469" v="52"/>
          <pc:sldLayoutMkLst>
            <pc:docMk/>
            <pc:sldMasterMk cId="3546480181" sldId="2147484037"/>
            <pc:sldLayoutMk cId="1086961606" sldId="2147484048"/>
          </pc:sldLayoutMkLst>
        </pc:sldLayoutChg>
      </pc:sldMasterChg>
    </pc:docChg>
  </pc:docChgLst>
  <pc:docChgLst>
    <pc:chgData name="Nurselin Güleç" userId="0e924d5cd2038d8d" providerId="Windows Live" clId="Web-{A292B879-EAF6-4AC9-88B2-F470BD40AC29}"/>
    <pc:docChg chg="modSld">
      <pc:chgData name="Nurselin Güleç" userId="0e924d5cd2038d8d" providerId="Windows Live" clId="Web-{A292B879-EAF6-4AC9-88B2-F470BD40AC29}" dt="2022-10-19T13:06:19.322" v="1" actId="20577"/>
      <pc:docMkLst>
        <pc:docMk/>
      </pc:docMkLst>
      <pc:sldChg chg="modSp">
        <pc:chgData name="Nurselin Güleç" userId="0e924d5cd2038d8d" providerId="Windows Live" clId="Web-{A292B879-EAF6-4AC9-88B2-F470BD40AC29}" dt="2022-10-19T13:06:19.322" v="1" actId="20577"/>
        <pc:sldMkLst>
          <pc:docMk/>
          <pc:sldMk cId="7553786" sldId="265"/>
        </pc:sldMkLst>
        <pc:spChg chg="mod">
          <ac:chgData name="Nurselin Güleç" userId="0e924d5cd2038d8d" providerId="Windows Live" clId="Web-{A292B879-EAF6-4AC9-88B2-F470BD40AC29}" dt="2022-10-19T13:06:19.322" v="1" actId="20577"/>
          <ac:spMkLst>
            <pc:docMk/>
            <pc:sldMk cId="7553786" sldId="265"/>
            <ac:spMk id="3" creationId="{FB91F703-7922-167A-15E0-778314874F42}"/>
          </ac:spMkLst>
        </pc:spChg>
      </pc:sldChg>
    </pc:docChg>
  </pc:docChgLst>
  <pc:docChgLst>
    <pc:chgData name="ayşenur aydın" userId="22dc435d1479bf42" providerId="Windows Live" clId="Web-{92CAD1D1-C392-4D76-B884-83BAA06AF601}"/>
    <pc:docChg chg="addSld delSld modSld addMainMaster delMainMaster">
      <pc:chgData name="ayşenur aydın" userId="22dc435d1479bf42" providerId="Windows Live" clId="Web-{92CAD1D1-C392-4D76-B884-83BAA06AF601}" dt="2022-10-15T16:42:30.866" v="879"/>
      <pc:docMkLst>
        <pc:docMk/>
      </pc:docMkLst>
      <pc:sldChg chg="modSp mod modClrScheme chgLayout">
        <pc:chgData name="ayşenur aydın" userId="22dc435d1479bf42" providerId="Windows Live" clId="Web-{92CAD1D1-C392-4D76-B884-83BAA06AF601}" dt="2022-10-15T11:00:50.716" v="11"/>
        <pc:sldMkLst>
          <pc:docMk/>
          <pc:sldMk cId="1674425800" sldId="256"/>
        </pc:sldMkLst>
        <pc:spChg chg="mod ord">
          <ac:chgData name="ayşenur aydın" userId="22dc435d1479bf42" providerId="Windows Live" clId="Web-{92CAD1D1-C392-4D76-B884-83BAA06AF601}" dt="2022-10-15T11:00:50.716" v="11"/>
          <ac:spMkLst>
            <pc:docMk/>
            <pc:sldMk cId="1674425800" sldId="256"/>
            <ac:spMk id="2" creationId="{00000000-0000-0000-0000-000000000000}"/>
          </ac:spMkLst>
        </pc:spChg>
        <pc:spChg chg="mod ord">
          <ac:chgData name="ayşenur aydın" userId="22dc435d1479bf42" providerId="Windows Live" clId="Web-{92CAD1D1-C392-4D76-B884-83BAA06AF601}" dt="2022-10-15T11:00:50.716" v="11"/>
          <ac:spMkLst>
            <pc:docMk/>
            <pc:sldMk cId="1674425800" sldId="256"/>
            <ac:spMk id="3" creationId="{00000000-0000-0000-0000-000000000000}"/>
          </ac:spMkLst>
        </pc:spChg>
      </pc:sldChg>
      <pc:sldChg chg="addSp delSp modSp mod modClrScheme setClrOvrMap chgLayout">
        <pc:chgData name="ayşenur aydın" userId="22dc435d1479bf42" providerId="Windows Live" clId="Web-{92CAD1D1-C392-4D76-B884-83BAA06AF601}" dt="2022-10-15T16:41:54.271" v="874"/>
        <pc:sldMkLst>
          <pc:docMk/>
          <pc:sldMk cId="1898997217" sldId="257"/>
        </pc:sldMkLst>
        <pc:spChg chg="mod ord">
          <ac:chgData name="ayşenur aydın" userId="22dc435d1479bf42" providerId="Windows Live" clId="Web-{92CAD1D1-C392-4D76-B884-83BAA06AF601}" dt="2022-10-15T16:41:54.271" v="874"/>
          <ac:spMkLst>
            <pc:docMk/>
            <pc:sldMk cId="1898997217" sldId="257"/>
            <ac:spMk id="2" creationId="{74A163E0-44E1-5B51-BA3A-A43650F76C69}"/>
          </ac:spMkLst>
        </pc:spChg>
        <pc:spChg chg="mod ord">
          <ac:chgData name="ayşenur aydın" userId="22dc435d1479bf42" providerId="Windows Live" clId="Web-{92CAD1D1-C392-4D76-B884-83BAA06AF601}" dt="2022-10-15T16:41:54.271" v="874"/>
          <ac:spMkLst>
            <pc:docMk/>
            <pc:sldMk cId="1898997217" sldId="257"/>
            <ac:spMk id="29" creationId="{85A435F6-8A30-1A8C-6DB8-D599605B9909}"/>
          </ac:spMkLst>
        </pc:spChg>
        <pc:spChg chg="add del">
          <ac:chgData name="ayşenur aydın" userId="22dc435d1479bf42" providerId="Windows Live" clId="Web-{92CAD1D1-C392-4D76-B884-83BAA06AF601}" dt="2022-10-15T16:41:04.317" v="868"/>
          <ac:spMkLst>
            <pc:docMk/>
            <pc:sldMk cId="1898997217" sldId="257"/>
            <ac:spMk id="31" creationId="{45D37F4E-DDB4-456B-97E0-9937730A039F}"/>
          </ac:spMkLst>
        </pc:spChg>
        <pc:spChg chg="add del">
          <ac:chgData name="ayşenur aydın" userId="22dc435d1479bf42" providerId="Windows Live" clId="Web-{92CAD1D1-C392-4D76-B884-83BAA06AF601}" dt="2022-10-15T16:41:04.317" v="868"/>
          <ac:spMkLst>
            <pc:docMk/>
            <pc:sldMk cId="1898997217" sldId="257"/>
            <ac:spMk id="36" creationId="{B2DD41CD-8F47-4F56-AD12-4E2FF7696987}"/>
          </ac:spMkLst>
        </pc:spChg>
        <pc:spChg chg="add del">
          <ac:chgData name="ayşenur aydın" userId="22dc435d1479bf42" providerId="Windows Live" clId="Web-{92CAD1D1-C392-4D76-B884-83BAA06AF601}" dt="2022-10-15T16:41:54.271" v="874"/>
          <ac:spMkLst>
            <pc:docMk/>
            <pc:sldMk cId="1898997217" sldId="257"/>
            <ac:spMk id="38" creationId="{3CD9DF72-87A3-404E-A828-84CBF11A8303}"/>
          </ac:spMkLst>
        </pc:spChg>
        <pc:spChg chg="add del">
          <ac:chgData name="ayşenur aydın" userId="22dc435d1479bf42" providerId="Windows Live" clId="Web-{92CAD1D1-C392-4D76-B884-83BAA06AF601}" dt="2022-10-15T16:41:04.301" v="867"/>
          <ac:spMkLst>
            <pc:docMk/>
            <pc:sldMk cId="1898997217" sldId="257"/>
            <ac:spMk id="41" creationId="{6EFC920F-B85A-4068-BD93-41064EDE93D3}"/>
          </ac:spMkLst>
        </pc:spChg>
        <pc:spChg chg="add">
          <ac:chgData name="ayşenur aydın" userId="22dc435d1479bf42" providerId="Windows Live" clId="Web-{92CAD1D1-C392-4D76-B884-83BAA06AF601}" dt="2022-10-15T16:41:54.271" v="874"/>
          <ac:spMkLst>
            <pc:docMk/>
            <pc:sldMk cId="1898997217" sldId="257"/>
            <ac:spMk id="42" creationId="{F13C74B1-5B17-4795-BED0-7140497B445A}"/>
          </ac:spMkLst>
        </pc:spChg>
        <pc:spChg chg="add del">
          <ac:chgData name="ayşenur aydın" userId="22dc435d1479bf42" providerId="Windows Live" clId="Web-{92CAD1D1-C392-4D76-B884-83BAA06AF601}" dt="2022-10-15T16:41:54.256" v="873"/>
          <ac:spMkLst>
            <pc:docMk/>
            <pc:sldMk cId="1898997217" sldId="257"/>
            <ac:spMk id="44" creationId="{7C432AFE-B3D2-4BFF-BF8F-96C27AFF1AC7}"/>
          </ac:spMkLst>
        </pc:spChg>
        <pc:spChg chg="add">
          <ac:chgData name="ayşenur aydın" userId="22dc435d1479bf42" providerId="Windows Live" clId="Web-{92CAD1D1-C392-4D76-B884-83BAA06AF601}" dt="2022-10-15T16:41:54.271" v="874"/>
          <ac:spMkLst>
            <pc:docMk/>
            <pc:sldMk cId="1898997217" sldId="257"/>
            <ac:spMk id="45" creationId="{D4974D33-8DC5-464E-8C6D-BE58F0669C17}"/>
          </ac:spMkLst>
        </pc:spChg>
        <pc:spChg chg="add del">
          <ac:chgData name="ayşenur aydın" userId="22dc435d1479bf42" providerId="Windows Live" clId="Web-{92CAD1D1-C392-4D76-B884-83BAA06AF601}" dt="2022-10-15T16:41:54.256" v="873"/>
          <ac:spMkLst>
            <pc:docMk/>
            <pc:sldMk cId="1898997217" sldId="257"/>
            <ac:spMk id="46" creationId="{AF2F604E-43BE-4DC3-B983-E071523364F8}"/>
          </ac:spMkLst>
        </pc:spChg>
        <pc:spChg chg="add del">
          <ac:chgData name="ayşenur aydın" userId="22dc435d1479bf42" providerId="Windows Live" clId="Web-{92CAD1D1-C392-4D76-B884-83BAA06AF601}" dt="2022-10-15T16:41:04.301" v="867"/>
          <ac:spMkLst>
            <pc:docMk/>
            <pc:sldMk cId="1898997217" sldId="257"/>
            <ac:spMk id="47" creationId="{CBC4F608-B4B8-48C3-9572-C0F061B1CD99}"/>
          </ac:spMkLst>
        </pc:spChg>
        <pc:spChg chg="add del">
          <ac:chgData name="ayşenur aydın" userId="22dc435d1479bf42" providerId="Windows Live" clId="Web-{92CAD1D1-C392-4D76-B884-83BAA06AF601}" dt="2022-10-15T16:41:54.256" v="873"/>
          <ac:spMkLst>
            <pc:docMk/>
            <pc:sldMk cId="1898997217" sldId="257"/>
            <ac:spMk id="48" creationId="{08C9B587-E65E-4B52-B37C-ABEBB6E87928}"/>
          </ac:spMkLst>
        </pc:spChg>
        <pc:spChg chg="add del">
          <ac:chgData name="ayşenur aydın" userId="22dc435d1479bf42" providerId="Windows Live" clId="Web-{92CAD1D1-C392-4D76-B884-83BAA06AF601}" dt="2022-10-15T16:41:04.301" v="867"/>
          <ac:spMkLst>
            <pc:docMk/>
            <pc:sldMk cId="1898997217" sldId="257"/>
            <ac:spMk id="49" creationId="{1382A32C-5B0C-4B1C-A074-76C6DBCC9F87}"/>
          </ac:spMkLst>
        </pc:spChg>
        <pc:grpChg chg="add del">
          <ac:chgData name="ayşenur aydın" userId="22dc435d1479bf42" providerId="Windows Live" clId="Web-{92CAD1D1-C392-4D76-B884-83BAA06AF601}" dt="2022-10-15T16:41:04.301" v="867"/>
          <ac:grpSpMkLst>
            <pc:docMk/>
            <pc:sldMk cId="1898997217" sldId="257"/>
            <ac:grpSpMk id="43" creationId="{1C559108-BBAE-426C-8564-051D2BA6DDC8}"/>
          </ac:grpSpMkLst>
        </pc:grpChg>
        <pc:picChg chg="mod ord">
          <ac:chgData name="ayşenur aydın" userId="22dc435d1479bf42" providerId="Windows Live" clId="Web-{92CAD1D1-C392-4D76-B884-83BAA06AF601}" dt="2022-10-15T16:41:54.271" v="874"/>
          <ac:picMkLst>
            <pc:docMk/>
            <pc:sldMk cId="1898997217" sldId="257"/>
            <ac:picMk id="25" creationId="{A7ADDDFE-0093-3072-1834-E9C8F3044FDC}"/>
          </ac:picMkLst>
        </pc:picChg>
        <pc:cxnChg chg="add del">
          <ac:chgData name="ayşenur aydın" userId="22dc435d1479bf42" providerId="Windows Live" clId="Web-{92CAD1D1-C392-4D76-B884-83BAA06AF601}" dt="2022-10-15T16:41:54.271" v="874"/>
          <ac:cxnSpMkLst>
            <pc:docMk/>
            <pc:sldMk cId="1898997217" sldId="257"/>
            <ac:cxnSpMk id="39" creationId="{20E3A342-4D61-4E3F-AF90-1AB42AEB96CC}"/>
          </ac:cxnSpMkLst>
        </pc:cxnChg>
      </pc:sldChg>
      <pc:sldChg chg="addSp delSp modSp mod modClrScheme setClrOvrMap chgLayout">
        <pc:chgData name="ayşenur aydın" userId="22dc435d1479bf42" providerId="Windows Live" clId="Web-{92CAD1D1-C392-4D76-B884-83BAA06AF601}" dt="2022-10-15T16:42:30.866" v="879"/>
        <pc:sldMkLst>
          <pc:docMk/>
          <pc:sldMk cId="2907473213" sldId="258"/>
        </pc:sldMkLst>
        <pc:spChg chg="mod ord">
          <ac:chgData name="ayşenur aydın" userId="22dc435d1479bf42" providerId="Windows Live" clId="Web-{92CAD1D1-C392-4D76-B884-83BAA06AF601}" dt="2022-10-15T16:42:30.866" v="879"/>
          <ac:spMkLst>
            <pc:docMk/>
            <pc:sldMk cId="2907473213" sldId="258"/>
            <ac:spMk id="2" creationId="{4008D69A-EF89-5ECA-B5C0-CA027330AD75}"/>
          </ac:spMkLst>
        </pc:spChg>
        <pc:spChg chg="mod ord">
          <ac:chgData name="ayşenur aydın" userId="22dc435d1479bf42" providerId="Windows Live" clId="Web-{92CAD1D1-C392-4D76-B884-83BAA06AF601}" dt="2022-10-15T16:42:30.866" v="879"/>
          <ac:spMkLst>
            <pc:docMk/>
            <pc:sldMk cId="2907473213" sldId="258"/>
            <ac:spMk id="9" creationId="{1D4990EF-7A21-2FE2-20D8-AEFA988799B0}"/>
          </ac:spMkLst>
        </pc:spChg>
        <pc:spChg chg="add del">
          <ac:chgData name="ayşenur aydın" userId="22dc435d1479bf42" providerId="Windows Live" clId="Web-{92CAD1D1-C392-4D76-B884-83BAA06AF601}" dt="2022-10-15T11:23:37.930" v="321"/>
          <ac:spMkLst>
            <pc:docMk/>
            <pc:sldMk cId="2907473213" sldId="258"/>
            <ac:spMk id="12" creationId="{743AA782-23D1-4521-8CAD-47662984AA08}"/>
          </ac:spMkLst>
        </pc:spChg>
        <pc:spChg chg="add del">
          <ac:chgData name="ayşenur aydın" userId="22dc435d1479bf42" providerId="Windows Live" clId="Web-{92CAD1D1-C392-4D76-B884-83BAA06AF601}" dt="2022-10-15T11:23:37.930" v="321"/>
          <ac:spMkLst>
            <pc:docMk/>
            <pc:sldMk cId="2907473213" sldId="258"/>
            <ac:spMk id="17" creationId="{71877DBC-BB60-40F0-AC93-2ACDBAAE60CE}"/>
          </ac:spMkLst>
        </pc:spChg>
        <pc:spChg chg="add del">
          <ac:chgData name="ayşenur aydın" userId="22dc435d1479bf42" providerId="Windows Live" clId="Web-{92CAD1D1-C392-4D76-B884-83BAA06AF601}" dt="2022-10-15T16:42:25.288" v="876"/>
          <ac:spMkLst>
            <pc:docMk/>
            <pc:sldMk cId="2907473213" sldId="258"/>
            <ac:spMk id="20" creationId="{3CD9DF72-87A3-404E-A828-84CBF11A8303}"/>
          </ac:spMkLst>
        </pc:spChg>
        <pc:spChg chg="add del">
          <ac:chgData name="ayşenur aydın" userId="22dc435d1479bf42" providerId="Windows Live" clId="Web-{92CAD1D1-C392-4D76-B884-83BAA06AF601}" dt="2022-10-15T16:42:30.773" v="878"/>
          <ac:spMkLst>
            <pc:docMk/>
            <pc:sldMk cId="2907473213" sldId="258"/>
            <ac:spMk id="25" creationId="{724CD679-7405-4CD3-A92A-9469F279A59D}"/>
          </ac:spMkLst>
        </pc:spChg>
        <pc:spChg chg="add">
          <ac:chgData name="ayşenur aydın" userId="22dc435d1479bf42" providerId="Windows Live" clId="Web-{92CAD1D1-C392-4D76-B884-83BAA06AF601}" dt="2022-10-15T16:42:30.866" v="879"/>
          <ac:spMkLst>
            <pc:docMk/>
            <pc:sldMk cId="2907473213" sldId="258"/>
            <ac:spMk id="27" creationId="{9228552E-C8B1-4A80-8448-0787CE0FC704}"/>
          </ac:spMkLst>
        </pc:spChg>
        <pc:picChg chg="mod ord">
          <ac:chgData name="ayşenur aydın" userId="22dc435d1479bf42" providerId="Windows Live" clId="Web-{92CAD1D1-C392-4D76-B884-83BAA06AF601}" dt="2022-10-15T16:42:30.773" v="878"/>
          <ac:picMkLst>
            <pc:docMk/>
            <pc:sldMk cId="2907473213" sldId="258"/>
            <ac:picMk id="4" creationId="{12E76EEE-212D-241E-B2EA-4580BF8EED6D}"/>
          </ac:picMkLst>
        </pc:picChg>
        <pc:cxnChg chg="add del">
          <ac:chgData name="ayşenur aydın" userId="22dc435d1479bf42" providerId="Windows Live" clId="Web-{92CAD1D1-C392-4D76-B884-83BAA06AF601}" dt="2022-10-15T16:42:25.288" v="876"/>
          <ac:cxnSpMkLst>
            <pc:docMk/>
            <pc:sldMk cId="2907473213" sldId="258"/>
            <ac:cxnSpMk id="22" creationId="{20E3A342-4D61-4E3F-AF90-1AB42AEB96CC}"/>
          </ac:cxnSpMkLst>
        </pc:cxnChg>
      </pc:sldChg>
      <pc:sldChg chg="addSp delSp modSp mod modClrScheme setClrOvrMap delDesignElem chgLayout">
        <pc:chgData name="ayşenur aydın" userId="22dc435d1479bf42" providerId="Windows Live" clId="Web-{92CAD1D1-C392-4D76-B884-83BAA06AF601}" dt="2022-10-15T11:20:33.268" v="308" actId="14100"/>
        <pc:sldMkLst>
          <pc:docMk/>
          <pc:sldMk cId="92224536" sldId="259"/>
        </pc:sldMkLst>
        <pc:spChg chg="mod ord">
          <ac:chgData name="ayşenur aydın" userId="22dc435d1479bf42" providerId="Windows Live" clId="Web-{92CAD1D1-C392-4D76-B884-83BAA06AF601}" dt="2022-10-15T11:19:54.298" v="300"/>
          <ac:spMkLst>
            <pc:docMk/>
            <pc:sldMk cId="92224536" sldId="259"/>
            <ac:spMk id="2" creationId="{713A3E25-104E-6952-7CCB-D9054DF5BC49}"/>
          </ac:spMkLst>
        </pc:spChg>
        <pc:spChg chg="mod ord">
          <ac:chgData name="ayşenur aydın" userId="22dc435d1479bf42" providerId="Windows Live" clId="Web-{92CAD1D1-C392-4D76-B884-83BAA06AF601}" dt="2022-10-15T11:20:16.205" v="303" actId="14100"/>
          <ac:spMkLst>
            <pc:docMk/>
            <pc:sldMk cId="92224536" sldId="259"/>
            <ac:spMk id="7" creationId="{37CCAF54-EFCE-8B94-1376-6F6C58E20B31}"/>
          </ac:spMkLst>
        </pc:spChg>
        <pc:spChg chg="add del">
          <ac:chgData name="ayşenur aydın" userId="22dc435d1479bf42" providerId="Windows Live" clId="Web-{92CAD1D1-C392-4D76-B884-83BAA06AF601}" dt="2022-10-15T11:19:54.298" v="300"/>
          <ac:spMkLst>
            <pc:docMk/>
            <pc:sldMk cId="92224536" sldId="259"/>
            <ac:spMk id="9" creationId="{42A5316D-ED2F-4F89-B4B4-8D9240B1A348}"/>
          </ac:spMkLst>
        </pc:spChg>
        <pc:spChg chg="del">
          <ac:chgData name="ayşenur aydın" userId="22dc435d1479bf42" providerId="Windows Live" clId="Web-{92CAD1D1-C392-4D76-B884-83BAA06AF601}" dt="2022-10-15T11:00:41.044" v="10"/>
          <ac:spMkLst>
            <pc:docMk/>
            <pc:sldMk cId="92224536" sldId="259"/>
            <ac:spMk id="12" creationId="{68A4132F-DEC6-4332-A00C-A11AD4519B6C}"/>
          </ac:spMkLst>
        </pc:spChg>
        <pc:spChg chg="del">
          <ac:chgData name="ayşenur aydın" userId="22dc435d1479bf42" providerId="Windows Live" clId="Web-{92CAD1D1-C392-4D76-B884-83BAA06AF601}" dt="2022-10-15T11:00:41.044" v="10"/>
          <ac:spMkLst>
            <pc:docMk/>
            <pc:sldMk cId="92224536" sldId="259"/>
            <ac:spMk id="14" creationId="{64965EAE-E41A-435F-B993-07E824B6C977}"/>
          </ac:spMkLst>
        </pc:spChg>
        <pc:spChg chg="del">
          <ac:chgData name="ayşenur aydın" userId="22dc435d1479bf42" providerId="Windows Live" clId="Web-{92CAD1D1-C392-4D76-B884-83BAA06AF601}" dt="2022-10-15T11:00:41.044" v="10"/>
          <ac:spMkLst>
            <pc:docMk/>
            <pc:sldMk cId="92224536" sldId="259"/>
            <ac:spMk id="16" creationId="{152F8994-E6D4-4311-9548-C3607BC43645}"/>
          </ac:spMkLst>
        </pc:spChg>
        <pc:spChg chg="add">
          <ac:chgData name="ayşenur aydın" userId="22dc435d1479bf42" providerId="Windows Live" clId="Web-{92CAD1D1-C392-4D76-B884-83BAA06AF601}" dt="2022-10-15T11:19:54.298" v="300"/>
          <ac:spMkLst>
            <pc:docMk/>
            <pc:sldMk cId="92224536" sldId="259"/>
            <ac:spMk id="17" creationId="{45D37F4E-DDB4-456B-97E0-9937730A039F}"/>
          </ac:spMkLst>
        </pc:spChg>
        <pc:spChg chg="add">
          <ac:chgData name="ayşenur aydın" userId="22dc435d1479bf42" providerId="Windows Live" clId="Web-{92CAD1D1-C392-4D76-B884-83BAA06AF601}" dt="2022-10-15T11:19:54.298" v="300"/>
          <ac:spMkLst>
            <pc:docMk/>
            <pc:sldMk cId="92224536" sldId="259"/>
            <ac:spMk id="18" creationId="{B2DD41CD-8F47-4F56-AD12-4E2FF7696987}"/>
          </ac:spMkLst>
        </pc:spChg>
        <pc:picChg chg="mod ord">
          <ac:chgData name="ayşenur aydın" userId="22dc435d1479bf42" providerId="Windows Live" clId="Web-{92CAD1D1-C392-4D76-B884-83BAA06AF601}" dt="2022-10-15T11:20:33.268" v="308" actId="14100"/>
          <ac:picMkLst>
            <pc:docMk/>
            <pc:sldMk cId="92224536" sldId="259"/>
            <ac:picMk id="4" creationId="{B3E54657-7465-7428-13F9-7AA554363BC2}"/>
          </ac:picMkLst>
        </pc:picChg>
      </pc:sldChg>
      <pc:sldChg chg="addSp delSp modSp mod setBg modClrScheme setClrOvrMap delDesignElem chgLayout">
        <pc:chgData name="ayşenur aydın" userId="22dc435d1479bf42" providerId="Windows Live" clId="Web-{92CAD1D1-C392-4D76-B884-83BAA06AF601}" dt="2022-10-15T11:24:36.682" v="327" actId="14100"/>
        <pc:sldMkLst>
          <pc:docMk/>
          <pc:sldMk cId="1197664160" sldId="260"/>
        </pc:sldMkLst>
        <pc:spChg chg="mod ord">
          <ac:chgData name="ayşenur aydın" userId="22dc435d1479bf42" providerId="Windows Live" clId="Web-{92CAD1D1-C392-4D76-B884-83BAA06AF601}" dt="2022-10-15T11:23:36.196" v="320" actId="20577"/>
          <ac:spMkLst>
            <pc:docMk/>
            <pc:sldMk cId="1197664160" sldId="260"/>
            <ac:spMk id="2" creationId="{91E93BD7-7831-734D-2543-1D68C3060835}"/>
          </ac:spMkLst>
        </pc:spChg>
        <pc:spChg chg="mod ord">
          <ac:chgData name="ayşenur aydın" userId="22dc435d1479bf42" providerId="Windows Live" clId="Web-{92CAD1D1-C392-4D76-B884-83BAA06AF601}" dt="2022-10-15T11:19:43.782" v="299"/>
          <ac:spMkLst>
            <pc:docMk/>
            <pc:sldMk cId="1197664160" sldId="260"/>
            <ac:spMk id="3" creationId="{71BB0AFE-CABA-A671-7F0C-5A292B6351B6}"/>
          </ac:spMkLst>
        </pc:spChg>
        <pc:spChg chg="add">
          <ac:chgData name="ayşenur aydın" userId="22dc435d1479bf42" providerId="Windows Live" clId="Web-{92CAD1D1-C392-4D76-B884-83BAA06AF601}" dt="2022-10-15T11:19:43.782" v="299"/>
          <ac:spMkLst>
            <pc:docMk/>
            <pc:sldMk cId="1197664160" sldId="260"/>
            <ac:spMk id="6" creationId="{743AA782-23D1-4521-8CAD-47662984AA08}"/>
          </ac:spMkLst>
        </pc:spChg>
        <pc:spChg chg="add">
          <ac:chgData name="ayşenur aydın" userId="22dc435d1479bf42" providerId="Windows Live" clId="Web-{92CAD1D1-C392-4D76-B884-83BAA06AF601}" dt="2022-10-15T11:19:43.782" v="299"/>
          <ac:spMkLst>
            <pc:docMk/>
            <pc:sldMk cId="1197664160" sldId="260"/>
            <ac:spMk id="7" creationId="{71877DBC-BB60-40F0-AC93-2ACDBAAE60CE}"/>
          </ac:spMkLst>
        </pc:spChg>
        <pc:spChg chg="add del">
          <ac:chgData name="ayşenur aydın" userId="22dc435d1479bf42" providerId="Windows Live" clId="Web-{92CAD1D1-C392-4D76-B884-83BAA06AF601}" dt="2022-10-15T11:00:41.044" v="10"/>
          <ac:spMkLst>
            <pc:docMk/>
            <pc:sldMk cId="1197664160" sldId="260"/>
            <ac:spMk id="9" creationId="{68A4132F-DEC6-4332-A00C-A11AD4519B6C}"/>
          </ac:spMkLst>
        </pc:spChg>
        <pc:spChg chg="add del">
          <ac:chgData name="ayşenur aydın" userId="22dc435d1479bf42" providerId="Windows Live" clId="Web-{92CAD1D1-C392-4D76-B884-83BAA06AF601}" dt="2022-10-15T11:00:41.044" v="10"/>
          <ac:spMkLst>
            <pc:docMk/>
            <pc:sldMk cId="1197664160" sldId="260"/>
            <ac:spMk id="11" creationId="{64965EAE-E41A-435F-B993-07E824B6C977}"/>
          </ac:spMkLst>
        </pc:spChg>
        <pc:spChg chg="add del">
          <ac:chgData name="ayşenur aydın" userId="22dc435d1479bf42" providerId="Windows Live" clId="Web-{92CAD1D1-C392-4D76-B884-83BAA06AF601}" dt="2022-10-15T11:00:41.044" v="10"/>
          <ac:spMkLst>
            <pc:docMk/>
            <pc:sldMk cId="1197664160" sldId="260"/>
            <ac:spMk id="13" creationId="{152F8994-E6D4-4311-9548-C3607BC43645}"/>
          </ac:spMkLst>
        </pc:spChg>
        <pc:picChg chg="add mod ord">
          <ac:chgData name="ayşenur aydın" userId="22dc435d1479bf42" providerId="Windows Live" clId="Web-{92CAD1D1-C392-4D76-B884-83BAA06AF601}" dt="2022-10-15T11:24:36.682" v="327" actId="14100"/>
          <ac:picMkLst>
            <pc:docMk/>
            <pc:sldMk cId="1197664160" sldId="260"/>
            <ac:picMk id="4" creationId="{4882AE81-AE37-C0DB-E937-784CE885FB8D}"/>
          </ac:picMkLst>
        </pc:picChg>
      </pc:sldChg>
      <pc:sldChg chg="addSp delSp modSp new mod setBg modClrScheme chgLayout">
        <pc:chgData name="ayşenur aydın" userId="22dc435d1479bf42" providerId="Windows Live" clId="Web-{92CAD1D1-C392-4D76-B884-83BAA06AF601}" dt="2022-10-15T11:10:14.749" v="67"/>
        <pc:sldMkLst>
          <pc:docMk/>
          <pc:sldMk cId="1934192716" sldId="261"/>
        </pc:sldMkLst>
        <pc:spChg chg="mod ord">
          <ac:chgData name="ayşenur aydın" userId="22dc435d1479bf42" providerId="Windows Live" clId="Web-{92CAD1D1-C392-4D76-B884-83BAA06AF601}" dt="2022-10-15T11:06:19.836" v="38" actId="20577"/>
          <ac:spMkLst>
            <pc:docMk/>
            <pc:sldMk cId="1934192716" sldId="261"/>
            <ac:spMk id="2" creationId="{4BAFB356-0957-5281-1FE5-7803E1304D05}"/>
          </ac:spMkLst>
        </pc:spChg>
        <pc:spChg chg="del mod ord">
          <ac:chgData name="ayşenur aydın" userId="22dc435d1479bf42" providerId="Windows Live" clId="Web-{92CAD1D1-C392-4D76-B884-83BAA06AF601}" dt="2022-10-15T11:10:14.749" v="67"/>
          <ac:spMkLst>
            <pc:docMk/>
            <pc:sldMk cId="1934192716" sldId="261"/>
            <ac:spMk id="3" creationId="{FAD84B54-834A-507A-BB95-801609E247E4}"/>
          </ac:spMkLst>
        </pc:spChg>
        <pc:spChg chg="add">
          <ac:chgData name="ayşenur aydın" userId="22dc435d1479bf42" providerId="Windows Live" clId="Web-{92CAD1D1-C392-4D76-B884-83BAA06AF601}" dt="2022-10-15T11:01:09.060" v="14"/>
          <ac:spMkLst>
            <pc:docMk/>
            <pc:sldMk cId="1934192716" sldId="261"/>
            <ac:spMk id="5" creationId="{EA67B5B4-3A24-436E-B663-1B2EBFF8A0CD}"/>
          </ac:spMkLst>
        </pc:spChg>
        <pc:spChg chg="add">
          <ac:chgData name="ayşenur aydın" userId="22dc435d1479bf42" providerId="Windows Live" clId="Web-{92CAD1D1-C392-4D76-B884-83BAA06AF601}" dt="2022-10-15T11:01:09.060" v="14"/>
          <ac:spMkLst>
            <pc:docMk/>
            <pc:sldMk cId="1934192716" sldId="261"/>
            <ac:spMk id="6" creationId="{987FDF89-C993-41F4-A1B8-DBAFF16008A9}"/>
          </ac:spMkLst>
        </pc:spChg>
        <pc:spChg chg="add del">
          <ac:chgData name="ayşenur aydın" userId="22dc435d1479bf42" providerId="Windows Live" clId="Web-{92CAD1D1-C392-4D76-B884-83BAA06AF601}" dt="2022-10-15T11:01:09.045" v="13"/>
          <ac:spMkLst>
            <pc:docMk/>
            <pc:sldMk cId="1934192716" sldId="261"/>
            <ac:spMk id="8" creationId="{100EDD19-6802-4EC3-95CE-CFFAB042CFD6}"/>
          </ac:spMkLst>
        </pc:spChg>
        <pc:spChg chg="add del">
          <ac:chgData name="ayşenur aydın" userId="22dc435d1479bf42" providerId="Windows Live" clId="Web-{92CAD1D1-C392-4D76-B884-83BAA06AF601}" dt="2022-10-15T11:01:09.045" v="13"/>
          <ac:spMkLst>
            <pc:docMk/>
            <pc:sldMk cId="1934192716" sldId="261"/>
            <ac:spMk id="10" creationId="{DB17E863-922E-4C26-BD64-E8FD41D28661}"/>
          </ac:spMkLst>
        </pc:spChg>
        <pc:spChg chg="add">
          <ac:chgData name="ayşenur aydın" userId="22dc435d1479bf42" providerId="Windows Live" clId="Web-{92CAD1D1-C392-4D76-B884-83BAA06AF601}" dt="2022-10-15T11:01:09.060" v="14"/>
          <ac:spMkLst>
            <pc:docMk/>
            <pc:sldMk cId="1934192716" sldId="261"/>
            <ac:spMk id="12" creationId="{64E585EA-75FD-4025-8270-F66A58A15CDA}"/>
          </ac:spMkLst>
        </pc:spChg>
        <pc:graphicFrameChg chg="add">
          <ac:chgData name="ayşenur aydın" userId="22dc435d1479bf42" providerId="Windows Live" clId="Web-{92CAD1D1-C392-4D76-B884-83BAA06AF601}" dt="2022-10-15T11:10:14.749" v="67"/>
          <ac:graphicFrameMkLst>
            <pc:docMk/>
            <pc:sldMk cId="1934192716" sldId="261"/>
            <ac:graphicFrameMk id="14" creationId="{DC12F875-2841-91BB-2639-CA4898425F4F}"/>
          </ac:graphicFrameMkLst>
        </pc:graphicFrameChg>
      </pc:sldChg>
      <pc:sldChg chg="addSp delSp modSp new mod setBg">
        <pc:chgData name="ayşenur aydın" userId="22dc435d1479bf42" providerId="Windows Live" clId="Web-{92CAD1D1-C392-4D76-B884-83BAA06AF601}" dt="2022-10-15T11:14:30.132" v="103"/>
        <pc:sldMkLst>
          <pc:docMk/>
          <pc:sldMk cId="1486058387" sldId="262"/>
        </pc:sldMkLst>
        <pc:spChg chg="mod">
          <ac:chgData name="ayşenur aydın" userId="22dc435d1479bf42" providerId="Windows Live" clId="Web-{92CAD1D1-C392-4D76-B884-83BAA06AF601}" dt="2022-10-15T11:14:30.132" v="103"/>
          <ac:spMkLst>
            <pc:docMk/>
            <pc:sldMk cId="1486058387" sldId="262"/>
            <ac:spMk id="2" creationId="{82BDEB92-F27A-988A-C121-03EE84D105C5}"/>
          </ac:spMkLst>
        </pc:spChg>
        <pc:spChg chg="del mod">
          <ac:chgData name="ayşenur aydın" userId="22dc435d1479bf42" providerId="Windows Live" clId="Web-{92CAD1D1-C392-4D76-B884-83BAA06AF601}" dt="2022-10-15T11:10:05.218" v="66"/>
          <ac:spMkLst>
            <pc:docMk/>
            <pc:sldMk cId="1486058387" sldId="262"/>
            <ac:spMk id="3" creationId="{1DC2D573-1886-3450-D443-696046C7297B}"/>
          </ac:spMkLst>
        </pc:spChg>
        <pc:spChg chg="add del">
          <ac:chgData name="ayşenur aydın" userId="22dc435d1479bf42" providerId="Windows Live" clId="Web-{92CAD1D1-C392-4D76-B884-83BAA06AF601}" dt="2022-10-15T11:13:36.052" v="101"/>
          <ac:spMkLst>
            <pc:docMk/>
            <pc:sldMk cId="1486058387" sldId="262"/>
            <ac:spMk id="7" creationId="{2E442304-DDBD-4F7B-8017-36BCC863FB40}"/>
          </ac:spMkLst>
        </pc:spChg>
        <pc:spChg chg="add del">
          <ac:chgData name="ayşenur aydın" userId="22dc435d1479bf42" providerId="Windows Live" clId="Web-{92CAD1D1-C392-4D76-B884-83BAA06AF601}" dt="2022-10-15T11:14:30.132" v="103"/>
          <ac:spMkLst>
            <pc:docMk/>
            <pc:sldMk cId="1486058387" sldId="262"/>
            <ac:spMk id="8" creationId="{2E442304-DDBD-4F7B-8017-36BCC863FB40}"/>
          </ac:spMkLst>
        </pc:spChg>
        <pc:spChg chg="add del">
          <ac:chgData name="ayşenur aydın" userId="22dc435d1479bf42" providerId="Windows Live" clId="Web-{92CAD1D1-C392-4D76-B884-83BAA06AF601}" dt="2022-10-15T11:14:30.132" v="103"/>
          <ac:spMkLst>
            <pc:docMk/>
            <pc:sldMk cId="1486058387" sldId="262"/>
            <ac:spMk id="9" creationId="{5E107275-3853-46FD-A241-DE4355A42675}"/>
          </ac:spMkLst>
        </pc:spChg>
        <pc:spChg chg="add del">
          <ac:chgData name="ayşenur aydın" userId="22dc435d1479bf42" providerId="Windows Live" clId="Web-{92CAD1D1-C392-4D76-B884-83BAA06AF601}" dt="2022-10-15T11:13:33.037" v="99"/>
          <ac:spMkLst>
            <pc:docMk/>
            <pc:sldMk cId="1486058387" sldId="262"/>
            <ac:spMk id="10" creationId="{955A2079-FA98-4876-80F0-72364A7D2EA4}"/>
          </ac:spMkLst>
        </pc:spChg>
        <pc:spChg chg="add del">
          <ac:chgData name="ayşenur aydın" userId="22dc435d1479bf42" providerId="Windows Live" clId="Web-{92CAD1D1-C392-4D76-B884-83BAA06AF601}" dt="2022-10-15T11:13:36.052" v="101"/>
          <ac:spMkLst>
            <pc:docMk/>
            <pc:sldMk cId="1486058387" sldId="262"/>
            <ac:spMk id="12" creationId="{5E107275-3853-46FD-A241-DE4355A42675}"/>
          </ac:spMkLst>
        </pc:spChg>
        <pc:graphicFrameChg chg="add mod modGraphic">
          <ac:chgData name="ayşenur aydın" userId="22dc435d1479bf42" providerId="Windows Live" clId="Web-{92CAD1D1-C392-4D76-B884-83BAA06AF601}" dt="2022-10-15T11:14:30.132" v="103"/>
          <ac:graphicFrameMkLst>
            <pc:docMk/>
            <pc:sldMk cId="1486058387" sldId="262"/>
            <ac:graphicFrameMk id="5" creationId="{38AF24E6-08C8-9F54-4C5A-D7CE34B08950}"/>
          </ac:graphicFrameMkLst>
        </pc:graphicFrameChg>
      </pc:sldChg>
      <pc:sldChg chg="addSp delSp modSp new mod setBg">
        <pc:chgData name="ayşenur aydın" userId="22dc435d1479bf42" providerId="Windows Live" clId="Web-{92CAD1D1-C392-4D76-B884-83BAA06AF601}" dt="2022-10-15T11:12:44.566" v="97"/>
        <pc:sldMkLst>
          <pc:docMk/>
          <pc:sldMk cId="1270304836" sldId="263"/>
        </pc:sldMkLst>
        <pc:spChg chg="mod">
          <ac:chgData name="ayşenur aydın" userId="22dc435d1479bf42" providerId="Windows Live" clId="Web-{92CAD1D1-C392-4D76-B884-83BAA06AF601}" dt="2022-10-15T11:12:44.566" v="97"/>
          <ac:spMkLst>
            <pc:docMk/>
            <pc:sldMk cId="1270304836" sldId="263"/>
            <ac:spMk id="2" creationId="{830D4986-064A-7AE5-96D5-3CE0BCFECFDB}"/>
          </ac:spMkLst>
        </pc:spChg>
        <pc:spChg chg="del mod">
          <ac:chgData name="ayşenur aydın" userId="22dc435d1479bf42" providerId="Windows Live" clId="Web-{92CAD1D1-C392-4D76-B884-83BAA06AF601}" dt="2022-10-15T11:12:44.566" v="97"/>
          <ac:spMkLst>
            <pc:docMk/>
            <pc:sldMk cId="1270304836" sldId="263"/>
            <ac:spMk id="3" creationId="{9739A264-A34B-6456-72DD-C903530052BC}"/>
          </ac:spMkLst>
        </pc:spChg>
        <pc:spChg chg="add">
          <ac:chgData name="ayşenur aydın" userId="22dc435d1479bf42" providerId="Windows Live" clId="Web-{92CAD1D1-C392-4D76-B884-83BAA06AF601}" dt="2022-10-15T11:12:44.566" v="97"/>
          <ac:spMkLst>
            <pc:docMk/>
            <pc:sldMk cId="1270304836" sldId="263"/>
            <ac:spMk id="9" creationId="{2E442304-DDBD-4F7B-8017-36BCC863FB40}"/>
          </ac:spMkLst>
        </pc:spChg>
        <pc:spChg chg="add">
          <ac:chgData name="ayşenur aydın" userId="22dc435d1479bf42" providerId="Windows Live" clId="Web-{92CAD1D1-C392-4D76-B884-83BAA06AF601}" dt="2022-10-15T11:12:44.566" v="97"/>
          <ac:spMkLst>
            <pc:docMk/>
            <pc:sldMk cId="1270304836" sldId="263"/>
            <ac:spMk id="11" creationId="{5E107275-3853-46FD-A241-DE4355A42675}"/>
          </ac:spMkLst>
        </pc:spChg>
        <pc:graphicFrameChg chg="add">
          <ac:chgData name="ayşenur aydın" userId="22dc435d1479bf42" providerId="Windows Live" clId="Web-{92CAD1D1-C392-4D76-B884-83BAA06AF601}" dt="2022-10-15T11:12:44.566" v="97"/>
          <ac:graphicFrameMkLst>
            <pc:docMk/>
            <pc:sldMk cId="1270304836" sldId="263"/>
            <ac:graphicFrameMk id="5" creationId="{C4EBAD8B-D286-6836-F589-6F6E2A384FB3}"/>
          </ac:graphicFrameMkLst>
        </pc:graphicFrameChg>
      </pc:sldChg>
      <pc:sldChg chg="addSp delSp modSp new del">
        <pc:chgData name="ayşenur aydın" userId="22dc435d1479bf42" providerId="Windows Live" clId="Web-{92CAD1D1-C392-4D76-B884-83BAA06AF601}" dt="2022-10-15T11:35:05.873" v="344"/>
        <pc:sldMkLst>
          <pc:docMk/>
          <pc:sldMk cId="714722608" sldId="264"/>
        </pc:sldMkLst>
        <pc:spChg chg="del">
          <ac:chgData name="ayşenur aydın" userId="22dc435d1479bf42" providerId="Windows Live" clId="Web-{92CAD1D1-C392-4D76-B884-83BAA06AF601}" dt="2022-10-15T11:33:39.089" v="329"/>
          <ac:spMkLst>
            <pc:docMk/>
            <pc:sldMk cId="714722608" sldId="264"/>
            <ac:spMk id="3" creationId="{42774ADE-A906-1370-5380-7AE96B0FFDC8}"/>
          </ac:spMkLst>
        </pc:spChg>
        <pc:spChg chg="add del mod">
          <ac:chgData name="ayşenur aydın" userId="22dc435d1479bf42" providerId="Windows Live" clId="Web-{92CAD1D1-C392-4D76-B884-83BAA06AF601}" dt="2022-10-15T11:34:25.747" v="339"/>
          <ac:spMkLst>
            <pc:docMk/>
            <pc:sldMk cId="714722608" sldId="264"/>
            <ac:spMk id="6" creationId="{F11B77DF-3996-4CED-BE7D-FD63C15A1A36}"/>
          </ac:spMkLst>
        </pc:spChg>
        <pc:spChg chg="add del mod">
          <ac:chgData name="ayşenur aydın" userId="22dc435d1479bf42" providerId="Windows Live" clId="Web-{92CAD1D1-C392-4D76-B884-83BAA06AF601}" dt="2022-10-15T11:34:47.029" v="342"/>
          <ac:spMkLst>
            <pc:docMk/>
            <pc:sldMk cId="714722608" sldId="264"/>
            <ac:spMk id="10" creationId="{458F9C1B-8EC3-C843-7C6D-5F5F5BE37603}"/>
          </ac:spMkLst>
        </pc:spChg>
        <pc:spChg chg="add mod">
          <ac:chgData name="ayşenur aydın" userId="22dc435d1479bf42" providerId="Windows Live" clId="Web-{92CAD1D1-C392-4D76-B884-83BAA06AF601}" dt="2022-10-15T11:34:52.967" v="343"/>
          <ac:spMkLst>
            <pc:docMk/>
            <pc:sldMk cId="714722608" sldId="264"/>
            <ac:spMk id="13" creationId="{26037F66-0674-90B8-8F18-B9C86A68EE91}"/>
          </ac:spMkLst>
        </pc:spChg>
        <pc:graphicFrameChg chg="add del mod ord modGraphic">
          <ac:chgData name="ayşenur aydın" userId="22dc435d1479bf42" providerId="Windows Live" clId="Web-{92CAD1D1-C392-4D76-B884-83BAA06AF601}" dt="2022-10-15T11:34:52.967" v="343"/>
          <ac:graphicFrameMkLst>
            <pc:docMk/>
            <pc:sldMk cId="714722608" sldId="264"/>
            <ac:graphicFrameMk id="11" creationId="{A3A93C66-4126-753E-617A-CBA4E439C3F0}"/>
          </ac:graphicFrameMkLst>
        </pc:graphicFrameChg>
        <pc:picChg chg="add del mod ord">
          <ac:chgData name="ayşenur aydın" userId="22dc435d1479bf42" providerId="Windows Live" clId="Web-{92CAD1D1-C392-4D76-B884-83BAA06AF601}" dt="2022-10-15T11:34:16.903" v="338"/>
          <ac:picMkLst>
            <pc:docMk/>
            <pc:sldMk cId="714722608" sldId="264"/>
            <ac:picMk id="4" creationId="{D25DAC92-0E63-3882-6475-5C05B77161F6}"/>
          </ac:picMkLst>
        </pc:picChg>
        <pc:picChg chg="add del mod ord">
          <ac:chgData name="ayşenur aydın" userId="22dc435d1479bf42" providerId="Windows Live" clId="Web-{92CAD1D1-C392-4D76-B884-83BAA06AF601}" dt="2022-10-15T11:34:36.529" v="341"/>
          <ac:picMkLst>
            <pc:docMk/>
            <pc:sldMk cId="714722608" sldId="264"/>
            <ac:picMk id="7" creationId="{8FEEC1C6-3153-3E6C-997C-A712A6604B17}"/>
          </ac:picMkLst>
        </pc:picChg>
        <pc:picChg chg="add mod">
          <ac:chgData name="ayşenur aydın" userId="22dc435d1479bf42" providerId="Windows Live" clId="Web-{92CAD1D1-C392-4D76-B884-83BAA06AF601}" dt="2022-10-15T11:34:33.075" v="340"/>
          <ac:picMkLst>
            <pc:docMk/>
            <pc:sldMk cId="714722608" sldId="264"/>
            <ac:picMk id="8" creationId="{F5EC52D1-9C87-613F-5312-ABBD0AE52BA3}"/>
          </ac:picMkLst>
        </pc:picChg>
      </pc:sldChg>
      <pc:sldChg chg="addSp delSp modSp new">
        <pc:chgData name="ayşenur aydın" userId="22dc435d1479bf42" providerId="Windows Live" clId="Web-{92CAD1D1-C392-4D76-B884-83BAA06AF601}" dt="2022-10-15T11:36:08" v="355" actId="14100"/>
        <pc:sldMkLst>
          <pc:docMk/>
          <pc:sldMk cId="3071505007" sldId="264"/>
        </pc:sldMkLst>
        <pc:spChg chg="mod">
          <ac:chgData name="ayşenur aydın" userId="22dc435d1479bf42" providerId="Windows Live" clId="Web-{92CAD1D1-C392-4D76-B884-83BAA06AF601}" dt="2022-10-15T11:35:28.686" v="350" actId="14100"/>
          <ac:spMkLst>
            <pc:docMk/>
            <pc:sldMk cId="3071505007" sldId="264"/>
            <ac:spMk id="2" creationId="{BBE34DD6-1244-FFAC-E411-9F63A1271F99}"/>
          </ac:spMkLst>
        </pc:spChg>
        <pc:spChg chg="del">
          <ac:chgData name="ayşenur aydın" userId="22dc435d1479bf42" providerId="Windows Live" clId="Web-{92CAD1D1-C392-4D76-B884-83BAA06AF601}" dt="2022-10-15T11:35:15.077" v="346"/>
          <ac:spMkLst>
            <pc:docMk/>
            <pc:sldMk cId="3071505007" sldId="264"/>
            <ac:spMk id="3" creationId="{E27873AC-3D11-481D-16B9-3525B953A9D2}"/>
          </ac:spMkLst>
        </pc:spChg>
        <pc:picChg chg="add mod ord">
          <ac:chgData name="ayşenur aydın" userId="22dc435d1479bf42" providerId="Windows Live" clId="Web-{92CAD1D1-C392-4D76-B884-83BAA06AF601}" dt="2022-10-15T11:36:08" v="355" actId="14100"/>
          <ac:picMkLst>
            <pc:docMk/>
            <pc:sldMk cId="3071505007" sldId="264"/>
            <ac:picMk id="4" creationId="{F7FDC598-B744-1814-4312-EABD8A50AB9A}"/>
          </ac:picMkLst>
        </pc:picChg>
      </pc:sldChg>
      <pc:sldChg chg="addSp delSp modSp new mod setBg">
        <pc:chgData name="ayşenur aydın" userId="22dc435d1479bf42" providerId="Windows Live" clId="Web-{92CAD1D1-C392-4D76-B884-83BAA06AF601}" dt="2022-10-15T16:39:33.095" v="865"/>
        <pc:sldMkLst>
          <pc:docMk/>
          <pc:sldMk cId="7553786" sldId="265"/>
        </pc:sldMkLst>
        <pc:spChg chg="mod">
          <ac:chgData name="ayşenur aydın" userId="22dc435d1479bf42" providerId="Windows Live" clId="Web-{92CAD1D1-C392-4D76-B884-83BAA06AF601}" dt="2022-10-15T16:39:33.095" v="865"/>
          <ac:spMkLst>
            <pc:docMk/>
            <pc:sldMk cId="7553786" sldId="265"/>
            <ac:spMk id="2" creationId="{0683724A-0C2E-BE6F-123A-506C33DB152F}"/>
          </ac:spMkLst>
        </pc:spChg>
        <pc:spChg chg="mod">
          <ac:chgData name="ayşenur aydın" userId="22dc435d1479bf42" providerId="Windows Live" clId="Web-{92CAD1D1-C392-4D76-B884-83BAA06AF601}" dt="2022-10-15T16:39:33.095" v="865"/>
          <ac:spMkLst>
            <pc:docMk/>
            <pc:sldMk cId="7553786" sldId="265"/>
            <ac:spMk id="3" creationId="{FB91F703-7922-167A-15E0-778314874F42}"/>
          </ac:spMkLst>
        </pc:spChg>
        <pc:spChg chg="add">
          <ac:chgData name="ayşenur aydın" userId="22dc435d1479bf42" providerId="Windows Live" clId="Web-{92CAD1D1-C392-4D76-B884-83BAA06AF601}" dt="2022-10-15T16:39:33.095" v="865"/>
          <ac:spMkLst>
            <pc:docMk/>
            <pc:sldMk cId="7553786" sldId="265"/>
            <ac:spMk id="14" creationId="{86C7B4A1-154A-4DF0-AC46-F88D75A2E0FD}"/>
          </ac:spMkLst>
        </pc:spChg>
        <pc:picChg chg="add mod ord">
          <ac:chgData name="ayşenur aydın" userId="22dc435d1479bf42" providerId="Windows Live" clId="Web-{92CAD1D1-C392-4D76-B884-83BAA06AF601}" dt="2022-10-15T16:39:33.095" v="865"/>
          <ac:picMkLst>
            <pc:docMk/>
            <pc:sldMk cId="7553786" sldId="265"/>
            <ac:picMk id="5" creationId="{B82B0DCC-E6F2-DB9B-DB29-2ABF3D5AA9A7}"/>
          </ac:picMkLst>
        </pc:picChg>
        <pc:cxnChg chg="add del">
          <ac:chgData name="ayşenur aydın" userId="22dc435d1479bf42" providerId="Windows Live" clId="Web-{92CAD1D1-C392-4D76-B884-83BAA06AF601}" dt="2022-10-15T16:39:33.095" v="865"/>
          <ac:cxnSpMkLst>
            <pc:docMk/>
            <pc:sldMk cId="7553786" sldId="265"/>
            <ac:cxnSpMk id="9" creationId="{A7F400EE-A8A5-48AF-B4D6-291B52C6F0B0}"/>
          </ac:cxnSpMkLst>
        </pc:cxnChg>
      </pc:sldChg>
      <pc:sldChg chg="addSp delSp modSp new">
        <pc:chgData name="ayşenur aydın" userId="22dc435d1479bf42" providerId="Windows Live" clId="Web-{92CAD1D1-C392-4D76-B884-83BAA06AF601}" dt="2022-10-15T16:37:34.513" v="860" actId="14100"/>
        <pc:sldMkLst>
          <pc:docMk/>
          <pc:sldMk cId="2737634085" sldId="266"/>
        </pc:sldMkLst>
        <pc:spChg chg="mod">
          <ac:chgData name="ayşenur aydın" userId="22dc435d1479bf42" providerId="Windows Live" clId="Web-{92CAD1D1-C392-4D76-B884-83BAA06AF601}" dt="2022-10-15T16:37:30.451" v="859" actId="14100"/>
          <ac:spMkLst>
            <pc:docMk/>
            <pc:sldMk cId="2737634085" sldId="266"/>
            <ac:spMk id="2" creationId="{369C784C-EC88-843F-0643-EA7B309660B1}"/>
          </ac:spMkLst>
        </pc:spChg>
        <pc:spChg chg="del">
          <ac:chgData name="ayşenur aydın" userId="22dc435d1479bf42" providerId="Windows Live" clId="Web-{92CAD1D1-C392-4D76-B884-83BAA06AF601}" dt="2022-10-15T16:37:18.263" v="856"/>
          <ac:spMkLst>
            <pc:docMk/>
            <pc:sldMk cId="2737634085" sldId="266"/>
            <ac:spMk id="3" creationId="{0D068ACF-4911-5FE7-4B74-3055DBDB69AF}"/>
          </ac:spMkLst>
        </pc:spChg>
        <pc:picChg chg="add mod ord">
          <ac:chgData name="ayşenur aydın" userId="22dc435d1479bf42" providerId="Windows Live" clId="Web-{92CAD1D1-C392-4D76-B884-83BAA06AF601}" dt="2022-10-15T16:37:34.513" v="860" actId="14100"/>
          <ac:picMkLst>
            <pc:docMk/>
            <pc:sldMk cId="2737634085" sldId="266"/>
            <ac:picMk id="4" creationId="{5027A60B-A689-5FA5-CE18-435862727880}"/>
          </ac:picMkLst>
        </pc:picChg>
      </pc:sldChg>
      <pc:sldMasterChg chg="del delSldLayout">
        <pc:chgData name="ayşenur aydın" userId="22dc435d1479bf42" providerId="Windows Live" clId="Web-{92CAD1D1-C392-4D76-B884-83BAA06AF601}" dt="2022-10-15T11:00:41.044" v="10"/>
        <pc:sldMasterMkLst>
          <pc:docMk/>
          <pc:sldMasterMk cId="4254677116" sldId="2147483977"/>
        </pc:sldMasterMkLst>
        <pc:sldLayoutChg chg="del">
          <pc:chgData name="ayşenur aydın" userId="22dc435d1479bf42" providerId="Windows Live" clId="Web-{92CAD1D1-C392-4D76-B884-83BAA06AF601}" dt="2022-10-15T11:00:41.044" v="10"/>
          <pc:sldLayoutMkLst>
            <pc:docMk/>
            <pc:sldMasterMk cId="4254677116" sldId="2147483977"/>
            <pc:sldLayoutMk cId="960674850" sldId="2147483978"/>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1850032220" sldId="2147483979"/>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553489835" sldId="2147483980"/>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4178195593" sldId="2147483981"/>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54828580" sldId="2147483982"/>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3733701833" sldId="2147483983"/>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618262047" sldId="2147483984"/>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4229932149" sldId="2147483985"/>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3358827510" sldId="2147483986"/>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4217564933" sldId="2147483987"/>
          </pc:sldLayoutMkLst>
        </pc:sldLayoutChg>
        <pc:sldLayoutChg chg="del">
          <pc:chgData name="ayşenur aydın" userId="22dc435d1479bf42" providerId="Windows Live" clId="Web-{92CAD1D1-C392-4D76-B884-83BAA06AF601}" dt="2022-10-15T11:00:41.044" v="10"/>
          <pc:sldLayoutMkLst>
            <pc:docMk/>
            <pc:sldMasterMk cId="4254677116" sldId="2147483977"/>
            <pc:sldLayoutMk cId="2454635831" sldId="2147483988"/>
          </pc:sldLayoutMkLst>
        </pc:sldLayoutChg>
      </pc:sldMasterChg>
      <pc:sldMasterChg chg="add del addSldLayout delSldLayout modSldLayout">
        <pc:chgData name="ayşenur aydın" userId="22dc435d1479bf42" providerId="Windows Live" clId="Web-{92CAD1D1-C392-4D76-B884-83BAA06AF601}" dt="2022-10-15T11:00:50.716" v="11"/>
        <pc:sldMasterMkLst>
          <pc:docMk/>
          <pc:sldMasterMk cId="2566993125" sldId="2147483989"/>
        </pc:sldMasterMkLst>
        <pc:sldLayoutChg chg="add del mod replId">
          <pc:chgData name="ayşenur aydın" userId="22dc435d1479bf42" providerId="Windows Live" clId="Web-{92CAD1D1-C392-4D76-B884-83BAA06AF601}" dt="2022-10-15T11:00:50.716" v="11"/>
          <pc:sldLayoutMkLst>
            <pc:docMk/>
            <pc:sldMasterMk cId="2566993125" sldId="2147483989"/>
            <pc:sldLayoutMk cId="3069273650" sldId="2147483990"/>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593100546" sldId="2147483991"/>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1777437431" sldId="2147483992"/>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3712530723" sldId="2147483993"/>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1793846370" sldId="2147483994"/>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55063397" sldId="2147483995"/>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2114159251" sldId="2147483996"/>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2402625949" sldId="2147483997"/>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3465816306" sldId="2147483998"/>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2962288172" sldId="2147483999"/>
          </pc:sldLayoutMkLst>
        </pc:sldLayoutChg>
        <pc:sldLayoutChg chg="add del mod replId">
          <pc:chgData name="ayşenur aydın" userId="22dc435d1479bf42" providerId="Windows Live" clId="Web-{92CAD1D1-C392-4D76-B884-83BAA06AF601}" dt="2022-10-15T11:00:50.716" v="11"/>
          <pc:sldLayoutMkLst>
            <pc:docMk/>
            <pc:sldMasterMk cId="2566993125" sldId="2147483989"/>
            <pc:sldLayoutMk cId="3318699060" sldId="2147484000"/>
          </pc:sldLayoutMkLst>
        </pc:sldLayoutChg>
      </pc:sldMasterChg>
      <pc:sldMasterChg chg="add addSldLayout modSldLayout">
        <pc:chgData name="ayşenur aydın" userId="22dc435d1479bf42" providerId="Windows Live" clId="Web-{92CAD1D1-C392-4D76-B884-83BAA06AF601}" dt="2022-10-15T11:00:50.716" v="11"/>
        <pc:sldMasterMkLst>
          <pc:docMk/>
          <pc:sldMasterMk cId="547000128" sldId="2147484001"/>
        </pc:sldMasterMkLst>
        <pc:sldLayoutChg chg="add mod replId">
          <pc:chgData name="ayşenur aydın" userId="22dc435d1479bf42" providerId="Windows Live" clId="Web-{92CAD1D1-C392-4D76-B884-83BAA06AF601}" dt="2022-10-15T11:00:50.716" v="11"/>
          <pc:sldLayoutMkLst>
            <pc:docMk/>
            <pc:sldMasterMk cId="547000128" sldId="2147484001"/>
            <pc:sldLayoutMk cId="1598664874" sldId="2147484002"/>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265586641" sldId="2147484003"/>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3069406720" sldId="2147484004"/>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2285335918" sldId="2147484005"/>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1801238055" sldId="2147484006"/>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2120616589" sldId="2147484007"/>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3571317554" sldId="2147484008"/>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46078005" sldId="2147484009"/>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3590639411" sldId="2147484010"/>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822093035" sldId="2147484011"/>
          </pc:sldLayoutMkLst>
        </pc:sldLayoutChg>
        <pc:sldLayoutChg chg="add mod replId">
          <pc:chgData name="ayşenur aydın" userId="22dc435d1479bf42" providerId="Windows Live" clId="Web-{92CAD1D1-C392-4D76-B884-83BAA06AF601}" dt="2022-10-15T11:00:50.716" v="11"/>
          <pc:sldLayoutMkLst>
            <pc:docMk/>
            <pc:sldMasterMk cId="547000128" sldId="2147484001"/>
            <pc:sldLayoutMk cId="750749580" sldId="2147484012"/>
          </pc:sldLayoutMkLst>
        </pc:sldLayoutChg>
      </pc:sldMasterChg>
    </pc:docChg>
  </pc:docChgLst>
  <pc:docChgLst>
    <pc:chgData name="ayşenur aydın" userId="22dc435d1479bf42" providerId="Windows Live" clId="Web-{E5EC2FDE-3347-4C58-8CE1-E01424503557}"/>
    <pc:docChg chg="addSld delSld modSld sldOrd">
      <pc:chgData name="ayşenur aydın" userId="22dc435d1479bf42" providerId="Windows Live" clId="Web-{E5EC2FDE-3347-4C58-8CE1-E01424503557}" dt="2022-10-18T20:34:39.210" v="617"/>
      <pc:docMkLst>
        <pc:docMk/>
      </pc:docMkLst>
      <pc:sldChg chg="modSp">
        <pc:chgData name="ayşenur aydın" userId="22dc435d1479bf42" providerId="Windows Live" clId="Web-{E5EC2FDE-3347-4C58-8CE1-E01424503557}" dt="2022-10-18T19:28:25.218" v="2" actId="20577"/>
        <pc:sldMkLst>
          <pc:docMk/>
          <pc:sldMk cId="1898997217" sldId="257"/>
        </pc:sldMkLst>
        <pc:spChg chg="mod">
          <ac:chgData name="ayşenur aydın" userId="22dc435d1479bf42" providerId="Windows Live" clId="Web-{E5EC2FDE-3347-4C58-8CE1-E01424503557}" dt="2022-10-18T19:28:25.218" v="2" actId="20577"/>
          <ac:spMkLst>
            <pc:docMk/>
            <pc:sldMk cId="1898997217" sldId="257"/>
            <ac:spMk id="29" creationId="{85A435F6-8A30-1A8C-6DB8-D599605B9909}"/>
          </ac:spMkLst>
        </pc:spChg>
      </pc:sldChg>
      <pc:sldChg chg="addSp modSp">
        <pc:chgData name="ayşenur aydın" userId="22dc435d1479bf42" providerId="Windows Live" clId="Web-{E5EC2FDE-3347-4C58-8CE1-E01424503557}" dt="2022-10-18T19:55:48.298" v="29" actId="14100"/>
        <pc:sldMkLst>
          <pc:docMk/>
          <pc:sldMk cId="2907473213" sldId="258"/>
        </pc:sldMkLst>
        <pc:spChg chg="mod">
          <ac:chgData name="ayşenur aydın" userId="22dc435d1479bf42" providerId="Windows Live" clId="Web-{E5EC2FDE-3347-4C58-8CE1-E01424503557}" dt="2022-10-18T19:54:31.624" v="24" actId="14100"/>
          <ac:spMkLst>
            <pc:docMk/>
            <pc:sldMk cId="2907473213" sldId="258"/>
            <ac:spMk id="9" creationId="{1D4990EF-7A21-2FE2-20D8-AEFA988799B0}"/>
          </ac:spMkLst>
        </pc:spChg>
        <pc:picChg chg="add mod">
          <ac:chgData name="ayşenur aydın" userId="22dc435d1479bf42" providerId="Windows Live" clId="Web-{E5EC2FDE-3347-4C58-8CE1-E01424503557}" dt="2022-10-18T19:55:48.298" v="29" actId="14100"/>
          <ac:picMkLst>
            <pc:docMk/>
            <pc:sldMk cId="2907473213" sldId="258"/>
            <ac:picMk id="3" creationId="{5097911D-8AA3-E637-DB40-43E4604D525F}"/>
          </ac:picMkLst>
        </pc:picChg>
      </pc:sldChg>
      <pc:sldChg chg="modSp ord">
        <pc:chgData name="ayşenur aydın" userId="22dc435d1479bf42" providerId="Windows Live" clId="Web-{E5EC2FDE-3347-4C58-8CE1-E01424503557}" dt="2022-10-18T19:54:01.545" v="19" actId="1076"/>
        <pc:sldMkLst>
          <pc:docMk/>
          <pc:sldMk cId="92224536" sldId="259"/>
        </pc:sldMkLst>
        <pc:picChg chg="mod">
          <ac:chgData name="ayşenur aydın" userId="22dc435d1479bf42" providerId="Windows Live" clId="Web-{E5EC2FDE-3347-4C58-8CE1-E01424503557}" dt="2022-10-18T19:54:01.545" v="19" actId="1076"/>
          <ac:picMkLst>
            <pc:docMk/>
            <pc:sldMk cId="92224536" sldId="259"/>
            <ac:picMk id="3" creationId="{D908ED3B-387F-066F-BF44-3C3795C8FAFC}"/>
          </ac:picMkLst>
        </pc:picChg>
      </pc:sldChg>
      <pc:sldChg chg="ord">
        <pc:chgData name="ayşenur aydın" userId="22dc435d1479bf42" providerId="Windows Live" clId="Web-{E5EC2FDE-3347-4C58-8CE1-E01424503557}" dt="2022-10-18T19:30:25.191" v="5"/>
        <pc:sldMkLst>
          <pc:docMk/>
          <pc:sldMk cId="1197664160" sldId="260"/>
        </pc:sldMkLst>
      </pc:sldChg>
      <pc:sldChg chg="ord">
        <pc:chgData name="ayşenur aydın" userId="22dc435d1479bf42" providerId="Windows Live" clId="Web-{E5EC2FDE-3347-4C58-8CE1-E01424503557}" dt="2022-10-18T19:31:41.802" v="7"/>
        <pc:sldMkLst>
          <pc:docMk/>
          <pc:sldMk cId="1934192716" sldId="261"/>
        </pc:sldMkLst>
      </pc:sldChg>
      <pc:sldChg chg="ord">
        <pc:chgData name="ayşenur aydın" userId="22dc435d1479bf42" providerId="Windows Live" clId="Web-{E5EC2FDE-3347-4C58-8CE1-E01424503557}" dt="2022-10-18T20:34:39.210" v="617"/>
        <pc:sldMkLst>
          <pc:docMk/>
          <pc:sldMk cId="1486058387" sldId="262"/>
        </pc:sldMkLst>
      </pc:sldChg>
      <pc:sldChg chg="ord">
        <pc:chgData name="ayşenur aydın" userId="22dc435d1479bf42" providerId="Windows Live" clId="Web-{E5EC2FDE-3347-4C58-8CE1-E01424503557}" dt="2022-10-18T19:43:42.183" v="14"/>
        <pc:sldMkLst>
          <pc:docMk/>
          <pc:sldMk cId="1270304836" sldId="263"/>
        </pc:sldMkLst>
      </pc:sldChg>
      <pc:sldChg chg="ord">
        <pc:chgData name="ayşenur aydın" userId="22dc435d1479bf42" providerId="Windows Live" clId="Web-{E5EC2FDE-3347-4C58-8CE1-E01424503557}" dt="2022-10-18T19:31:04.254" v="6"/>
        <pc:sldMkLst>
          <pc:docMk/>
          <pc:sldMk cId="3071505007" sldId="264"/>
        </pc:sldMkLst>
      </pc:sldChg>
      <pc:sldChg chg="ord">
        <pc:chgData name="ayşenur aydın" userId="22dc435d1479bf42" providerId="Windows Live" clId="Web-{E5EC2FDE-3347-4C58-8CE1-E01424503557}" dt="2022-10-18T19:58:26.052" v="30"/>
        <pc:sldMkLst>
          <pc:docMk/>
          <pc:sldMk cId="4138513866" sldId="267"/>
        </pc:sldMkLst>
      </pc:sldChg>
      <pc:sldChg chg="ord">
        <pc:chgData name="ayşenur aydın" userId="22dc435d1479bf42" providerId="Windows Live" clId="Web-{E5EC2FDE-3347-4C58-8CE1-E01424503557}" dt="2022-10-18T19:34:19.385" v="12"/>
        <pc:sldMkLst>
          <pc:docMk/>
          <pc:sldMk cId="366683793" sldId="268"/>
        </pc:sldMkLst>
      </pc:sldChg>
      <pc:sldChg chg="del">
        <pc:chgData name="ayşenur aydın" userId="22dc435d1479bf42" providerId="Windows Live" clId="Web-{E5EC2FDE-3347-4C58-8CE1-E01424503557}" dt="2022-10-18T20:19:26.636" v="224"/>
        <pc:sldMkLst>
          <pc:docMk/>
          <pc:sldMk cId="3386078622" sldId="269"/>
        </pc:sldMkLst>
      </pc:sldChg>
      <pc:sldChg chg="del">
        <pc:chgData name="ayşenur aydın" userId="22dc435d1479bf42" providerId="Windows Live" clId="Web-{E5EC2FDE-3347-4C58-8CE1-E01424503557}" dt="2022-10-18T19:36:02.497" v="13"/>
        <pc:sldMkLst>
          <pc:docMk/>
          <pc:sldMk cId="558093515" sldId="270"/>
        </pc:sldMkLst>
      </pc:sldChg>
      <pc:sldChg chg="del">
        <pc:chgData name="ayşenur aydın" userId="22dc435d1479bf42" providerId="Windows Live" clId="Web-{E5EC2FDE-3347-4C58-8CE1-E01424503557}" dt="2022-10-18T20:19:59.418" v="226"/>
        <pc:sldMkLst>
          <pc:docMk/>
          <pc:sldMk cId="4202260178" sldId="273"/>
        </pc:sldMkLst>
      </pc:sldChg>
      <pc:sldChg chg="del mod modShow">
        <pc:chgData name="ayşenur aydın" userId="22dc435d1479bf42" providerId="Windows Live" clId="Web-{E5EC2FDE-3347-4C58-8CE1-E01424503557}" dt="2022-10-18T20:20:04.106" v="227"/>
        <pc:sldMkLst>
          <pc:docMk/>
          <pc:sldMk cId="422295413" sldId="274"/>
        </pc:sldMkLst>
      </pc:sldChg>
      <pc:sldChg chg="del">
        <pc:chgData name="ayşenur aydın" userId="22dc435d1479bf42" providerId="Windows Live" clId="Web-{E5EC2FDE-3347-4C58-8CE1-E01424503557}" dt="2022-10-18T20:23:24.143" v="393"/>
        <pc:sldMkLst>
          <pc:docMk/>
          <pc:sldMk cId="2915808954" sldId="275"/>
        </pc:sldMkLst>
      </pc:sldChg>
      <pc:sldChg chg="ord">
        <pc:chgData name="ayşenur aydın" userId="22dc435d1479bf42" providerId="Windows Live" clId="Web-{E5EC2FDE-3347-4C58-8CE1-E01424503557}" dt="2022-10-18T20:30:56.906" v="589"/>
        <pc:sldMkLst>
          <pc:docMk/>
          <pc:sldMk cId="2950852977" sldId="276"/>
        </pc:sldMkLst>
      </pc:sldChg>
      <pc:sldChg chg="ord">
        <pc:chgData name="ayşenur aydın" userId="22dc435d1479bf42" providerId="Windows Live" clId="Web-{E5EC2FDE-3347-4C58-8CE1-E01424503557}" dt="2022-10-18T20:30:41.906" v="588"/>
        <pc:sldMkLst>
          <pc:docMk/>
          <pc:sldMk cId="3164578050" sldId="278"/>
        </pc:sldMkLst>
      </pc:sldChg>
      <pc:sldChg chg="ord">
        <pc:chgData name="ayşenur aydın" userId="22dc435d1479bf42" providerId="Windows Live" clId="Web-{E5EC2FDE-3347-4C58-8CE1-E01424503557}" dt="2022-10-18T19:32:31.663" v="10"/>
        <pc:sldMkLst>
          <pc:docMk/>
          <pc:sldMk cId="3512602757" sldId="279"/>
        </pc:sldMkLst>
      </pc:sldChg>
      <pc:sldChg chg="addSp modSp new mod setBg">
        <pc:chgData name="ayşenur aydın" userId="22dc435d1479bf42" providerId="Windows Live" clId="Web-{E5EC2FDE-3347-4C58-8CE1-E01424503557}" dt="2022-10-18T20:33:34.458" v="606" actId="14100"/>
        <pc:sldMkLst>
          <pc:docMk/>
          <pc:sldMk cId="3525693000" sldId="280"/>
        </pc:sldMkLst>
        <pc:spChg chg="mod">
          <ac:chgData name="ayşenur aydın" userId="22dc435d1479bf42" providerId="Windows Live" clId="Web-{E5EC2FDE-3347-4C58-8CE1-E01424503557}" dt="2022-10-18T20:32:47.675" v="599"/>
          <ac:spMkLst>
            <pc:docMk/>
            <pc:sldMk cId="3525693000" sldId="280"/>
            <ac:spMk id="2" creationId="{9DFCAB79-7E8E-85CC-FA74-4A5DF24899B1}"/>
          </ac:spMkLst>
        </pc:spChg>
        <pc:spChg chg="mod">
          <ac:chgData name="ayşenur aydın" userId="22dc435d1479bf42" providerId="Windows Live" clId="Web-{E5EC2FDE-3347-4C58-8CE1-E01424503557}" dt="2022-10-18T20:33:34.458" v="606" actId="14100"/>
          <ac:spMkLst>
            <pc:docMk/>
            <pc:sldMk cId="3525693000" sldId="280"/>
            <ac:spMk id="3" creationId="{790E39BB-5A00-F80F-97B8-F239028020CE}"/>
          </ac:spMkLst>
        </pc:spChg>
        <pc:spChg chg="add">
          <ac:chgData name="ayşenur aydın" userId="22dc435d1479bf42" providerId="Windows Live" clId="Web-{E5EC2FDE-3347-4C58-8CE1-E01424503557}" dt="2022-10-18T20:32:47.675" v="599"/>
          <ac:spMkLst>
            <pc:docMk/>
            <pc:sldMk cId="3525693000" sldId="280"/>
            <ac:spMk id="9" creationId="{32AEEBC8-9D30-42EF-95F2-386C2653FBF0}"/>
          </ac:spMkLst>
        </pc:spChg>
        <pc:spChg chg="add">
          <ac:chgData name="ayşenur aydın" userId="22dc435d1479bf42" providerId="Windows Live" clId="Web-{E5EC2FDE-3347-4C58-8CE1-E01424503557}" dt="2022-10-18T20:32:47.675" v="599"/>
          <ac:spMkLst>
            <pc:docMk/>
            <pc:sldMk cId="3525693000" sldId="280"/>
            <ac:spMk id="11" creationId="{2E92FA66-67D7-4CB4-94D3-E643A9AD4757}"/>
          </ac:spMkLst>
        </pc:spChg>
        <pc:picChg chg="add mod">
          <ac:chgData name="ayşenur aydın" userId="22dc435d1479bf42" providerId="Windows Live" clId="Web-{E5EC2FDE-3347-4C58-8CE1-E01424503557}" dt="2022-10-18T20:32:47.675" v="599"/>
          <ac:picMkLst>
            <pc:docMk/>
            <pc:sldMk cId="3525693000" sldId="280"/>
            <ac:picMk id="4" creationId="{73979537-B022-8ED4-AE78-9353FD7FB7A2}"/>
          </ac:picMkLst>
        </pc:picChg>
      </pc:sldChg>
      <pc:sldChg chg="addSp delSp modSp new">
        <pc:chgData name="ayşenur aydın" userId="22dc435d1479bf42" providerId="Windows Live" clId="Web-{E5EC2FDE-3347-4C58-8CE1-E01424503557}" dt="2022-10-18T20:03:18.014" v="158" actId="14100"/>
        <pc:sldMkLst>
          <pc:docMk/>
          <pc:sldMk cId="3809150146" sldId="281"/>
        </pc:sldMkLst>
        <pc:spChg chg="del">
          <ac:chgData name="ayşenur aydın" userId="22dc435d1479bf42" providerId="Windows Live" clId="Web-{E5EC2FDE-3347-4C58-8CE1-E01424503557}" dt="2022-10-18T20:02:02.824" v="144"/>
          <ac:spMkLst>
            <pc:docMk/>
            <pc:sldMk cId="3809150146" sldId="281"/>
            <ac:spMk id="3" creationId="{96B77EE3-3CBC-48DE-DF81-D331AF3E2745}"/>
          </ac:spMkLst>
        </pc:spChg>
        <pc:picChg chg="add mod ord">
          <ac:chgData name="ayşenur aydın" userId="22dc435d1479bf42" providerId="Windows Live" clId="Web-{E5EC2FDE-3347-4C58-8CE1-E01424503557}" dt="2022-10-18T20:03:18.014" v="158" actId="14100"/>
          <ac:picMkLst>
            <pc:docMk/>
            <pc:sldMk cId="3809150146" sldId="281"/>
            <ac:picMk id="4" creationId="{1B31465C-A6E5-9D52-AAB9-BD3F4412FAE9}"/>
          </ac:picMkLst>
        </pc:picChg>
      </pc:sldChg>
      <pc:sldChg chg="addSp delSp modSp new mod setBg">
        <pc:chgData name="ayşenur aydın" userId="22dc435d1479bf42" providerId="Windows Live" clId="Web-{E5EC2FDE-3347-4C58-8CE1-E01424503557}" dt="2022-10-18T20:34:24.334" v="616" actId="14100"/>
        <pc:sldMkLst>
          <pc:docMk/>
          <pc:sldMk cId="2188490369" sldId="282"/>
        </pc:sldMkLst>
        <pc:spChg chg="del mod">
          <ac:chgData name="ayşenur aydın" userId="22dc435d1479bf42" providerId="Windows Live" clId="Web-{E5EC2FDE-3347-4C58-8CE1-E01424503557}" dt="2022-10-18T20:33:56.396" v="608"/>
          <ac:spMkLst>
            <pc:docMk/>
            <pc:sldMk cId="2188490369" sldId="282"/>
            <ac:spMk id="2" creationId="{7EA8FB49-1338-041F-6E9C-3E4EBC737D23}"/>
          </ac:spMkLst>
        </pc:spChg>
        <pc:spChg chg="mod">
          <ac:chgData name="ayşenur aydın" userId="22dc435d1479bf42" providerId="Windows Live" clId="Web-{E5EC2FDE-3347-4C58-8CE1-E01424503557}" dt="2022-10-18T20:34:14.037" v="613" actId="14100"/>
          <ac:spMkLst>
            <pc:docMk/>
            <pc:sldMk cId="2188490369" sldId="282"/>
            <ac:spMk id="3" creationId="{6B3015F3-0D24-A03A-1A25-AB7A99308A0F}"/>
          </ac:spMkLst>
        </pc:spChg>
        <pc:spChg chg="add">
          <ac:chgData name="ayşenur aydın" userId="22dc435d1479bf42" providerId="Windows Live" clId="Web-{E5EC2FDE-3347-4C58-8CE1-E01424503557}" dt="2022-10-18T20:33:49.193" v="607"/>
          <ac:spMkLst>
            <pc:docMk/>
            <pc:sldMk cId="2188490369" sldId="282"/>
            <ac:spMk id="10" creationId="{33CD251C-A887-4D2F-925B-FC097198538B}"/>
          </ac:spMkLst>
        </pc:spChg>
        <pc:spChg chg="add">
          <ac:chgData name="ayşenur aydın" userId="22dc435d1479bf42" providerId="Windows Live" clId="Web-{E5EC2FDE-3347-4C58-8CE1-E01424503557}" dt="2022-10-18T20:33:49.193" v="607"/>
          <ac:spMkLst>
            <pc:docMk/>
            <pc:sldMk cId="2188490369" sldId="282"/>
            <ac:spMk id="12" creationId="{B19D093C-27FB-4032-B282-42C4563F257C}"/>
          </ac:spMkLst>
        </pc:spChg>
        <pc:grpChg chg="add">
          <ac:chgData name="ayşenur aydın" userId="22dc435d1479bf42" providerId="Windows Live" clId="Web-{E5EC2FDE-3347-4C58-8CE1-E01424503557}" dt="2022-10-18T20:33:49.193" v="607"/>
          <ac:grpSpMkLst>
            <pc:docMk/>
            <pc:sldMk cId="2188490369" sldId="282"/>
            <ac:grpSpMk id="14" creationId="{35EE815E-1BD3-4777-B652-6D98825BF66B}"/>
          </ac:grpSpMkLst>
        </pc:grpChg>
        <pc:picChg chg="add mod">
          <ac:chgData name="ayşenur aydın" userId="22dc435d1479bf42" providerId="Windows Live" clId="Web-{E5EC2FDE-3347-4C58-8CE1-E01424503557}" dt="2022-10-18T20:34:24.334" v="616" actId="14100"/>
          <ac:picMkLst>
            <pc:docMk/>
            <pc:sldMk cId="2188490369" sldId="282"/>
            <ac:picMk id="5" creationId="{94411195-C6BC-B876-81A3-80A528DA3178}"/>
          </ac:picMkLst>
        </pc:picChg>
      </pc:sldChg>
      <pc:sldChg chg="addSp delSp modSp new mod setBg">
        <pc:chgData name="ayşenur aydın" userId="22dc435d1479bf42" providerId="Windows Live" clId="Web-{E5EC2FDE-3347-4C58-8CE1-E01424503557}" dt="2022-10-18T20:32:36.612" v="598" actId="14100"/>
        <pc:sldMkLst>
          <pc:docMk/>
          <pc:sldMk cId="3402664786" sldId="283"/>
        </pc:sldMkLst>
        <pc:spChg chg="del mod">
          <ac:chgData name="ayşenur aydın" userId="22dc435d1479bf42" providerId="Windows Live" clId="Web-{E5EC2FDE-3347-4C58-8CE1-E01424503557}" dt="2022-10-18T20:32:04.361" v="591"/>
          <ac:spMkLst>
            <pc:docMk/>
            <pc:sldMk cId="3402664786" sldId="283"/>
            <ac:spMk id="2" creationId="{175D8B34-6608-7911-E616-6AEB23C2CBC7}"/>
          </ac:spMkLst>
        </pc:spChg>
        <pc:spChg chg="mod">
          <ac:chgData name="ayşenur aydın" userId="22dc435d1479bf42" providerId="Windows Live" clId="Web-{E5EC2FDE-3347-4C58-8CE1-E01424503557}" dt="2022-10-18T20:32:28.034" v="595" actId="14100"/>
          <ac:spMkLst>
            <pc:docMk/>
            <pc:sldMk cId="3402664786" sldId="283"/>
            <ac:spMk id="3" creationId="{673E10F6-EEEC-AEC7-9CD4-D7F9095DB369}"/>
          </ac:spMkLst>
        </pc:spChg>
        <pc:spChg chg="add">
          <ac:chgData name="ayşenur aydın" userId="22dc435d1479bf42" providerId="Windows Live" clId="Web-{E5EC2FDE-3347-4C58-8CE1-E01424503557}" dt="2022-10-18T20:31:40.283" v="590"/>
          <ac:spMkLst>
            <pc:docMk/>
            <pc:sldMk cId="3402664786" sldId="283"/>
            <ac:spMk id="9" creationId="{33CD251C-A887-4D2F-925B-FC097198538B}"/>
          </ac:spMkLst>
        </pc:spChg>
        <pc:spChg chg="add">
          <ac:chgData name="ayşenur aydın" userId="22dc435d1479bf42" providerId="Windows Live" clId="Web-{E5EC2FDE-3347-4C58-8CE1-E01424503557}" dt="2022-10-18T20:31:40.283" v="590"/>
          <ac:spMkLst>
            <pc:docMk/>
            <pc:sldMk cId="3402664786" sldId="283"/>
            <ac:spMk id="11" creationId="{3B2069EE-A08E-44F0-B3F9-3CF8CC2DCAD5}"/>
          </ac:spMkLst>
        </pc:spChg>
        <pc:grpChg chg="add">
          <ac:chgData name="ayşenur aydın" userId="22dc435d1479bf42" providerId="Windows Live" clId="Web-{E5EC2FDE-3347-4C58-8CE1-E01424503557}" dt="2022-10-18T20:31:40.283" v="590"/>
          <ac:grpSpMkLst>
            <pc:docMk/>
            <pc:sldMk cId="3402664786" sldId="283"/>
            <ac:grpSpMk id="13" creationId="{C9888C69-11CC-40BA-BABF-F9B7E11C9156}"/>
          </ac:grpSpMkLst>
        </pc:grpChg>
        <pc:picChg chg="add mod">
          <ac:chgData name="ayşenur aydın" userId="22dc435d1479bf42" providerId="Windows Live" clId="Web-{E5EC2FDE-3347-4C58-8CE1-E01424503557}" dt="2022-10-18T20:32:36.612" v="598" actId="14100"/>
          <ac:picMkLst>
            <pc:docMk/>
            <pc:sldMk cId="3402664786" sldId="283"/>
            <ac:picMk id="4" creationId="{A02B505E-59B1-4D73-FB79-F5E234B7677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68C478-2B6C-4ED3-8E54-8413D777271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F8FDBC6-7110-4338-92F1-6454C61D4EA4}">
      <dgm:prSet/>
      <dgm:spPr/>
      <dgm:t>
        <a:bodyPr/>
        <a:lstStyle/>
        <a:p>
          <a:r>
            <a:rPr lang="tr-TR"/>
            <a:t>• Probabilistik fonksiyon kestirimleri yaklaştırmaları, </a:t>
          </a:r>
          <a:endParaRPr lang="en-US"/>
        </a:p>
      </dgm:t>
    </dgm:pt>
    <dgm:pt modelId="{6A9EEC06-4B2D-40FD-94D4-C1C6845BF939}" type="parTrans" cxnId="{5884EFB0-965C-4710-B1E2-CCDD9A69DB2D}">
      <dgm:prSet/>
      <dgm:spPr/>
      <dgm:t>
        <a:bodyPr/>
        <a:lstStyle/>
        <a:p>
          <a:endParaRPr lang="en-US"/>
        </a:p>
      </dgm:t>
    </dgm:pt>
    <dgm:pt modelId="{C23A2935-437C-495D-9B8A-030645FB750B}" type="sibTrans" cxnId="{5884EFB0-965C-4710-B1E2-CCDD9A69DB2D}">
      <dgm:prSet/>
      <dgm:spPr/>
      <dgm:t>
        <a:bodyPr/>
        <a:lstStyle/>
        <a:p>
          <a:endParaRPr lang="en-US"/>
        </a:p>
      </dgm:t>
    </dgm:pt>
    <dgm:pt modelId="{DBB29B0D-6D71-4993-9575-ADE9845AAD34}">
      <dgm:prSet/>
      <dgm:spPr/>
      <dgm:t>
        <a:bodyPr/>
        <a:lstStyle/>
        <a:p>
          <a:r>
            <a:rPr lang="tr-TR"/>
            <a:t>• Sınıflandırma, </a:t>
          </a:r>
          <a:endParaRPr lang="en-US"/>
        </a:p>
      </dgm:t>
    </dgm:pt>
    <dgm:pt modelId="{D75FF645-4B2E-4E00-9979-4FF3F58F3A79}" type="parTrans" cxnId="{2CAA4C02-4008-43DA-8F37-3F67F9986279}">
      <dgm:prSet/>
      <dgm:spPr/>
      <dgm:t>
        <a:bodyPr/>
        <a:lstStyle/>
        <a:p>
          <a:endParaRPr lang="en-US"/>
        </a:p>
      </dgm:t>
    </dgm:pt>
    <dgm:pt modelId="{16C1B6B0-C517-4463-BF6E-CAED08B4DBD7}" type="sibTrans" cxnId="{2CAA4C02-4008-43DA-8F37-3F67F9986279}">
      <dgm:prSet/>
      <dgm:spPr/>
      <dgm:t>
        <a:bodyPr/>
        <a:lstStyle/>
        <a:p>
          <a:endParaRPr lang="en-US"/>
        </a:p>
      </dgm:t>
    </dgm:pt>
    <dgm:pt modelId="{2923E1EB-E90D-4379-AC63-63E9BB49DB88}">
      <dgm:prSet/>
      <dgm:spPr/>
      <dgm:t>
        <a:bodyPr/>
        <a:lstStyle/>
        <a:p>
          <a:r>
            <a:rPr lang="tr-TR"/>
            <a:t>• Veri İlişkilendirme, </a:t>
          </a:r>
          <a:endParaRPr lang="en-US"/>
        </a:p>
      </dgm:t>
    </dgm:pt>
    <dgm:pt modelId="{7C3A27BC-AE6F-4E43-9D79-0C64DE10E672}" type="parTrans" cxnId="{8F2A8023-03F7-45DA-8DBC-217BCEA8DF65}">
      <dgm:prSet/>
      <dgm:spPr/>
      <dgm:t>
        <a:bodyPr/>
        <a:lstStyle/>
        <a:p>
          <a:endParaRPr lang="en-US"/>
        </a:p>
      </dgm:t>
    </dgm:pt>
    <dgm:pt modelId="{76A1C1D8-9633-4592-A2DD-9D4276B88DBB}" type="sibTrans" cxnId="{8F2A8023-03F7-45DA-8DBC-217BCEA8DF65}">
      <dgm:prSet/>
      <dgm:spPr/>
      <dgm:t>
        <a:bodyPr/>
        <a:lstStyle/>
        <a:p>
          <a:endParaRPr lang="en-US"/>
        </a:p>
      </dgm:t>
    </dgm:pt>
    <dgm:pt modelId="{B1F8EB99-1955-4D41-822C-4EB9847970E3}">
      <dgm:prSet/>
      <dgm:spPr/>
      <dgm:t>
        <a:bodyPr/>
        <a:lstStyle/>
        <a:p>
          <a:r>
            <a:rPr lang="tr-TR"/>
            <a:t>• Desen eşleştirme, tanıma, </a:t>
          </a:r>
          <a:endParaRPr lang="en-US"/>
        </a:p>
      </dgm:t>
    </dgm:pt>
    <dgm:pt modelId="{43AEB54C-E3BA-48D5-A693-43943377B09E}" type="parTrans" cxnId="{4659BAE3-E77C-48AC-816D-271D4C8AC8CC}">
      <dgm:prSet/>
      <dgm:spPr/>
      <dgm:t>
        <a:bodyPr/>
        <a:lstStyle/>
        <a:p>
          <a:endParaRPr lang="en-US"/>
        </a:p>
      </dgm:t>
    </dgm:pt>
    <dgm:pt modelId="{F715AE97-210F-4188-B0E6-4EEED665A2B1}" type="sibTrans" cxnId="{4659BAE3-E77C-48AC-816D-271D4C8AC8CC}">
      <dgm:prSet/>
      <dgm:spPr/>
      <dgm:t>
        <a:bodyPr/>
        <a:lstStyle/>
        <a:p>
          <a:endParaRPr lang="en-US"/>
        </a:p>
      </dgm:t>
    </dgm:pt>
    <dgm:pt modelId="{4E6116AD-261C-41A7-AA88-23E77D0F1A4C}">
      <dgm:prSet/>
      <dgm:spPr/>
      <dgm:t>
        <a:bodyPr/>
        <a:lstStyle/>
        <a:p>
          <a:r>
            <a:rPr lang="tr-TR"/>
            <a:t>• Kavramlaştırma / kümeleme, </a:t>
          </a:r>
          <a:endParaRPr lang="en-US"/>
        </a:p>
      </dgm:t>
    </dgm:pt>
    <dgm:pt modelId="{12E796C2-3C7C-47A8-B2AC-D720FE9F39A9}" type="parTrans" cxnId="{55409008-C815-4725-9B05-3DC686266426}">
      <dgm:prSet/>
      <dgm:spPr/>
      <dgm:t>
        <a:bodyPr/>
        <a:lstStyle/>
        <a:p>
          <a:endParaRPr lang="en-US"/>
        </a:p>
      </dgm:t>
    </dgm:pt>
    <dgm:pt modelId="{ACD71D3E-BE86-4F45-88F7-2CB44B9D34B0}" type="sibTrans" cxnId="{55409008-C815-4725-9B05-3DC686266426}">
      <dgm:prSet/>
      <dgm:spPr/>
      <dgm:t>
        <a:bodyPr/>
        <a:lstStyle/>
        <a:p>
          <a:endParaRPr lang="en-US"/>
        </a:p>
      </dgm:t>
    </dgm:pt>
    <dgm:pt modelId="{188510C8-2611-4209-BD75-5A1B50828593}">
      <dgm:prSet/>
      <dgm:spPr/>
      <dgm:t>
        <a:bodyPr/>
        <a:lstStyle/>
        <a:p>
          <a:r>
            <a:rPr lang="tr-TR"/>
            <a:t>• Zaman serileri analizleri, </a:t>
          </a:r>
          <a:endParaRPr lang="en-US"/>
        </a:p>
      </dgm:t>
    </dgm:pt>
    <dgm:pt modelId="{4E01D50A-9025-4F96-960F-E21DA5A935D5}" type="parTrans" cxnId="{D38C0C8F-EE44-4884-A531-100109DAF93A}">
      <dgm:prSet/>
      <dgm:spPr/>
      <dgm:t>
        <a:bodyPr/>
        <a:lstStyle/>
        <a:p>
          <a:endParaRPr lang="en-US"/>
        </a:p>
      </dgm:t>
    </dgm:pt>
    <dgm:pt modelId="{9D310104-A012-4D5B-892E-160FD0838975}" type="sibTrans" cxnId="{D38C0C8F-EE44-4884-A531-100109DAF93A}">
      <dgm:prSet/>
      <dgm:spPr/>
      <dgm:t>
        <a:bodyPr/>
        <a:lstStyle/>
        <a:p>
          <a:endParaRPr lang="en-US"/>
        </a:p>
      </dgm:t>
    </dgm:pt>
    <dgm:pt modelId="{3CAD4F7C-18A8-4875-8AD7-8D4C1E5FF2F4}">
      <dgm:prSet/>
      <dgm:spPr/>
      <dgm:t>
        <a:bodyPr/>
        <a:lstStyle/>
        <a:p>
          <a:r>
            <a:rPr lang="tr-TR"/>
            <a:t>• Sinyal filtreleme, </a:t>
          </a:r>
          <a:endParaRPr lang="en-US"/>
        </a:p>
      </dgm:t>
    </dgm:pt>
    <dgm:pt modelId="{F83C7EB1-CA12-4C25-BC19-5828CEE23D1F}" type="parTrans" cxnId="{054BFE2D-2EAB-43D5-906C-95914CF5E147}">
      <dgm:prSet/>
      <dgm:spPr/>
      <dgm:t>
        <a:bodyPr/>
        <a:lstStyle/>
        <a:p>
          <a:endParaRPr lang="en-US"/>
        </a:p>
      </dgm:t>
    </dgm:pt>
    <dgm:pt modelId="{94EAB897-9662-4535-AF71-C04AD51FE9B1}" type="sibTrans" cxnId="{054BFE2D-2EAB-43D5-906C-95914CF5E147}">
      <dgm:prSet/>
      <dgm:spPr/>
      <dgm:t>
        <a:bodyPr/>
        <a:lstStyle/>
        <a:p>
          <a:endParaRPr lang="en-US"/>
        </a:p>
      </dgm:t>
    </dgm:pt>
    <dgm:pt modelId="{EB86ECE2-07BE-402B-8EB9-51AFEB0A214E}">
      <dgm:prSet/>
      <dgm:spPr/>
      <dgm:t>
        <a:bodyPr/>
        <a:lstStyle/>
        <a:p>
          <a:r>
            <a:rPr lang="tr-TR"/>
            <a:t>• Veri sıkıştırma, </a:t>
          </a:r>
          <a:endParaRPr lang="en-US"/>
        </a:p>
      </dgm:t>
    </dgm:pt>
    <dgm:pt modelId="{5AC616BA-2FDA-4700-A8BF-7F67AD8A31D6}" type="parTrans" cxnId="{9500FE44-8351-4F51-9646-9EA9C658810B}">
      <dgm:prSet/>
      <dgm:spPr/>
      <dgm:t>
        <a:bodyPr/>
        <a:lstStyle/>
        <a:p>
          <a:endParaRPr lang="en-US"/>
        </a:p>
      </dgm:t>
    </dgm:pt>
    <dgm:pt modelId="{041CE844-C947-45F0-9DC1-B13BCB1BD4E2}" type="sibTrans" cxnId="{9500FE44-8351-4F51-9646-9EA9C658810B}">
      <dgm:prSet/>
      <dgm:spPr/>
      <dgm:t>
        <a:bodyPr/>
        <a:lstStyle/>
        <a:p>
          <a:endParaRPr lang="en-US"/>
        </a:p>
      </dgm:t>
    </dgm:pt>
    <dgm:pt modelId="{0239A38A-4DAC-4E9D-BDF7-A48C4C286555}">
      <dgm:prSet/>
      <dgm:spPr/>
      <dgm:t>
        <a:bodyPr/>
        <a:lstStyle/>
        <a:p>
          <a:r>
            <a:rPr lang="tr-TR"/>
            <a:t>• Doğrusal olmayan sinyal işleme, </a:t>
          </a:r>
          <a:endParaRPr lang="en-US"/>
        </a:p>
      </dgm:t>
    </dgm:pt>
    <dgm:pt modelId="{8D70C27C-29BD-435E-9025-26057A2B194A}" type="parTrans" cxnId="{6D69AA07-ED76-4596-BB21-F1319AB9498D}">
      <dgm:prSet/>
      <dgm:spPr/>
      <dgm:t>
        <a:bodyPr/>
        <a:lstStyle/>
        <a:p>
          <a:endParaRPr lang="en-US"/>
        </a:p>
      </dgm:t>
    </dgm:pt>
    <dgm:pt modelId="{64675D31-CAF6-409B-913D-3778A6FA7A31}" type="sibTrans" cxnId="{6D69AA07-ED76-4596-BB21-F1319AB9498D}">
      <dgm:prSet/>
      <dgm:spPr/>
      <dgm:t>
        <a:bodyPr/>
        <a:lstStyle/>
        <a:p>
          <a:endParaRPr lang="en-US"/>
        </a:p>
      </dgm:t>
    </dgm:pt>
    <dgm:pt modelId="{E86D2FFC-7239-4628-BD91-32A7E77869E1}">
      <dgm:prSet/>
      <dgm:spPr/>
      <dgm:t>
        <a:bodyPr/>
        <a:lstStyle/>
        <a:p>
          <a:r>
            <a:rPr lang="tr-TR"/>
            <a:t>• Doğrusal olmayan sistem modelleme, </a:t>
          </a:r>
          <a:endParaRPr lang="en-US"/>
        </a:p>
      </dgm:t>
    </dgm:pt>
    <dgm:pt modelId="{C84B780F-9A18-4B69-AADB-E4EFE7D65D54}" type="parTrans" cxnId="{3A3FA09F-3FBC-4ADE-9FED-D029A3DA60FC}">
      <dgm:prSet/>
      <dgm:spPr/>
      <dgm:t>
        <a:bodyPr/>
        <a:lstStyle/>
        <a:p>
          <a:endParaRPr lang="en-US"/>
        </a:p>
      </dgm:t>
    </dgm:pt>
    <dgm:pt modelId="{831E2EA4-AC3F-4340-9386-E1993FEA9740}" type="sibTrans" cxnId="{3A3FA09F-3FBC-4ADE-9FED-D029A3DA60FC}">
      <dgm:prSet/>
      <dgm:spPr/>
      <dgm:t>
        <a:bodyPr/>
        <a:lstStyle/>
        <a:p>
          <a:endParaRPr lang="en-US"/>
        </a:p>
      </dgm:t>
    </dgm:pt>
    <dgm:pt modelId="{B7BAD65A-8189-4EA3-BA10-32537A04CED9}">
      <dgm:prSet/>
      <dgm:spPr/>
      <dgm:t>
        <a:bodyPr/>
        <a:lstStyle/>
        <a:p>
          <a:r>
            <a:rPr lang="tr-TR"/>
            <a:t>• Optimizasyon, </a:t>
          </a:r>
          <a:endParaRPr lang="en-US"/>
        </a:p>
      </dgm:t>
    </dgm:pt>
    <dgm:pt modelId="{7D2714A6-4B70-4AF3-BC19-C9D5FF185CB1}" type="parTrans" cxnId="{04B25381-322D-4B53-9A33-7C885D566E4A}">
      <dgm:prSet/>
      <dgm:spPr/>
      <dgm:t>
        <a:bodyPr/>
        <a:lstStyle/>
        <a:p>
          <a:endParaRPr lang="en-US"/>
        </a:p>
      </dgm:t>
    </dgm:pt>
    <dgm:pt modelId="{3CD3AA0C-B299-4186-BE79-730F6725F1DA}" type="sibTrans" cxnId="{04B25381-322D-4B53-9A33-7C885D566E4A}">
      <dgm:prSet/>
      <dgm:spPr/>
      <dgm:t>
        <a:bodyPr/>
        <a:lstStyle/>
        <a:p>
          <a:endParaRPr lang="en-US"/>
        </a:p>
      </dgm:t>
    </dgm:pt>
    <dgm:pt modelId="{CBCF54C7-D66C-4FAD-A923-34432461DEEE}">
      <dgm:prSet/>
      <dgm:spPr/>
      <dgm:t>
        <a:bodyPr/>
        <a:lstStyle/>
        <a:p>
          <a:r>
            <a:rPr lang="tr-TR"/>
            <a:t>• Zeki ve doğrusal olmayan kontrol</a:t>
          </a:r>
          <a:endParaRPr lang="en-US"/>
        </a:p>
      </dgm:t>
    </dgm:pt>
    <dgm:pt modelId="{7F052546-C37A-42C1-9ECE-0646B4BFFA40}" type="parTrans" cxnId="{3ACF231C-9E7C-4DA2-BDB7-B64D0FD19F8F}">
      <dgm:prSet/>
      <dgm:spPr/>
      <dgm:t>
        <a:bodyPr/>
        <a:lstStyle/>
        <a:p>
          <a:endParaRPr lang="en-US"/>
        </a:p>
      </dgm:t>
    </dgm:pt>
    <dgm:pt modelId="{1A3A6627-933E-4E3A-8BE2-DB4EA4B46AA6}" type="sibTrans" cxnId="{3ACF231C-9E7C-4DA2-BDB7-B64D0FD19F8F}">
      <dgm:prSet/>
      <dgm:spPr/>
      <dgm:t>
        <a:bodyPr/>
        <a:lstStyle/>
        <a:p>
          <a:endParaRPr lang="en-US"/>
        </a:p>
      </dgm:t>
    </dgm:pt>
    <dgm:pt modelId="{87D3761E-FA38-4B92-B728-B6E95B9BD472}" type="pres">
      <dgm:prSet presAssocID="{F168C478-2B6C-4ED3-8E54-8413D777271B}" presName="vert0" presStyleCnt="0">
        <dgm:presLayoutVars>
          <dgm:dir/>
          <dgm:animOne val="branch"/>
          <dgm:animLvl val="lvl"/>
        </dgm:presLayoutVars>
      </dgm:prSet>
      <dgm:spPr/>
    </dgm:pt>
    <dgm:pt modelId="{CCA66725-2F18-4729-82B5-0274F80EA831}" type="pres">
      <dgm:prSet presAssocID="{2F8FDBC6-7110-4338-92F1-6454C61D4EA4}" presName="thickLine" presStyleLbl="alignNode1" presStyleIdx="0" presStyleCnt="12"/>
      <dgm:spPr/>
    </dgm:pt>
    <dgm:pt modelId="{1EB400A5-1002-4FE0-8273-29A11A43C7F9}" type="pres">
      <dgm:prSet presAssocID="{2F8FDBC6-7110-4338-92F1-6454C61D4EA4}" presName="horz1" presStyleCnt="0"/>
      <dgm:spPr/>
    </dgm:pt>
    <dgm:pt modelId="{128F384D-344B-44FE-BDF0-6A8E3704CD91}" type="pres">
      <dgm:prSet presAssocID="{2F8FDBC6-7110-4338-92F1-6454C61D4EA4}" presName="tx1" presStyleLbl="revTx" presStyleIdx="0" presStyleCnt="12"/>
      <dgm:spPr/>
    </dgm:pt>
    <dgm:pt modelId="{4EF0BFC1-7EFA-40B7-8469-E1AFE65D45F0}" type="pres">
      <dgm:prSet presAssocID="{2F8FDBC6-7110-4338-92F1-6454C61D4EA4}" presName="vert1" presStyleCnt="0"/>
      <dgm:spPr/>
    </dgm:pt>
    <dgm:pt modelId="{84497664-85F0-4FB1-9651-B2E4541A4BDA}" type="pres">
      <dgm:prSet presAssocID="{DBB29B0D-6D71-4993-9575-ADE9845AAD34}" presName="thickLine" presStyleLbl="alignNode1" presStyleIdx="1" presStyleCnt="12"/>
      <dgm:spPr/>
    </dgm:pt>
    <dgm:pt modelId="{3A8A1E44-DEEB-4AB4-A436-7417FDD03055}" type="pres">
      <dgm:prSet presAssocID="{DBB29B0D-6D71-4993-9575-ADE9845AAD34}" presName="horz1" presStyleCnt="0"/>
      <dgm:spPr/>
    </dgm:pt>
    <dgm:pt modelId="{0987089A-0F51-4747-96EE-F2AE6969C739}" type="pres">
      <dgm:prSet presAssocID="{DBB29B0D-6D71-4993-9575-ADE9845AAD34}" presName="tx1" presStyleLbl="revTx" presStyleIdx="1" presStyleCnt="12"/>
      <dgm:spPr/>
    </dgm:pt>
    <dgm:pt modelId="{5616BA07-96B2-4E53-B091-1BD7CF840957}" type="pres">
      <dgm:prSet presAssocID="{DBB29B0D-6D71-4993-9575-ADE9845AAD34}" presName="vert1" presStyleCnt="0"/>
      <dgm:spPr/>
    </dgm:pt>
    <dgm:pt modelId="{6092D773-D571-4EE1-8CB7-B6FA4642618D}" type="pres">
      <dgm:prSet presAssocID="{2923E1EB-E90D-4379-AC63-63E9BB49DB88}" presName="thickLine" presStyleLbl="alignNode1" presStyleIdx="2" presStyleCnt="12"/>
      <dgm:spPr/>
    </dgm:pt>
    <dgm:pt modelId="{7B595244-32FE-43D2-8C9E-730E05CD38FC}" type="pres">
      <dgm:prSet presAssocID="{2923E1EB-E90D-4379-AC63-63E9BB49DB88}" presName="horz1" presStyleCnt="0"/>
      <dgm:spPr/>
    </dgm:pt>
    <dgm:pt modelId="{A8B9D57E-75EA-4E72-A290-3B82992AF45E}" type="pres">
      <dgm:prSet presAssocID="{2923E1EB-E90D-4379-AC63-63E9BB49DB88}" presName="tx1" presStyleLbl="revTx" presStyleIdx="2" presStyleCnt="12"/>
      <dgm:spPr/>
    </dgm:pt>
    <dgm:pt modelId="{21948DA7-7B22-40DD-AF72-A14156A8CDA9}" type="pres">
      <dgm:prSet presAssocID="{2923E1EB-E90D-4379-AC63-63E9BB49DB88}" presName="vert1" presStyleCnt="0"/>
      <dgm:spPr/>
    </dgm:pt>
    <dgm:pt modelId="{742776C3-F71C-40E2-B5BA-2865616257C9}" type="pres">
      <dgm:prSet presAssocID="{B1F8EB99-1955-4D41-822C-4EB9847970E3}" presName="thickLine" presStyleLbl="alignNode1" presStyleIdx="3" presStyleCnt="12"/>
      <dgm:spPr/>
    </dgm:pt>
    <dgm:pt modelId="{0EADF57C-2441-48A1-BAEC-BC27A421CC89}" type="pres">
      <dgm:prSet presAssocID="{B1F8EB99-1955-4D41-822C-4EB9847970E3}" presName="horz1" presStyleCnt="0"/>
      <dgm:spPr/>
    </dgm:pt>
    <dgm:pt modelId="{B077A5C2-65DF-4C78-B384-B30B324E8083}" type="pres">
      <dgm:prSet presAssocID="{B1F8EB99-1955-4D41-822C-4EB9847970E3}" presName="tx1" presStyleLbl="revTx" presStyleIdx="3" presStyleCnt="12"/>
      <dgm:spPr/>
    </dgm:pt>
    <dgm:pt modelId="{3B3EBE6D-BF32-4F09-AB4C-F1BDF5F6D5AA}" type="pres">
      <dgm:prSet presAssocID="{B1F8EB99-1955-4D41-822C-4EB9847970E3}" presName="vert1" presStyleCnt="0"/>
      <dgm:spPr/>
    </dgm:pt>
    <dgm:pt modelId="{3B0A4A04-AF99-4478-843D-AE38B0C84A34}" type="pres">
      <dgm:prSet presAssocID="{4E6116AD-261C-41A7-AA88-23E77D0F1A4C}" presName="thickLine" presStyleLbl="alignNode1" presStyleIdx="4" presStyleCnt="12"/>
      <dgm:spPr/>
    </dgm:pt>
    <dgm:pt modelId="{9E0365BA-69EF-48B2-8102-9D7A2686C2E6}" type="pres">
      <dgm:prSet presAssocID="{4E6116AD-261C-41A7-AA88-23E77D0F1A4C}" presName="horz1" presStyleCnt="0"/>
      <dgm:spPr/>
    </dgm:pt>
    <dgm:pt modelId="{E296D3A4-FB3F-4C04-8BE4-4EF5B261860A}" type="pres">
      <dgm:prSet presAssocID="{4E6116AD-261C-41A7-AA88-23E77D0F1A4C}" presName="tx1" presStyleLbl="revTx" presStyleIdx="4" presStyleCnt="12"/>
      <dgm:spPr/>
    </dgm:pt>
    <dgm:pt modelId="{95572EC2-62CE-427A-B54E-7E876D01B12D}" type="pres">
      <dgm:prSet presAssocID="{4E6116AD-261C-41A7-AA88-23E77D0F1A4C}" presName="vert1" presStyleCnt="0"/>
      <dgm:spPr/>
    </dgm:pt>
    <dgm:pt modelId="{0B2ECF40-077B-49D8-B48E-7926DCCF7F07}" type="pres">
      <dgm:prSet presAssocID="{188510C8-2611-4209-BD75-5A1B50828593}" presName="thickLine" presStyleLbl="alignNode1" presStyleIdx="5" presStyleCnt="12"/>
      <dgm:spPr/>
    </dgm:pt>
    <dgm:pt modelId="{63F97345-748E-4878-A9A6-D6D51422E8FD}" type="pres">
      <dgm:prSet presAssocID="{188510C8-2611-4209-BD75-5A1B50828593}" presName="horz1" presStyleCnt="0"/>
      <dgm:spPr/>
    </dgm:pt>
    <dgm:pt modelId="{E374ECA9-38EB-4BAB-9EC1-BA46949D0C95}" type="pres">
      <dgm:prSet presAssocID="{188510C8-2611-4209-BD75-5A1B50828593}" presName="tx1" presStyleLbl="revTx" presStyleIdx="5" presStyleCnt="12"/>
      <dgm:spPr/>
    </dgm:pt>
    <dgm:pt modelId="{5D526B53-FC5A-4EDE-A6FC-2C00CCC99DC7}" type="pres">
      <dgm:prSet presAssocID="{188510C8-2611-4209-BD75-5A1B50828593}" presName="vert1" presStyleCnt="0"/>
      <dgm:spPr/>
    </dgm:pt>
    <dgm:pt modelId="{A00F0694-3DC4-4306-A6B4-2C55F3E86E6F}" type="pres">
      <dgm:prSet presAssocID="{3CAD4F7C-18A8-4875-8AD7-8D4C1E5FF2F4}" presName="thickLine" presStyleLbl="alignNode1" presStyleIdx="6" presStyleCnt="12"/>
      <dgm:spPr/>
    </dgm:pt>
    <dgm:pt modelId="{4186ACB8-C08C-4BB1-877D-B66647A95155}" type="pres">
      <dgm:prSet presAssocID="{3CAD4F7C-18A8-4875-8AD7-8D4C1E5FF2F4}" presName="horz1" presStyleCnt="0"/>
      <dgm:spPr/>
    </dgm:pt>
    <dgm:pt modelId="{9074EA9A-A3A6-475D-B099-25EFFEE98E3D}" type="pres">
      <dgm:prSet presAssocID="{3CAD4F7C-18A8-4875-8AD7-8D4C1E5FF2F4}" presName="tx1" presStyleLbl="revTx" presStyleIdx="6" presStyleCnt="12"/>
      <dgm:spPr/>
    </dgm:pt>
    <dgm:pt modelId="{443E4B39-CB67-4DAF-92C4-CAE4F96C4C58}" type="pres">
      <dgm:prSet presAssocID="{3CAD4F7C-18A8-4875-8AD7-8D4C1E5FF2F4}" presName="vert1" presStyleCnt="0"/>
      <dgm:spPr/>
    </dgm:pt>
    <dgm:pt modelId="{B0C1AEEB-7DB8-422F-A4CD-EEB7353871AA}" type="pres">
      <dgm:prSet presAssocID="{EB86ECE2-07BE-402B-8EB9-51AFEB0A214E}" presName="thickLine" presStyleLbl="alignNode1" presStyleIdx="7" presStyleCnt="12"/>
      <dgm:spPr/>
    </dgm:pt>
    <dgm:pt modelId="{182451F6-0522-4379-87FC-390A0304C94C}" type="pres">
      <dgm:prSet presAssocID="{EB86ECE2-07BE-402B-8EB9-51AFEB0A214E}" presName="horz1" presStyleCnt="0"/>
      <dgm:spPr/>
    </dgm:pt>
    <dgm:pt modelId="{16EF4955-D13B-40F2-A6C1-52DF4F7A5FF1}" type="pres">
      <dgm:prSet presAssocID="{EB86ECE2-07BE-402B-8EB9-51AFEB0A214E}" presName="tx1" presStyleLbl="revTx" presStyleIdx="7" presStyleCnt="12"/>
      <dgm:spPr/>
    </dgm:pt>
    <dgm:pt modelId="{0FDB2127-D08E-40B9-AB07-8391B6CF82ED}" type="pres">
      <dgm:prSet presAssocID="{EB86ECE2-07BE-402B-8EB9-51AFEB0A214E}" presName="vert1" presStyleCnt="0"/>
      <dgm:spPr/>
    </dgm:pt>
    <dgm:pt modelId="{BA8EF484-DC4B-48C0-B7FD-CAED2492D9EB}" type="pres">
      <dgm:prSet presAssocID="{0239A38A-4DAC-4E9D-BDF7-A48C4C286555}" presName="thickLine" presStyleLbl="alignNode1" presStyleIdx="8" presStyleCnt="12"/>
      <dgm:spPr/>
    </dgm:pt>
    <dgm:pt modelId="{AAEF8EFF-0EC5-4DD0-9EB7-902ABC5C92CE}" type="pres">
      <dgm:prSet presAssocID="{0239A38A-4DAC-4E9D-BDF7-A48C4C286555}" presName="horz1" presStyleCnt="0"/>
      <dgm:spPr/>
    </dgm:pt>
    <dgm:pt modelId="{41CE5BB8-15DF-47B8-9B7F-2B1225DCDD62}" type="pres">
      <dgm:prSet presAssocID="{0239A38A-4DAC-4E9D-BDF7-A48C4C286555}" presName="tx1" presStyleLbl="revTx" presStyleIdx="8" presStyleCnt="12"/>
      <dgm:spPr/>
    </dgm:pt>
    <dgm:pt modelId="{C73BBC5F-6245-45F9-81E4-0E6EB0C0399A}" type="pres">
      <dgm:prSet presAssocID="{0239A38A-4DAC-4E9D-BDF7-A48C4C286555}" presName="vert1" presStyleCnt="0"/>
      <dgm:spPr/>
    </dgm:pt>
    <dgm:pt modelId="{554391F8-DF77-47DF-A66D-B0F03BBE8F12}" type="pres">
      <dgm:prSet presAssocID="{E86D2FFC-7239-4628-BD91-32A7E77869E1}" presName="thickLine" presStyleLbl="alignNode1" presStyleIdx="9" presStyleCnt="12"/>
      <dgm:spPr/>
    </dgm:pt>
    <dgm:pt modelId="{8584E103-D576-420E-91C8-BBBD26E83D47}" type="pres">
      <dgm:prSet presAssocID="{E86D2FFC-7239-4628-BD91-32A7E77869E1}" presName="horz1" presStyleCnt="0"/>
      <dgm:spPr/>
    </dgm:pt>
    <dgm:pt modelId="{EB249014-E775-4EA2-9CCB-575CA6697EC9}" type="pres">
      <dgm:prSet presAssocID="{E86D2FFC-7239-4628-BD91-32A7E77869E1}" presName="tx1" presStyleLbl="revTx" presStyleIdx="9" presStyleCnt="12"/>
      <dgm:spPr/>
    </dgm:pt>
    <dgm:pt modelId="{31DF0382-257A-4C3A-861D-786A8F5B58FA}" type="pres">
      <dgm:prSet presAssocID="{E86D2FFC-7239-4628-BD91-32A7E77869E1}" presName="vert1" presStyleCnt="0"/>
      <dgm:spPr/>
    </dgm:pt>
    <dgm:pt modelId="{DA3A45AA-6572-4686-9E14-FBB4E8A2B2DF}" type="pres">
      <dgm:prSet presAssocID="{B7BAD65A-8189-4EA3-BA10-32537A04CED9}" presName="thickLine" presStyleLbl="alignNode1" presStyleIdx="10" presStyleCnt="12"/>
      <dgm:spPr/>
    </dgm:pt>
    <dgm:pt modelId="{A7C70959-5ED7-4F21-9C8A-7A1A01AFBC99}" type="pres">
      <dgm:prSet presAssocID="{B7BAD65A-8189-4EA3-BA10-32537A04CED9}" presName="horz1" presStyleCnt="0"/>
      <dgm:spPr/>
    </dgm:pt>
    <dgm:pt modelId="{AADD0DCF-BF62-4FB6-912A-18E30FF62FAE}" type="pres">
      <dgm:prSet presAssocID="{B7BAD65A-8189-4EA3-BA10-32537A04CED9}" presName="tx1" presStyleLbl="revTx" presStyleIdx="10" presStyleCnt="12"/>
      <dgm:spPr/>
    </dgm:pt>
    <dgm:pt modelId="{D5478A1D-9939-4213-8978-145DF3062676}" type="pres">
      <dgm:prSet presAssocID="{B7BAD65A-8189-4EA3-BA10-32537A04CED9}" presName="vert1" presStyleCnt="0"/>
      <dgm:spPr/>
    </dgm:pt>
    <dgm:pt modelId="{A5B5BECD-3EBD-4779-ADE7-9EAD45DA944E}" type="pres">
      <dgm:prSet presAssocID="{CBCF54C7-D66C-4FAD-A923-34432461DEEE}" presName="thickLine" presStyleLbl="alignNode1" presStyleIdx="11" presStyleCnt="12"/>
      <dgm:spPr/>
    </dgm:pt>
    <dgm:pt modelId="{1399C69D-F4E3-47CB-A501-16255986FFD7}" type="pres">
      <dgm:prSet presAssocID="{CBCF54C7-D66C-4FAD-A923-34432461DEEE}" presName="horz1" presStyleCnt="0"/>
      <dgm:spPr/>
    </dgm:pt>
    <dgm:pt modelId="{72688B7E-C247-4E40-83E6-49323C5D5800}" type="pres">
      <dgm:prSet presAssocID="{CBCF54C7-D66C-4FAD-A923-34432461DEEE}" presName="tx1" presStyleLbl="revTx" presStyleIdx="11" presStyleCnt="12"/>
      <dgm:spPr/>
    </dgm:pt>
    <dgm:pt modelId="{8795A46E-CB8C-4345-9ACA-1438CEC3D11A}" type="pres">
      <dgm:prSet presAssocID="{CBCF54C7-D66C-4FAD-A923-34432461DEEE}" presName="vert1" presStyleCnt="0"/>
      <dgm:spPr/>
    </dgm:pt>
  </dgm:ptLst>
  <dgm:cxnLst>
    <dgm:cxn modelId="{2CAA4C02-4008-43DA-8F37-3F67F9986279}" srcId="{F168C478-2B6C-4ED3-8E54-8413D777271B}" destId="{DBB29B0D-6D71-4993-9575-ADE9845AAD34}" srcOrd="1" destOrd="0" parTransId="{D75FF645-4B2E-4E00-9979-4FF3F58F3A79}" sibTransId="{16C1B6B0-C517-4463-BF6E-CAED08B4DBD7}"/>
    <dgm:cxn modelId="{6D69AA07-ED76-4596-BB21-F1319AB9498D}" srcId="{F168C478-2B6C-4ED3-8E54-8413D777271B}" destId="{0239A38A-4DAC-4E9D-BDF7-A48C4C286555}" srcOrd="8" destOrd="0" parTransId="{8D70C27C-29BD-435E-9025-26057A2B194A}" sibTransId="{64675D31-CAF6-409B-913D-3778A6FA7A31}"/>
    <dgm:cxn modelId="{55409008-C815-4725-9B05-3DC686266426}" srcId="{F168C478-2B6C-4ED3-8E54-8413D777271B}" destId="{4E6116AD-261C-41A7-AA88-23E77D0F1A4C}" srcOrd="4" destOrd="0" parTransId="{12E796C2-3C7C-47A8-B2AC-D720FE9F39A9}" sibTransId="{ACD71D3E-BE86-4F45-88F7-2CB44B9D34B0}"/>
    <dgm:cxn modelId="{3ACF231C-9E7C-4DA2-BDB7-B64D0FD19F8F}" srcId="{F168C478-2B6C-4ED3-8E54-8413D777271B}" destId="{CBCF54C7-D66C-4FAD-A923-34432461DEEE}" srcOrd="11" destOrd="0" parTransId="{7F052546-C37A-42C1-9ECE-0646B4BFFA40}" sibTransId="{1A3A6627-933E-4E3A-8BE2-DB4EA4B46AA6}"/>
    <dgm:cxn modelId="{F52DCD1C-21BF-4BF1-9615-A77089CDE3B6}" type="presOf" srcId="{2923E1EB-E90D-4379-AC63-63E9BB49DB88}" destId="{A8B9D57E-75EA-4E72-A290-3B82992AF45E}" srcOrd="0" destOrd="0" presId="urn:microsoft.com/office/officeart/2008/layout/LinedList"/>
    <dgm:cxn modelId="{8F2A8023-03F7-45DA-8DBC-217BCEA8DF65}" srcId="{F168C478-2B6C-4ED3-8E54-8413D777271B}" destId="{2923E1EB-E90D-4379-AC63-63E9BB49DB88}" srcOrd="2" destOrd="0" parTransId="{7C3A27BC-AE6F-4E43-9D79-0C64DE10E672}" sibTransId="{76A1C1D8-9633-4592-A2DD-9D4276B88DBB}"/>
    <dgm:cxn modelId="{054BFE2D-2EAB-43D5-906C-95914CF5E147}" srcId="{F168C478-2B6C-4ED3-8E54-8413D777271B}" destId="{3CAD4F7C-18A8-4875-8AD7-8D4C1E5FF2F4}" srcOrd="6" destOrd="0" parTransId="{F83C7EB1-CA12-4C25-BC19-5828CEE23D1F}" sibTransId="{94EAB897-9662-4535-AF71-C04AD51FE9B1}"/>
    <dgm:cxn modelId="{BB819B39-E740-4918-90C0-837473BBA4B0}" type="presOf" srcId="{CBCF54C7-D66C-4FAD-A923-34432461DEEE}" destId="{72688B7E-C247-4E40-83E6-49323C5D5800}" srcOrd="0" destOrd="0" presId="urn:microsoft.com/office/officeart/2008/layout/LinedList"/>
    <dgm:cxn modelId="{36A3F560-56FC-4520-A407-7A77403714F8}" type="presOf" srcId="{3CAD4F7C-18A8-4875-8AD7-8D4C1E5FF2F4}" destId="{9074EA9A-A3A6-475D-B099-25EFFEE98E3D}" srcOrd="0" destOrd="0" presId="urn:microsoft.com/office/officeart/2008/layout/LinedList"/>
    <dgm:cxn modelId="{9500FE44-8351-4F51-9646-9EA9C658810B}" srcId="{F168C478-2B6C-4ED3-8E54-8413D777271B}" destId="{EB86ECE2-07BE-402B-8EB9-51AFEB0A214E}" srcOrd="7" destOrd="0" parTransId="{5AC616BA-2FDA-4700-A8BF-7F67AD8A31D6}" sibTransId="{041CE844-C947-45F0-9DC1-B13BCB1BD4E2}"/>
    <dgm:cxn modelId="{123AE555-62FB-4D28-87EA-F4A976202249}" type="presOf" srcId="{4E6116AD-261C-41A7-AA88-23E77D0F1A4C}" destId="{E296D3A4-FB3F-4C04-8BE4-4EF5B261860A}" srcOrd="0" destOrd="0" presId="urn:microsoft.com/office/officeart/2008/layout/LinedList"/>
    <dgm:cxn modelId="{63EF8777-8045-453B-AC12-08509137E7DC}" type="presOf" srcId="{2F8FDBC6-7110-4338-92F1-6454C61D4EA4}" destId="{128F384D-344B-44FE-BDF0-6A8E3704CD91}" srcOrd="0" destOrd="0" presId="urn:microsoft.com/office/officeart/2008/layout/LinedList"/>
    <dgm:cxn modelId="{610C4E7C-59C9-4F01-AAE8-C64AF37F3AA7}" type="presOf" srcId="{DBB29B0D-6D71-4993-9575-ADE9845AAD34}" destId="{0987089A-0F51-4747-96EE-F2AE6969C739}" srcOrd="0" destOrd="0" presId="urn:microsoft.com/office/officeart/2008/layout/LinedList"/>
    <dgm:cxn modelId="{04B25381-322D-4B53-9A33-7C885D566E4A}" srcId="{F168C478-2B6C-4ED3-8E54-8413D777271B}" destId="{B7BAD65A-8189-4EA3-BA10-32537A04CED9}" srcOrd="10" destOrd="0" parTransId="{7D2714A6-4B70-4AF3-BC19-C9D5FF185CB1}" sibTransId="{3CD3AA0C-B299-4186-BE79-730F6725F1DA}"/>
    <dgm:cxn modelId="{D38C0C8F-EE44-4884-A531-100109DAF93A}" srcId="{F168C478-2B6C-4ED3-8E54-8413D777271B}" destId="{188510C8-2611-4209-BD75-5A1B50828593}" srcOrd="5" destOrd="0" parTransId="{4E01D50A-9025-4F96-960F-E21DA5A935D5}" sibTransId="{9D310104-A012-4D5B-892E-160FD0838975}"/>
    <dgm:cxn modelId="{D7F7939E-1F06-44E1-9D6D-BEEF53AE4E03}" type="presOf" srcId="{188510C8-2611-4209-BD75-5A1B50828593}" destId="{E374ECA9-38EB-4BAB-9EC1-BA46949D0C95}" srcOrd="0" destOrd="0" presId="urn:microsoft.com/office/officeart/2008/layout/LinedList"/>
    <dgm:cxn modelId="{3A3FA09F-3FBC-4ADE-9FED-D029A3DA60FC}" srcId="{F168C478-2B6C-4ED3-8E54-8413D777271B}" destId="{E86D2FFC-7239-4628-BD91-32A7E77869E1}" srcOrd="9" destOrd="0" parTransId="{C84B780F-9A18-4B69-AADB-E4EFE7D65D54}" sibTransId="{831E2EA4-AC3F-4340-9386-E1993FEA9740}"/>
    <dgm:cxn modelId="{5884EFB0-965C-4710-B1E2-CCDD9A69DB2D}" srcId="{F168C478-2B6C-4ED3-8E54-8413D777271B}" destId="{2F8FDBC6-7110-4338-92F1-6454C61D4EA4}" srcOrd="0" destOrd="0" parTransId="{6A9EEC06-4B2D-40FD-94D4-C1C6845BF939}" sibTransId="{C23A2935-437C-495D-9B8A-030645FB750B}"/>
    <dgm:cxn modelId="{F9B335C6-32DF-4294-9815-DB4794AFDC67}" type="presOf" srcId="{0239A38A-4DAC-4E9D-BDF7-A48C4C286555}" destId="{41CE5BB8-15DF-47B8-9B7F-2B1225DCDD62}" srcOrd="0" destOrd="0" presId="urn:microsoft.com/office/officeart/2008/layout/LinedList"/>
    <dgm:cxn modelId="{905F49CC-9F19-4E0A-B73D-554C8FFA297C}" type="presOf" srcId="{B7BAD65A-8189-4EA3-BA10-32537A04CED9}" destId="{AADD0DCF-BF62-4FB6-912A-18E30FF62FAE}" srcOrd="0" destOrd="0" presId="urn:microsoft.com/office/officeart/2008/layout/LinedList"/>
    <dgm:cxn modelId="{26224AD6-65ED-4EEF-A98F-6AD2130C2807}" type="presOf" srcId="{E86D2FFC-7239-4628-BD91-32A7E77869E1}" destId="{EB249014-E775-4EA2-9CCB-575CA6697EC9}" srcOrd="0" destOrd="0" presId="urn:microsoft.com/office/officeart/2008/layout/LinedList"/>
    <dgm:cxn modelId="{4659BAE3-E77C-48AC-816D-271D4C8AC8CC}" srcId="{F168C478-2B6C-4ED3-8E54-8413D777271B}" destId="{B1F8EB99-1955-4D41-822C-4EB9847970E3}" srcOrd="3" destOrd="0" parTransId="{43AEB54C-E3BA-48D5-A693-43943377B09E}" sibTransId="{F715AE97-210F-4188-B0E6-4EEED665A2B1}"/>
    <dgm:cxn modelId="{EFE425FA-20E4-4D80-AC83-5552CD9E71FD}" type="presOf" srcId="{B1F8EB99-1955-4D41-822C-4EB9847970E3}" destId="{B077A5C2-65DF-4C78-B384-B30B324E8083}" srcOrd="0" destOrd="0" presId="urn:microsoft.com/office/officeart/2008/layout/LinedList"/>
    <dgm:cxn modelId="{2F0549FF-6EFA-45EF-AAC6-87E07D1AC0A7}" type="presOf" srcId="{EB86ECE2-07BE-402B-8EB9-51AFEB0A214E}" destId="{16EF4955-D13B-40F2-A6C1-52DF4F7A5FF1}" srcOrd="0" destOrd="0" presId="urn:microsoft.com/office/officeart/2008/layout/LinedList"/>
    <dgm:cxn modelId="{699F77FF-CA53-46FD-81F2-18AC2F50D539}" type="presOf" srcId="{F168C478-2B6C-4ED3-8E54-8413D777271B}" destId="{87D3761E-FA38-4B92-B728-B6E95B9BD472}" srcOrd="0" destOrd="0" presId="urn:microsoft.com/office/officeart/2008/layout/LinedList"/>
    <dgm:cxn modelId="{1B1F56C7-4106-4E25-A27E-58702F5C1554}" type="presParOf" srcId="{87D3761E-FA38-4B92-B728-B6E95B9BD472}" destId="{CCA66725-2F18-4729-82B5-0274F80EA831}" srcOrd="0" destOrd="0" presId="urn:microsoft.com/office/officeart/2008/layout/LinedList"/>
    <dgm:cxn modelId="{BF9AA10A-DAFE-45CC-A945-8EEB82F7B057}" type="presParOf" srcId="{87D3761E-FA38-4B92-B728-B6E95B9BD472}" destId="{1EB400A5-1002-4FE0-8273-29A11A43C7F9}" srcOrd="1" destOrd="0" presId="urn:microsoft.com/office/officeart/2008/layout/LinedList"/>
    <dgm:cxn modelId="{E67BF9EC-2971-49AB-B56D-69E6A62BEBB4}" type="presParOf" srcId="{1EB400A5-1002-4FE0-8273-29A11A43C7F9}" destId="{128F384D-344B-44FE-BDF0-6A8E3704CD91}" srcOrd="0" destOrd="0" presId="urn:microsoft.com/office/officeart/2008/layout/LinedList"/>
    <dgm:cxn modelId="{18C23195-E0B5-453F-8ACC-8EC572325657}" type="presParOf" srcId="{1EB400A5-1002-4FE0-8273-29A11A43C7F9}" destId="{4EF0BFC1-7EFA-40B7-8469-E1AFE65D45F0}" srcOrd="1" destOrd="0" presId="urn:microsoft.com/office/officeart/2008/layout/LinedList"/>
    <dgm:cxn modelId="{A43C3006-7FA4-4489-A71C-D179BE5AAAE8}" type="presParOf" srcId="{87D3761E-FA38-4B92-B728-B6E95B9BD472}" destId="{84497664-85F0-4FB1-9651-B2E4541A4BDA}" srcOrd="2" destOrd="0" presId="urn:microsoft.com/office/officeart/2008/layout/LinedList"/>
    <dgm:cxn modelId="{305B4ECF-F9F4-4B14-B12A-4FB04D9AD079}" type="presParOf" srcId="{87D3761E-FA38-4B92-B728-B6E95B9BD472}" destId="{3A8A1E44-DEEB-4AB4-A436-7417FDD03055}" srcOrd="3" destOrd="0" presId="urn:microsoft.com/office/officeart/2008/layout/LinedList"/>
    <dgm:cxn modelId="{AAE47B3E-EBC8-48DE-B2FC-058BF64CE152}" type="presParOf" srcId="{3A8A1E44-DEEB-4AB4-A436-7417FDD03055}" destId="{0987089A-0F51-4747-96EE-F2AE6969C739}" srcOrd="0" destOrd="0" presId="urn:microsoft.com/office/officeart/2008/layout/LinedList"/>
    <dgm:cxn modelId="{AC0DA019-CB74-48FC-A38B-8B58F666A91F}" type="presParOf" srcId="{3A8A1E44-DEEB-4AB4-A436-7417FDD03055}" destId="{5616BA07-96B2-4E53-B091-1BD7CF840957}" srcOrd="1" destOrd="0" presId="urn:microsoft.com/office/officeart/2008/layout/LinedList"/>
    <dgm:cxn modelId="{DF278D52-ECE5-4555-9C02-0D5EF37FBE6C}" type="presParOf" srcId="{87D3761E-FA38-4B92-B728-B6E95B9BD472}" destId="{6092D773-D571-4EE1-8CB7-B6FA4642618D}" srcOrd="4" destOrd="0" presId="urn:microsoft.com/office/officeart/2008/layout/LinedList"/>
    <dgm:cxn modelId="{EF42A637-9AFD-4750-B898-1F9726B6F805}" type="presParOf" srcId="{87D3761E-FA38-4B92-B728-B6E95B9BD472}" destId="{7B595244-32FE-43D2-8C9E-730E05CD38FC}" srcOrd="5" destOrd="0" presId="urn:microsoft.com/office/officeart/2008/layout/LinedList"/>
    <dgm:cxn modelId="{C3D93760-81E7-432A-A516-F5B451E39BA0}" type="presParOf" srcId="{7B595244-32FE-43D2-8C9E-730E05CD38FC}" destId="{A8B9D57E-75EA-4E72-A290-3B82992AF45E}" srcOrd="0" destOrd="0" presId="urn:microsoft.com/office/officeart/2008/layout/LinedList"/>
    <dgm:cxn modelId="{149951A0-C0CE-4170-89CA-48D9E560243D}" type="presParOf" srcId="{7B595244-32FE-43D2-8C9E-730E05CD38FC}" destId="{21948DA7-7B22-40DD-AF72-A14156A8CDA9}" srcOrd="1" destOrd="0" presId="urn:microsoft.com/office/officeart/2008/layout/LinedList"/>
    <dgm:cxn modelId="{06CCB5AF-AE40-401B-B43E-263C456C30F6}" type="presParOf" srcId="{87D3761E-FA38-4B92-B728-B6E95B9BD472}" destId="{742776C3-F71C-40E2-B5BA-2865616257C9}" srcOrd="6" destOrd="0" presId="urn:microsoft.com/office/officeart/2008/layout/LinedList"/>
    <dgm:cxn modelId="{E6E9C323-869F-47F3-8FB3-1C6C9D7D6A46}" type="presParOf" srcId="{87D3761E-FA38-4B92-B728-B6E95B9BD472}" destId="{0EADF57C-2441-48A1-BAEC-BC27A421CC89}" srcOrd="7" destOrd="0" presId="urn:microsoft.com/office/officeart/2008/layout/LinedList"/>
    <dgm:cxn modelId="{815E816B-33DC-4C8F-82CC-E8559359FB3F}" type="presParOf" srcId="{0EADF57C-2441-48A1-BAEC-BC27A421CC89}" destId="{B077A5C2-65DF-4C78-B384-B30B324E8083}" srcOrd="0" destOrd="0" presId="urn:microsoft.com/office/officeart/2008/layout/LinedList"/>
    <dgm:cxn modelId="{FC164C4B-C458-409F-9B0F-AEBBB8CFE962}" type="presParOf" srcId="{0EADF57C-2441-48A1-BAEC-BC27A421CC89}" destId="{3B3EBE6D-BF32-4F09-AB4C-F1BDF5F6D5AA}" srcOrd="1" destOrd="0" presId="urn:microsoft.com/office/officeart/2008/layout/LinedList"/>
    <dgm:cxn modelId="{D60EFB80-4FBF-4C7E-8079-F254409C7E73}" type="presParOf" srcId="{87D3761E-FA38-4B92-B728-B6E95B9BD472}" destId="{3B0A4A04-AF99-4478-843D-AE38B0C84A34}" srcOrd="8" destOrd="0" presId="urn:microsoft.com/office/officeart/2008/layout/LinedList"/>
    <dgm:cxn modelId="{0DE422B3-2192-4215-87FC-7AE5BF3CB843}" type="presParOf" srcId="{87D3761E-FA38-4B92-B728-B6E95B9BD472}" destId="{9E0365BA-69EF-48B2-8102-9D7A2686C2E6}" srcOrd="9" destOrd="0" presId="urn:microsoft.com/office/officeart/2008/layout/LinedList"/>
    <dgm:cxn modelId="{38F05C32-0445-485D-9F0E-8E9A3C49BE36}" type="presParOf" srcId="{9E0365BA-69EF-48B2-8102-9D7A2686C2E6}" destId="{E296D3A4-FB3F-4C04-8BE4-4EF5B261860A}" srcOrd="0" destOrd="0" presId="urn:microsoft.com/office/officeart/2008/layout/LinedList"/>
    <dgm:cxn modelId="{649AA663-2316-48F9-AD49-7121691CEA19}" type="presParOf" srcId="{9E0365BA-69EF-48B2-8102-9D7A2686C2E6}" destId="{95572EC2-62CE-427A-B54E-7E876D01B12D}" srcOrd="1" destOrd="0" presId="urn:microsoft.com/office/officeart/2008/layout/LinedList"/>
    <dgm:cxn modelId="{F3488055-4AF3-4B5C-A519-B471DBF7B870}" type="presParOf" srcId="{87D3761E-FA38-4B92-B728-B6E95B9BD472}" destId="{0B2ECF40-077B-49D8-B48E-7926DCCF7F07}" srcOrd="10" destOrd="0" presId="urn:microsoft.com/office/officeart/2008/layout/LinedList"/>
    <dgm:cxn modelId="{435F7B98-4CC5-4B13-AE0D-98D49BCADC4F}" type="presParOf" srcId="{87D3761E-FA38-4B92-B728-B6E95B9BD472}" destId="{63F97345-748E-4878-A9A6-D6D51422E8FD}" srcOrd="11" destOrd="0" presId="urn:microsoft.com/office/officeart/2008/layout/LinedList"/>
    <dgm:cxn modelId="{EE3F0B40-7D97-4E2C-B290-0E1FC4A19A96}" type="presParOf" srcId="{63F97345-748E-4878-A9A6-D6D51422E8FD}" destId="{E374ECA9-38EB-4BAB-9EC1-BA46949D0C95}" srcOrd="0" destOrd="0" presId="urn:microsoft.com/office/officeart/2008/layout/LinedList"/>
    <dgm:cxn modelId="{D8D778E5-4519-4558-B63C-95A689799B6E}" type="presParOf" srcId="{63F97345-748E-4878-A9A6-D6D51422E8FD}" destId="{5D526B53-FC5A-4EDE-A6FC-2C00CCC99DC7}" srcOrd="1" destOrd="0" presId="urn:microsoft.com/office/officeart/2008/layout/LinedList"/>
    <dgm:cxn modelId="{4AA3D4BF-DB82-437F-9F92-0C95D9CECD73}" type="presParOf" srcId="{87D3761E-FA38-4B92-B728-B6E95B9BD472}" destId="{A00F0694-3DC4-4306-A6B4-2C55F3E86E6F}" srcOrd="12" destOrd="0" presId="urn:microsoft.com/office/officeart/2008/layout/LinedList"/>
    <dgm:cxn modelId="{B3F70D15-14DA-462E-9BEC-60153C9F2D43}" type="presParOf" srcId="{87D3761E-FA38-4B92-B728-B6E95B9BD472}" destId="{4186ACB8-C08C-4BB1-877D-B66647A95155}" srcOrd="13" destOrd="0" presId="urn:microsoft.com/office/officeart/2008/layout/LinedList"/>
    <dgm:cxn modelId="{838E514C-E08D-4038-9063-6964860C32BA}" type="presParOf" srcId="{4186ACB8-C08C-4BB1-877D-B66647A95155}" destId="{9074EA9A-A3A6-475D-B099-25EFFEE98E3D}" srcOrd="0" destOrd="0" presId="urn:microsoft.com/office/officeart/2008/layout/LinedList"/>
    <dgm:cxn modelId="{C7C18450-42BC-43AF-8FB6-5B50788BF32D}" type="presParOf" srcId="{4186ACB8-C08C-4BB1-877D-B66647A95155}" destId="{443E4B39-CB67-4DAF-92C4-CAE4F96C4C58}" srcOrd="1" destOrd="0" presId="urn:microsoft.com/office/officeart/2008/layout/LinedList"/>
    <dgm:cxn modelId="{CE12E8F0-6745-43D7-96EA-F48A48BE38DD}" type="presParOf" srcId="{87D3761E-FA38-4B92-B728-B6E95B9BD472}" destId="{B0C1AEEB-7DB8-422F-A4CD-EEB7353871AA}" srcOrd="14" destOrd="0" presId="urn:microsoft.com/office/officeart/2008/layout/LinedList"/>
    <dgm:cxn modelId="{4BDD81EB-4E00-4D34-BD85-5B3B7312674E}" type="presParOf" srcId="{87D3761E-FA38-4B92-B728-B6E95B9BD472}" destId="{182451F6-0522-4379-87FC-390A0304C94C}" srcOrd="15" destOrd="0" presId="urn:microsoft.com/office/officeart/2008/layout/LinedList"/>
    <dgm:cxn modelId="{60B2AF49-5567-4BE5-A6FC-0EFC1E03526F}" type="presParOf" srcId="{182451F6-0522-4379-87FC-390A0304C94C}" destId="{16EF4955-D13B-40F2-A6C1-52DF4F7A5FF1}" srcOrd="0" destOrd="0" presId="urn:microsoft.com/office/officeart/2008/layout/LinedList"/>
    <dgm:cxn modelId="{EFCB4D64-0EF2-4771-A7E9-BEEF6533C1BC}" type="presParOf" srcId="{182451F6-0522-4379-87FC-390A0304C94C}" destId="{0FDB2127-D08E-40B9-AB07-8391B6CF82ED}" srcOrd="1" destOrd="0" presId="urn:microsoft.com/office/officeart/2008/layout/LinedList"/>
    <dgm:cxn modelId="{82C5BDBE-4AC7-48E9-9958-506CD94AC119}" type="presParOf" srcId="{87D3761E-FA38-4B92-B728-B6E95B9BD472}" destId="{BA8EF484-DC4B-48C0-B7FD-CAED2492D9EB}" srcOrd="16" destOrd="0" presId="urn:microsoft.com/office/officeart/2008/layout/LinedList"/>
    <dgm:cxn modelId="{3B1CE401-707C-4A4E-8764-F1515A7601E4}" type="presParOf" srcId="{87D3761E-FA38-4B92-B728-B6E95B9BD472}" destId="{AAEF8EFF-0EC5-4DD0-9EB7-902ABC5C92CE}" srcOrd="17" destOrd="0" presId="urn:microsoft.com/office/officeart/2008/layout/LinedList"/>
    <dgm:cxn modelId="{6F7C03AE-1151-40D9-AAC8-863CF90AC2BC}" type="presParOf" srcId="{AAEF8EFF-0EC5-4DD0-9EB7-902ABC5C92CE}" destId="{41CE5BB8-15DF-47B8-9B7F-2B1225DCDD62}" srcOrd="0" destOrd="0" presId="urn:microsoft.com/office/officeart/2008/layout/LinedList"/>
    <dgm:cxn modelId="{598859F9-70E9-42FF-94EF-6A03DA77C649}" type="presParOf" srcId="{AAEF8EFF-0EC5-4DD0-9EB7-902ABC5C92CE}" destId="{C73BBC5F-6245-45F9-81E4-0E6EB0C0399A}" srcOrd="1" destOrd="0" presId="urn:microsoft.com/office/officeart/2008/layout/LinedList"/>
    <dgm:cxn modelId="{A444767A-B590-49E1-A0AE-95D51D5838D8}" type="presParOf" srcId="{87D3761E-FA38-4B92-B728-B6E95B9BD472}" destId="{554391F8-DF77-47DF-A66D-B0F03BBE8F12}" srcOrd="18" destOrd="0" presId="urn:microsoft.com/office/officeart/2008/layout/LinedList"/>
    <dgm:cxn modelId="{61804294-BC0B-43CF-955B-73528B175865}" type="presParOf" srcId="{87D3761E-FA38-4B92-B728-B6E95B9BD472}" destId="{8584E103-D576-420E-91C8-BBBD26E83D47}" srcOrd="19" destOrd="0" presId="urn:microsoft.com/office/officeart/2008/layout/LinedList"/>
    <dgm:cxn modelId="{5A84B685-BE79-4872-8CF4-8A9C42FA855A}" type="presParOf" srcId="{8584E103-D576-420E-91C8-BBBD26E83D47}" destId="{EB249014-E775-4EA2-9CCB-575CA6697EC9}" srcOrd="0" destOrd="0" presId="urn:microsoft.com/office/officeart/2008/layout/LinedList"/>
    <dgm:cxn modelId="{90CED129-B933-42AE-9C03-244280BDC043}" type="presParOf" srcId="{8584E103-D576-420E-91C8-BBBD26E83D47}" destId="{31DF0382-257A-4C3A-861D-786A8F5B58FA}" srcOrd="1" destOrd="0" presId="urn:microsoft.com/office/officeart/2008/layout/LinedList"/>
    <dgm:cxn modelId="{14A2D61E-C803-4ABE-B5EB-47D08E93F01C}" type="presParOf" srcId="{87D3761E-FA38-4B92-B728-B6E95B9BD472}" destId="{DA3A45AA-6572-4686-9E14-FBB4E8A2B2DF}" srcOrd="20" destOrd="0" presId="urn:microsoft.com/office/officeart/2008/layout/LinedList"/>
    <dgm:cxn modelId="{ED3A886A-FB68-4182-AEC9-F8FAF2A27FB0}" type="presParOf" srcId="{87D3761E-FA38-4B92-B728-B6E95B9BD472}" destId="{A7C70959-5ED7-4F21-9C8A-7A1A01AFBC99}" srcOrd="21" destOrd="0" presId="urn:microsoft.com/office/officeart/2008/layout/LinedList"/>
    <dgm:cxn modelId="{FB098159-8447-4587-A075-1A36D91DC8B4}" type="presParOf" srcId="{A7C70959-5ED7-4F21-9C8A-7A1A01AFBC99}" destId="{AADD0DCF-BF62-4FB6-912A-18E30FF62FAE}" srcOrd="0" destOrd="0" presId="urn:microsoft.com/office/officeart/2008/layout/LinedList"/>
    <dgm:cxn modelId="{45178B5D-A53C-4CD1-9CAB-97533E207EC4}" type="presParOf" srcId="{A7C70959-5ED7-4F21-9C8A-7A1A01AFBC99}" destId="{D5478A1D-9939-4213-8978-145DF3062676}" srcOrd="1" destOrd="0" presId="urn:microsoft.com/office/officeart/2008/layout/LinedList"/>
    <dgm:cxn modelId="{25D594F3-6760-4B87-87AF-460CEFE8F2F7}" type="presParOf" srcId="{87D3761E-FA38-4B92-B728-B6E95B9BD472}" destId="{A5B5BECD-3EBD-4779-ADE7-9EAD45DA944E}" srcOrd="22" destOrd="0" presId="urn:microsoft.com/office/officeart/2008/layout/LinedList"/>
    <dgm:cxn modelId="{3C2A3E4E-DA65-4302-AF05-450FCE268E4F}" type="presParOf" srcId="{87D3761E-FA38-4B92-B728-B6E95B9BD472}" destId="{1399C69D-F4E3-47CB-A501-16255986FFD7}" srcOrd="23" destOrd="0" presId="urn:microsoft.com/office/officeart/2008/layout/LinedList"/>
    <dgm:cxn modelId="{292D6428-7F85-4A4B-B9DF-CEF214DB2C71}" type="presParOf" srcId="{1399C69D-F4E3-47CB-A501-16255986FFD7}" destId="{72688B7E-C247-4E40-83E6-49323C5D5800}" srcOrd="0" destOrd="0" presId="urn:microsoft.com/office/officeart/2008/layout/LinedList"/>
    <dgm:cxn modelId="{60003BAA-F0B0-4F59-A766-748A59BEE133}" type="presParOf" srcId="{1399C69D-F4E3-47CB-A501-16255986FFD7}" destId="{8795A46E-CB8C-4345-9ACA-1438CEC3D1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E9CAE0-F795-4E5C-87CC-D48830744D4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FB12AB2-D223-401D-9ED5-DE535CF60A1D}">
      <dgm:prSet/>
      <dgm:spPr/>
      <dgm:t>
        <a:bodyPr/>
        <a:lstStyle/>
        <a:p>
          <a:r>
            <a:rPr lang="tr-TR"/>
            <a:t>Birim Basamak</a:t>
          </a:r>
          <a:endParaRPr lang="en-US"/>
        </a:p>
      </dgm:t>
    </dgm:pt>
    <dgm:pt modelId="{ED2D2351-197F-4148-8753-5E5B5A01595E}" type="parTrans" cxnId="{F9360576-5F26-45D7-BA44-F583DA63372C}">
      <dgm:prSet/>
      <dgm:spPr/>
      <dgm:t>
        <a:bodyPr/>
        <a:lstStyle/>
        <a:p>
          <a:endParaRPr lang="en-US"/>
        </a:p>
      </dgm:t>
    </dgm:pt>
    <dgm:pt modelId="{D82BC9FA-5088-4743-9151-B77B277EAC46}" type="sibTrans" cxnId="{F9360576-5F26-45D7-BA44-F583DA63372C}">
      <dgm:prSet/>
      <dgm:spPr/>
      <dgm:t>
        <a:bodyPr/>
        <a:lstStyle/>
        <a:p>
          <a:endParaRPr lang="en-US"/>
        </a:p>
      </dgm:t>
    </dgm:pt>
    <dgm:pt modelId="{33AEF97A-37C3-4DA2-B42A-E20E0C409D24}">
      <dgm:prSet/>
      <dgm:spPr/>
      <dgm:t>
        <a:bodyPr/>
        <a:lstStyle/>
        <a:p>
          <a:r>
            <a:rPr lang="tr-TR"/>
            <a:t>İşaret(Sign)</a:t>
          </a:r>
          <a:endParaRPr lang="en-US"/>
        </a:p>
      </dgm:t>
    </dgm:pt>
    <dgm:pt modelId="{E0A2DB45-45E5-46F2-8727-22C018A791C4}" type="parTrans" cxnId="{566E5DA8-BA1C-4679-866A-30360CA3A8AE}">
      <dgm:prSet/>
      <dgm:spPr/>
      <dgm:t>
        <a:bodyPr/>
        <a:lstStyle/>
        <a:p>
          <a:endParaRPr lang="en-US"/>
        </a:p>
      </dgm:t>
    </dgm:pt>
    <dgm:pt modelId="{232B998B-D913-4891-B391-D5A7292EA4A6}" type="sibTrans" cxnId="{566E5DA8-BA1C-4679-866A-30360CA3A8AE}">
      <dgm:prSet/>
      <dgm:spPr/>
      <dgm:t>
        <a:bodyPr/>
        <a:lstStyle/>
        <a:p>
          <a:endParaRPr lang="en-US"/>
        </a:p>
      </dgm:t>
    </dgm:pt>
    <dgm:pt modelId="{DF66016F-FFF0-43B0-AB14-80BA531735C5}">
      <dgm:prSet/>
      <dgm:spPr/>
      <dgm:t>
        <a:bodyPr/>
        <a:lstStyle/>
        <a:p>
          <a:r>
            <a:rPr lang="tr-TR"/>
            <a:t>Doğrusal(Linear)</a:t>
          </a:r>
          <a:endParaRPr lang="en-US"/>
        </a:p>
      </dgm:t>
    </dgm:pt>
    <dgm:pt modelId="{F3C8003D-2618-47BA-9468-F88E2314F866}" type="parTrans" cxnId="{2AE62EC1-2962-4DBE-A8A3-F38120C2530C}">
      <dgm:prSet/>
      <dgm:spPr/>
      <dgm:t>
        <a:bodyPr/>
        <a:lstStyle/>
        <a:p>
          <a:endParaRPr lang="en-US"/>
        </a:p>
      </dgm:t>
    </dgm:pt>
    <dgm:pt modelId="{0FC2AE53-1222-45FE-9A43-F37747E6D34B}" type="sibTrans" cxnId="{2AE62EC1-2962-4DBE-A8A3-F38120C2530C}">
      <dgm:prSet/>
      <dgm:spPr/>
      <dgm:t>
        <a:bodyPr/>
        <a:lstStyle/>
        <a:p>
          <a:endParaRPr lang="en-US"/>
        </a:p>
      </dgm:t>
    </dgm:pt>
    <dgm:pt modelId="{AA027DF4-B57C-4124-BD1C-5CD3EF043A31}">
      <dgm:prSet/>
      <dgm:spPr/>
      <dgm:t>
        <a:bodyPr/>
        <a:lstStyle/>
        <a:p>
          <a:r>
            <a:rPr lang="tr-TR"/>
            <a:t>Parçalı (Piece-wise)</a:t>
          </a:r>
          <a:endParaRPr lang="en-US"/>
        </a:p>
      </dgm:t>
    </dgm:pt>
    <dgm:pt modelId="{DC16ED2F-E493-49A9-B99F-ED938CBC74CF}" type="parTrans" cxnId="{0DECF8ED-4319-49B4-854A-5439E2A6B79E}">
      <dgm:prSet/>
      <dgm:spPr/>
      <dgm:t>
        <a:bodyPr/>
        <a:lstStyle/>
        <a:p>
          <a:endParaRPr lang="en-US"/>
        </a:p>
      </dgm:t>
    </dgm:pt>
    <dgm:pt modelId="{4BA1A88D-6787-40F0-980B-AFB1C1D33B3A}" type="sibTrans" cxnId="{0DECF8ED-4319-49B4-854A-5439E2A6B79E}">
      <dgm:prSet/>
      <dgm:spPr/>
      <dgm:t>
        <a:bodyPr/>
        <a:lstStyle/>
        <a:p>
          <a:endParaRPr lang="en-US"/>
        </a:p>
      </dgm:t>
    </dgm:pt>
    <dgm:pt modelId="{52E5A5F7-4300-486E-90CC-D4F1C008FBAB}">
      <dgm:prSet/>
      <dgm:spPr/>
      <dgm:t>
        <a:bodyPr/>
        <a:lstStyle/>
        <a:p>
          <a:r>
            <a:rPr lang="tr-TR"/>
            <a:t>Lojistik(Logistic,Sigmoid)</a:t>
          </a:r>
          <a:endParaRPr lang="en-US"/>
        </a:p>
      </dgm:t>
    </dgm:pt>
    <dgm:pt modelId="{0CB2E7D1-65F5-492C-9EA1-3FCD995C0CC0}" type="parTrans" cxnId="{D43A339D-BCCB-43DB-A1EB-EC28B7964B9D}">
      <dgm:prSet/>
      <dgm:spPr/>
      <dgm:t>
        <a:bodyPr/>
        <a:lstStyle/>
        <a:p>
          <a:endParaRPr lang="en-US"/>
        </a:p>
      </dgm:t>
    </dgm:pt>
    <dgm:pt modelId="{A6D32037-2841-47DD-9426-70BE840CBBCA}" type="sibTrans" cxnId="{D43A339D-BCCB-43DB-A1EB-EC28B7964B9D}">
      <dgm:prSet/>
      <dgm:spPr/>
      <dgm:t>
        <a:bodyPr/>
        <a:lstStyle/>
        <a:p>
          <a:endParaRPr lang="en-US"/>
        </a:p>
      </dgm:t>
    </dgm:pt>
    <dgm:pt modelId="{0D4BD0A1-1162-45CF-927C-B1E3DA02589F}">
      <dgm:prSet/>
      <dgm:spPr/>
      <dgm:t>
        <a:bodyPr/>
        <a:lstStyle/>
        <a:p>
          <a:r>
            <a:rPr lang="tr-TR"/>
            <a:t>Hiperbolik Tanjant (Hyperbolic Tangent)</a:t>
          </a:r>
          <a:endParaRPr lang="en-US"/>
        </a:p>
      </dgm:t>
    </dgm:pt>
    <dgm:pt modelId="{46BDA33F-ED06-4139-AF43-E76B2FE26147}" type="parTrans" cxnId="{2AB4527D-0988-49EF-A735-2475203C3CA3}">
      <dgm:prSet/>
      <dgm:spPr/>
      <dgm:t>
        <a:bodyPr/>
        <a:lstStyle/>
        <a:p>
          <a:endParaRPr lang="en-US"/>
        </a:p>
      </dgm:t>
    </dgm:pt>
    <dgm:pt modelId="{80B83344-4007-43EB-8BB9-2D3ED121341D}" type="sibTrans" cxnId="{2AB4527D-0988-49EF-A735-2475203C3CA3}">
      <dgm:prSet/>
      <dgm:spPr/>
      <dgm:t>
        <a:bodyPr/>
        <a:lstStyle/>
        <a:p>
          <a:endParaRPr lang="en-US"/>
        </a:p>
      </dgm:t>
    </dgm:pt>
    <dgm:pt modelId="{11605914-A0E6-4612-9696-A7850D6227AC}">
      <dgm:prSet/>
      <dgm:spPr/>
      <dgm:t>
        <a:bodyPr/>
        <a:lstStyle/>
        <a:p>
          <a:r>
            <a:rPr lang="tr-TR"/>
            <a:t>Doğrultucu (ReLU, Rectified Linear Unit)</a:t>
          </a:r>
          <a:endParaRPr lang="en-US"/>
        </a:p>
      </dgm:t>
    </dgm:pt>
    <dgm:pt modelId="{B792EF0B-725A-478F-BFFC-1DE46D7BBFFC}" type="parTrans" cxnId="{FA4136CE-D89A-45CD-A56D-35343DA3E159}">
      <dgm:prSet/>
      <dgm:spPr/>
      <dgm:t>
        <a:bodyPr/>
        <a:lstStyle/>
        <a:p>
          <a:endParaRPr lang="en-US"/>
        </a:p>
      </dgm:t>
    </dgm:pt>
    <dgm:pt modelId="{9BD54514-F07A-4FFE-AF38-1EEFDA0A8499}" type="sibTrans" cxnId="{FA4136CE-D89A-45CD-A56D-35343DA3E159}">
      <dgm:prSet/>
      <dgm:spPr/>
      <dgm:t>
        <a:bodyPr/>
        <a:lstStyle/>
        <a:p>
          <a:endParaRPr lang="en-US"/>
        </a:p>
      </dgm:t>
    </dgm:pt>
    <dgm:pt modelId="{B84A801B-1C0F-4BD0-A607-D6E0D60E03AB}">
      <dgm:prSet/>
      <dgm:spPr/>
      <dgm:t>
        <a:bodyPr/>
        <a:lstStyle/>
        <a:p>
          <a:r>
            <a:rPr lang="tr-TR"/>
            <a:t>Doğrultucu (Softplus)</a:t>
          </a:r>
          <a:endParaRPr lang="en-US"/>
        </a:p>
      </dgm:t>
    </dgm:pt>
    <dgm:pt modelId="{05863F4C-E502-45DD-BF94-73E74949DF15}" type="parTrans" cxnId="{DAE01C39-B4CF-4482-A6D8-1CF5EEB146F2}">
      <dgm:prSet/>
      <dgm:spPr/>
      <dgm:t>
        <a:bodyPr/>
        <a:lstStyle/>
        <a:p>
          <a:endParaRPr lang="en-US"/>
        </a:p>
      </dgm:t>
    </dgm:pt>
    <dgm:pt modelId="{A23F5A3B-9C7A-42C9-ABEF-C706D2F0E96A}" type="sibTrans" cxnId="{DAE01C39-B4CF-4482-A6D8-1CF5EEB146F2}">
      <dgm:prSet/>
      <dgm:spPr/>
      <dgm:t>
        <a:bodyPr/>
        <a:lstStyle/>
        <a:p>
          <a:endParaRPr lang="en-US"/>
        </a:p>
      </dgm:t>
    </dgm:pt>
    <dgm:pt modelId="{AD524C40-996D-48C2-892B-F9AB639A37AB}" type="pres">
      <dgm:prSet presAssocID="{80E9CAE0-F795-4E5C-87CC-D48830744D4C}" presName="vert0" presStyleCnt="0">
        <dgm:presLayoutVars>
          <dgm:dir/>
          <dgm:animOne val="branch"/>
          <dgm:animLvl val="lvl"/>
        </dgm:presLayoutVars>
      </dgm:prSet>
      <dgm:spPr/>
    </dgm:pt>
    <dgm:pt modelId="{DAF8F2D0-CB0C-4163-9C6B-9069E5195F97}" type="pres">
      <dgm:prSet presAssocID="{1FB12AB2-D223-401D-9ED5-DE535CF60A1D}" presName="thickLine" presStyleLbl="alignNode1" presStyleIdx="0" presStyleCnt="8"/>
      <dgm:spPr/>
    </dgm:pt>
    <dgm:pt modelId="{29B217DE-8342-4E0F-988F-BD40B0F7964B}" type="pres">
      <dgm:prSet presAssocID="{1FB12AB2-D223-401D-9ED5-DE535CF60A1D}" presName="horz1" presStyleCnt="0"/>
      <dgm:spPr/>
    </dgm:pt>
    <dgm:pt modelId="{79CA8989-3F77-4D82-9632-2C29B60FCAE0}" type="pres">
      <dgm:prSet presAssocID="{1FB12AB2-D223-401D-9ED5-DE535CF60A1D}" presName="tx1" presStyleLbl="revTx" presStyleIdx="0" presStyleCnt="8"/>
      <dgm:spPr/>
    </dgm:pt>
    <dgm:pt modelId="{3A260679-727F-4A48-A007-FF0902B3A8ED}" type="pres">
      <dgm:prSet presAssocID="{1FB12AB2-D223-401D-9ED5-DE535CF60A1D}" presName="vert1" presStyleCnt="0"/>
      <dgm:spPr/>
    </dgm:pt>
    <dgm:pt modelId="{AA3C3E9E-5B75-4D5E-8F69-D5CC29624DAA}" type="pres">
      <dgm:prSet presAssocID="{33AEF97A-37C3-4DA2-B42A-E20E0C409D24}" presName="thickLine" presStyleLbl="alignNode1" presStyleIdx="1" presStyleCnt="8"/>
      <dgm:spPr/>
    </dgm:pt>
    <dgm:pt modelId="{3E179B63-2367-49BB-855F-D7C7BC2B1319}" type="pres">
      <dgm:prSet presAssocID="{33AEF97A-37C3-4DA2-B42A-E20E0C409D24}" presName="horz1" presStyleCnt="0"/>
      <dgm:spPr/>
    </dgm:pt>
    <dgm:pt modelId="{523EA100-27E7-4739-B68E-0705492C0211}" type="pres">
      <dgm:prSet presAssocID="{33AEF97A-37C3-4DA2-B42A-E20E0C409D24}" presName="tx1" presStyleLbl="revTx" presStyleIdx="1" presStyleCnt="8"/>
      <dgm:spPr/>
    </dgm:pt>
    <dgm:pt modelId="{42903899-3388-4D04-AC31-94C9F831C57E}" type="pres">
      <dgm:prSet presAssocID="{33AEF97A-37C3-4DA2-B42A-E20E0C409D24}" presName="vert1" presStyleCnt="0"/>
      <dgm:spPr/>
    </dgm:pt>
    <dgm:pt modelId="{4DB0C462-0315-441B-828A-23E363356CE4}" type="pres">
      <dgm:prSet presAssocID="{DF66016F-FFF0-43B0-AB14-80BA531735C5}" presName="thickLine" presStyleLbl="alignNode1" presStyleIdx="2" presStyleCnt="8"/>
      <dgm:spPr/>
    </dgm:pt>
    <dgm:pt modelId="{EF6CD098-80A2-4C18-89A3-F8567E1CA6B2}" type="pres">
      <dgm:prSet presAssocID="{DF66016F-FFF0-43B0-AB14-80BA531735C5}" presName="horz1" presStyleCnt="0"/>
      <dgm:spPr/>
    </dgm:pt>
    <dgm:pt modelId="{1B3D7483-F19F-4F3B-99D6-95C58AD0BC47}" type="pres">
      <dgm:prSet presAssocID="{DF66016F-FFF0-43B0-AB14-80BA531735C5}" presName="tx1" presStyleLbl="revTx" presStyleIdx="2" presStyleCnt="8"/>
      <dgm:spPr/>
    </dgm:pt>
    <dgm:pt modelId="{4829DE55-4282-46C2-83AE-F4ED369E386B}" type="pres">
      <dgm:prSet presAssocID="{DF66016F-FFF0-43B0-AB14-80BA531735C5}" presName="vert1" presStyleCnt="0"/>
      <dgm:spPr/>
    </dgm:pt>
    <dgm:pt modelId="{72E5B616-EFBE-4E1E-8BFE-BAD75DF59201}" type="pres">
      <dgm:prSet presAssocID="{AA027DF4-B57C-4124-BD1C-5CD3EF043A31}" presName="thickLine" presStyleLbl="alignNode1" presStyleIdx="3" presStyleCnt="8"/>
      <dgm:spPr/>
    </dgm:pt>
    <dgm:pt modelId="{DF3E6E19-AB86-470C-9C64-BB971F93BFAD}" type="pres">
      <dgm:prSet presAssocID="{AA027DF4-B57C-4124-BD1C-5CD3EF043A31}" presName="horz1" presStyleCnt="0"/>
      <dgm:spPr/>
    </dgm:pt>
    <dgm:pt modelId="{73EE5D0D-D144-41FF-99E0-552320B479AC}" type="pres">
      <dgm:prSet presAssocID="{AA027DF4-B57C-4124-BD1C-5CD3EF043A31}" presName="tx1" presStyleLbl="revTx" presStyleIdx="3" presStyleCnt="8"/>
      <dgm:spPr/>
    </dgm:pt>
    <dgm:pt modelId="{81F369E2-3509-45AD-9443-4C7461B26762}" type="pres">
      <dgm:prSet presAssocID="{AA027DF4-B57C-4124-BD1C-5CD3EF043A31}" presName="vert1" presStyleCnt="0"/>
      <dgm:spPr/>
    </dgm:pt>
    <dgm:pt modelId="{105376C5-E3A3-458A-9854-5A9EBC0A7CB9}" type="pres">
      <dgm:prSet presAssocID="{52E5A5F7-4300-486E-90CC-D4F1C008FBAB}" presName="thickLine" presStyleLbl="alignNode1" presStyleIdx="4" presStyleCnt="8"/>
      <dgm:spPr/>
    </dgm:pt>
    <dgm:pt modelId="{0DDF229B-AE4D-40FA-98F0-1A2227EF2AFB}" type="pres">
      <dgm:prSet presAssocID="{52E5A5F7-4300-486E-90CC-D4F1C008FBAB}" presName="horz1" presStyleCnt="0"/>
      <dgm:spPr/>
    </dgm:pt>
    <dgm:pt modelId="{06F32783-32F5-428D-B050-46353506BB9B}" type="pres">
      <dgm:prSet presAssocID="{52E5A5F7-4300-486E-90CC-D4F1C008FBAB}" presName="tx1" presStyleLbl="revTx" presStyleIdx="4" presStyleCnt="8"/>
      <dgm:spPr/>
    </dgm:pt>
    <dgm:pt modelId="{39F9CBE9-8179-4282-8FA0-56655DA3093E}" type="pres">
      <dgm:prSet presAssocID="{52E5A5F7-4300-486E-90CC-D4F1C008FBAB}" presName="vert1" presStyleCnt="0"/>
      <dgm:spPr/>
    </dgm:pt>
    <dgm:pt modelId="{E1173144-B993-4510-BC85-4B9855FE0C8B}" type="pres">
      <dgm:prSet presAssocID="{0D4BD0A1-1162-45CF-927C-B1E3DA02589F}" presName="thickLine" presStyleLbl="alignNode1" presStyleIdx="5" presStyleCnt="8"/>
      <dgm:spPr/>
    </dgm:pt>
    <dgm:pt modelId="{49148B5D-F077-472B-AB7A-33A9ADB76434}" type="pres">
      <dgm:prSet presAssocID="{0D4BD0A1-1162-45CF-927C-B1E3DA02589F}" presName="horz1" presStyleCnt="0"/>
      <dgm:spPr/>
    </dgm:pt>
    <dgm:pt modelId="{428CC92E-5C51-422D-8F58-EB1244597BF6}" type="pres">
      <dgm:prSet presAssocID="{0D4BD0A1-1162-45CF-927C-B1E3DA02589F}" presName="tx1" presStyleLbl="revTx" presStyleIdx="5" presStyleCnt="8"/>
      <dgm:spPr/>
    </dgm:pt>
    <dgm:pt modelId="{0EBDFDBA-DF30-4EE8-8509-BA58671F1769}" type="pres">
      <dgm:prSet presAssocID="{0D4BD0A1-1162-45CF-927C-B1E3DA02589F}" presName="vert1" presStyleCnt="0"/>
      <dgm:spPr/>
    </dgm:pt>
    <dgm:pt modelId="{8C0E6FE7-6D0D-40D7-B849-42B4E380FEC7}" type="pres">
      <dgm:prSet presAssocID="{11605914-A0E6-4612-9696-A7850D6227AC}" presName="thickLine" presStyleLbl="alignNode1" presStyleIdx="6" presStyleCnt="8"/>
      <dgm:spPr/>
    </dgm:pt>
    <dgm:pt modelId="{8DEE0580-9F4A-4708-B613-3CE088E367C3}" type="pres">
      <dgm:prSet presAssocID="{11605914-A0E6-4612-9696-A7850D6227AC}" presName="horz1" presStyleCnt="0"/>
      <dgm:spPr/>
    </dgm:pt>
    <dgm:pt modelId="{8E41E0D0-EA11-4E11-8B77-DE014FEB2794}" type="pres">
      <dgm:prSet presAssocID="{11605914-A0E6-4612-9696-A7850D6227AC}" presName="tx1" presStyleLbl="revTx" presStyleIdx="6" presStyleCnt="8"/>
      <dgm:spPr/>
    </dgm:pt>
    <dgm:pt modelId="{0C13A106-0350-4A8D-979F-809961010EBB}" type="pres">
      <dgm:prSet presAssocID="{11605914-A0E6-4612-9696-A7850D6227AC}" presName="vert1" presStyleCnt="0"/>
      <dgm:spPr/>
    </dgm:pt>
    <dgm:pt modelId="{CA5B76CF-AABD-421D-BC49-AF0D86A5C11A}" type="pres">
      <dgm:prSet presAssocID="{B84A801B-1C0F-4BD0-A607-D6E0D60E03AB}" presName="thickLine" presStyleLbl="alignNode1" presStyleIdx="7" presStyleCnt="8"/>
      <dgm:spPr/>
    </dgm:pt>
    <dgm:pt modelId="{EC53C6A7-9239-42CD-9C7F-881CA8B0D200}" type="pres">
      <dgm:prSet presAssocID="{B84A801B-1C0F-4BD0-A607-D6E0D60E03AB}" presName="horz1" presStyleCnt="0"/>
      <dgm:spPr/>
    </dgm:pt>
    <dgm:pt modelId="{F7F5A48A-29DA-48D1-A3CE-1FCB3D62E436}" type="pres">
      <dgm:prSet presAssocID="{B84A801B-1C0F-4BD0-A607-D6E0D60E03AB}" presName="tx1" presStyleLbl="revTx" presStyleIdx="7" presStyleCnt="8"/>
      <dgm:spPr/>
    </dgm:pt>
    <dgm:pt modelId="{EBC55453-0CD5-4B57-9F3E-9CDC480BCA98}" type="pres">
      <dgm:prSet presAssocID="{B84A801B-1C0F-4BD0-A607-D6E0D60E03AB}" presName="vert1" presStyleCnt="0"/>
      <dgm:spPr/>
    </dgm:pt>
  </dgm:ptLst>
  <dgm:cxnLst>
    <dgm:cxn modelId="{0D675603-5C0B-42DB-9A9E-5972FCE68B90}" type="presOf" srcId="{B84A801B-1C0F-4BD0-A607-D6E0D60E03AB}" destId="{F7F5A48A-29DA-48D1-A3CE-1FCB3D62E436}" srcOrd="0" destOrd="0" presId="urn:microsoft.com/office/officeart/2008/layout/LinedList"/>
    <dgm:cxn modelId="{6BAC460B-C089-436B-8C64-54F1033A2F6C}" type="presOf" srcId="{0D4BD0A1-1162-45CF-927C-B1E3DA02589F}" destId="{428CC92E-5C51-422D-8F58-EB1244597BF6}" srcOrd="0" destOrd="0" presId="urn:microsoft.com/office/officeart/2008/layout/LinedList"/>
    <dgm:cxn modelId="{C3AEA032-F56D-41C4-B7F8-38F946974A10}" type="presOf" srcId="{33AEF97A-37C3-4DA2-B42A-E20E0C409D24}" destId="{523EA100-27E7-4739-B68E-0705492C0211}" srcOrd="0" destOrd="0" presId="urn:microsoft.com/office/officeart/2008/layout/LinedList"/>
    <dgm:cxn modelId="{DAE01C39-B4CF-4482-A6D8-1CF5EEB146F2}" srcId="{80E9CAE0-F795-4E5C-87CC-D48830744D4C}" destId="{B84A801B-1C0F-4BD0-A607-D6E0D60E03AB}" srcOrd="7" destOrd="0" parTransId="{05863F4C-E502-45DD-BF94-73E74949DF15}" sibTransId="{A23F5A3B-9C7A-42C9-ABEF-C706D2F0E96A}"/>
    <dgm:cxn modelId="{B2B70165-3220-4C24-8623-AEAA25ACF4EC}" type="presOf" srcId="{80E9CAE0-F795-4E5C-87CC-D48830744D4C}" destId="{AD524C40-996D-48C2-892B-F9AB639A37AB}" srcOrd="0" destOrd="0" presId="urn:microsoft.com/office/officeart/2008/layout/LinedList"/>
    <dgm:cxn modelId="{F9360576-5F26-45D7-BA44-F583DA63372C}" srcId="{80E9CAE0-F795-4E5C-87CC-D48830744D4C}" destId="{1FB12AB2-D223-401D-9ED5-DE535CF60A1D}" srcOrd="0" destOrd="0" parTransId="{ED2D2351-197F-4148-8753-5E5B5A01595E}" sibTransId="{D82BC9FA-5088-4743-9151-B77B277EAC46}"/>
    <dgm:cxn modelId="{2AB4527D-0988-49EF-A735-2475203C3CA3}" srcId="{80E9CAE0-F795-4E5C-87CC-D48830744D4C}" destId="{0D4BD0A1-1162-45CF-927C-B1E3DA02589F}" srcOrd="5" destOrd="0" parTransId="{46BDA33F-ED06-4139-AF43-E76B2FE26147}" sibTransId="{80B83344-4007-43EB-8BB9-2D3ED121341D}"/>
    <dgm:cxn modelId="{29DF9F96-998C-4B99-AB6F-5EC32BBD2CE9}" type="presOf" srcId="{DF66016F-FFF0-43B0-AB14-80BA531735C5}" destId="{1B3D7483-F19F-4F3B-99D6-95C58AD0BC47}" srcOrd="0" destOrd="0" presId="urn:microsoft.com/office/officeart/2008/layout/LinedList"/>
    <dgm:cxn modelId="{D43A339D-BCCB-43DB-A1EB-EC28B7964B9D}" srcId="{80E9CAE0-F795-4E5C-87CC-D48830744D4C}" destId="{52E5A5F7-4300-486E-90CC-D4F1C008FBAB}" srcOrd="4" destOrd="0" parTransId="{0CB2E7D1-65F5-492C-9EA1-3FCD995C0CC0}" sibTransId="{A6D32037-2841-47DD-9426-70BE840CBBCA}"/>
    <dgm:cxn modelId="{066CCE9D-2E59-454E-BE00-7772BA3E1498}" type="presOf" srcId="{AA027DF4-B57C-4124-BD1C-5CD3EF043A31}" destId="{73EE5D0D-D144-41FF-99E0-552320B479AC}" srcOrd="0" destOrd="0" presId="urn:microsoft.com/office/officeart/2008/layout/LinedList"/>
    <dgm:cxn modelId="{566E5DA8-BA1C-4679-866A-30360CA3A8AE}" srcId="{80E9CAE0-F795-4E5C-87CC-D48830744D4C}" destId="{33AEF97A-37C3-4DA2-B42A-E20E0C409D24}" srcOrd="1" destOrd="0" parTransId="{E0A2DB45-45E5-46F2-8727-22C018A791C4}" sibTransId="{232B998B-D913-4891-B391-D5A7292EA4A6}"/>
    <dgm:cxn modelId="{212266AF-69B9-47DA-84C4-DA72E26E1B2D}" type="presOf" srcId="{1FB12AB2-D223-401D-9ED5-DE535CF60A1D}" destId="{79CA8989-3F77-4D82-9632-2C29B60FCAE0}" srcOrd="0" destOrd="0" presId="urn:microsoft.com/office/officeart/2008/layout/LinedList"/>
    <dgm:cxn modelId="{2AE62EC1-2962-4DBE-A8A3-F38120C2530C}" srcId="{80E9CAE0-F795-4E5C-87CC-D48830744D4C}" destId="{DF66016F-FFF0-43B0-AB14-80BA531735C5}" srcOrd="2" destOrd="0" parTransId="{F3C8003D-2618-47BA-9468-F88E2314F866}" sibTransId="{0FC2AE53-1222-45FE-9A43-F37747E6D34B}"/>
    <dgm:cxn modelId="{FA4136CE-D89A-45CD-A56D-35343DA3E159}" srcId="{80E9CAE0-F795-4E5C-87CC-D48830744D4C}" destId="{11605914-A0E6-4612-9696-A7850D6227AC}" srcOrd="6" destOrd="0" parTransId="{B792EF0B-725A-478F-BFFC-1DE46D7BBFFC}" sibTransId="{9BD54514-F07A-4FFE-AF38-1EEFDA0A8499}"/>
    <dgm:cxn modelId="{567BC5CE-281B-4C5D-8022-FD6E606374FF}" type="presOf" srcId="{52E5A5F7-4300-486E-90CC-D4F1C008FBAB}" destId="{06F32783-32F5-428D-B050-46353506BB9B}" srcOrd="0" destOrd="0" presId="urn:microsoft.com/office/officeart/2008/layout/LinedList"/>
    <dgm:cxn modelId="{7491C8E8-9054-46A8-8EF3-C93E1BCA83EA}" type="presOf" srcId="{11605914-A0E6-4612-9696-A7850D6227AC}" destId="{8E41E0D0-EA11-4E11-8B77-DE014FEB2794}" srcOrd="0" destOrd="0" presId="urn:microsoft.com/office/officeart/2008/layout/LinedList"/>
    <dgm:cxn modelId="{0DECF8ED-4319-49B4-854A-5439E2A6B79E}" srcId="{80E9CAE0-F795-4E5C-87CC-D48830744D4C}" destId="{AA027DF4-B57C-4124-BD1C-5CD3EF043A31}" srcOrd="3" destOrd="0" parTransId="{DC16ED2F-E493-49A9-B99F-ED938CBC74CF}" sibTransId="{4BA1A88D-6787-40F0-980B-AFB1C1D33B3A}"/>
    <dgm:cxn modelId="{9A4A4DCE-FC24-4BF4-B779-41FBFD9B344B}" type="presParOf" srcId="{AD524C40-996D-48C2-892B-F9AB639A37AB}" destId="{DAF8F2D0-CB0C-4163-9C6B-9069E5195F97}" srcOrd="0" destOrd="0" presId="urn:microsoft.com/office/officeart/2008/layout/LinedList"/>
    <dgm:cxn modelId="{1F675E4E-4FEC-4320-81F4-32AEC34E312D}" type="presParOf" srcId="{AD524C40-996D-48C2-892B-F9AB639A37AB}" destId="{29B217DE-8342-4E0F-988F-BD40B0F7964B}" srcOrd="1" destOrd="0" presId="urn:microsoft.com/office/officeart/2008/layout/LinedList"/>
    <dgm:cxn modelId="{83FAD54A-135A-45E0-BED5-49801F9749F1}" type="presParOf" srcId="{29B217DE-8342-4E0F-988F-BD40B0F7964B}" destId="{79CA8989-3F77-4D82-9632-2C29B60FCAE0}" srcOrd="0" destOrd="0" presId="urn:microsoft.com/office/officeart/2008/layout/LinedList"/>
    <dgm:cxn modelId="{B7964B74-A264-4E5A-AA1B-70B78B17E69C}" type="presParOf" srcId="{29B217DE-8342-4E0F-988F-BD40B0F7964B}" destId="{3A260679-727F-4A48-A007-FF0902B3A8ED}" srcOrd="1" destOrd="0" presId="urn:microsoft.com/office/officeart/2008/layout/LinedList"/>
    <dgm:cxn modelId="{ABE2DF00-8EEB-4340-97C7-D99D76F95A0B}" type="presParOf" srcId="{AD524C40-996D-48C2-892B-F9AB639A37AB}" destId="{AA3C3E9E-5B75-4D5E-8F69-D5CC29624DAA}" srcOrd="2" destOrd="0" presId="urn:microsoft.com/office/officeart/2008/layout/LinedList"/>
    <dgm:cxn modelId="{974A9271-B254-4D3F-9D65-B29C76C1CD17}" type="presParOf" srcId="{AD524C40-996D-48C2-892B-F9AB639A37AB}" destId="{3E179B63-2367-49BB-855F-D7C7BC2B1319}" srcOrd="3" destOrd="0" presId="urn:microsoft.com/office/officeart/2008/layout/LinedList"/>
    <dgm:cxn modelId="{50FAE6DC-3B0A-46C1-9815-37A0E71E533C}" type="presParOf" srcId="{3E179B63-2367-49BB-855F-D7C7BC2B1319}" destId="{523EA100-27E7-4739-B68E-0705492C0211}" srcOrd="0" destOrd="0" presId="urn:microsoft.com/office/officeart/2008/layout/LinedList"/>
    <dgm:cxn modelId="{9E5B4960-8128-447B-8260-2881C6D91438}" type="presParOf" srcId="{3E179B63-2367-49BB-855F-D7C7BC2B1319}" destId="{42903899-3388-4D04-AC31-94C9F831C57E}" srcOrd="1" destOrd="0" presId="urn:microsoft.com/office/officeart/2008/layout/LinedList"/>
    <dgm:cxn modelId="{C9E644AA-6B7F-4D48-9ACF-FB9BD012B956}" type="presParOf" srcId="{AD524C40-996D-48C2-892B-F9AB639A37AB}" destId="{4DB0C462-0315-441B-828A-23E363356CE4}" srcOrd="4" destOrd="0" presId="urn:microsoft.com/office/officeart/2008/layout/LinedList"/>
    <dgm:cxn modelId="{DBC555F6-E4F1-4A42-86CD-6933F15FB581}" type="presParOf" srcId="{AD524C40-996D-48C2-892B-F9AB639A37AB}" destId="{EF6CD098-80A2-4C18-89A3-F8567E1CA6B2}" srcOrd="5" destOrd="0" presId="urn:microsoft.com/office/officeart/2008/layout/LinedList"/>
    <dgm:cxn modelId="{BFEE3A48-2E2A-4906-A96F-38D97C00F65C}" type="presParOf" srcId="{EF6CD098-80A2-4C18-89A3-F8567E1CA6B2}" destId="{1B3D7483-F19F-4F3B-99D6-95C58AD0BC47}" srcOrd="0" destOrd="0" presId="urn:microsoft.com/office/officeart/2008/layout/LinedList"/>
    <dgm:cxn modelId="{70FBA72A-0E97-4363-9D1D-DA131E52E744}" type="presParOf" srcId="{EF6CD098-80A2-4C18-89A3-F8567E1CA6B2}" destId="{4829DE55-4282-46C2-83AE-F4ED369E386B}" srcOrd="1" destOrd="0" presId="urn:microsoft.com/office/officeart/2008/layout/LinedList"/>
    <dgm:cxn modelId="{0138589F-DDF3-4B74-BC8F-23D3CEBA9022}" type="presParOf" srcId="{AD524C40-996D-48C2-892B-F9AB639A37AB}" destId="{72E5B616-EFBE-4E1E-8BFE-BAD75DF59201}" srcOrd="6" destOrd="0" presId="urn:microsoft.com/office/officeart/2008/layout/LinedList"/>
    <dgm:cxn modelId="{F61E8F62-3778-4644-9F60-64F5E94B116D}" type="presParOf" srcId="{AD524C40-996D-48C2-892B-F9AB639A37AB}" destId="{DF3E6E19-AB86-470C-9C64-BB971F93BFAD}" srcOrd="7" destOrd="0" presId="urn:microsoft.com/office/officeart/2008/layout/LinedList"/>
    <dgm:cxn modelId="{11598E0B-A37F-409A-8117-60702322C9DA}" type="presParOf" srcId="{DF3E6E19-AB86-470C-9C64-BB971F93BFAD}" destId="{73EE5D0D-D144-41FF-99E0-552320B479AC}" srcOrd="0" destOrd="0" presId="urn:microsoft.com/office/officeart/2008/layout/LinedList"/>
    <dgm:cxn modelId="{212F7B0C-E283-4C86-AC75-88985BA45188}" type="presParOf" srcId="{DF3E6E19-AB86-470C-9C64-BB971F93BFAD}" destId="{81F369E2-3509-45AD-9443-4C7461B26762}" srcOrd="1" destOrd="0" presId="urn:microsoft.com/office/officeart/2008/layout/LinedList"/>
    <dgm:cxn modelId="{B97B03A6-A54C-45C7-82EC-2C2BEEECE9B5}" type="presParOf" srcId="{AD524C40-996D-48C2-892B-F9AB639A37AB}" destId="{105376C5-E3A3-458A-9854-5A9EBC0A7CB9}" srcOrd="8" destOrd="0" presId="urn:microsoft.com/office/officeart/2008/layout/LinedList"/>
    <dgm:cxn modelId="{95932024-4A32-4371-96AD-E14068E43432}" type="presParOf" srcId="{AD524C40-996D-48C2-892B-F9AB639A37AB}" destId="{0DDF229B-AE4D-40FA-98F0-1A2227EF2AFB}" srcOrd="9" destOrd="0" presId="urn:microsoft.com/office/officeart/2008/layout/LinedList"/>
    <dgm:cxn modelId="{2C69A653-2A20-4F39-8279-ED502A4F20B9}" type="presParOf" srcId="{0DDF229B-AE4D-40FA-98F0-1A2227EF2AFB}" destId="{06F32783-32F5-428D-B050-46353506BB9B}" srcOrd="0" destOrd="0" presId="urn:microsoft.com/office/officeart/2008/layout/LinedList"/>
    <dgm:cxn modelId="{F454DF61-B728-4843-A7C1-42729082F354}" type="presParOf" srcId="{0DDF229B-AE4D-40FA-98F0-1A2227EF2AFB}" destId="{39F9CBE9-8179-4282-8FA0-56655DA3093E}" srcOrd="1" destOrd="0" presId="urn:microsoft.com/office/officeart/2008/layout/LinedList"/>
    <dgm:cxn modelId="{1164907F-CE6E-41D8-918F-40B8DB7EC07B}" type="presParOf" srcId="{AD524C40-996D-48C2-892B-F9AB639A37AB}" destId="{E1173144-B993-4510-BC85-4B9855FE0C8B}" srcOrd="10" destOrd="0" presId="urn:microsoft.com/office/officeart/2008/layout/LinedList"/>
    <dgm:cxn modelId="{69CF7C5D-A3F9-4A9A-802C-B2DF073DBE99}" type="presParOf" srcId="{AD524C40-996D-48C2-892B-F9AB639A37AB}" destId="{49148B5D-F077-472B-AB7A-33A9ADB76434}" srcOrd="11" destOrd="0" presId="urn:microsoft.com/office/officeart/2008/layout/LinedList"/>
    <dgm:cxn modelId="{D06B7FC2-99C3-4A79-96CA-C52F8DA98370}" type="presParOf" srcId="{49148B5D-F077-472B-AB7A-33A9ADB76434}" destId="{428CC92E-5C51-422D-8F58-EB1244597BF6}" srcOrd="0" destOrd="0" presId="urn:microsoft.com/office/officeart/2008/layout/LinedList"/>
    <dgm:cxn modelId="{B8E1D047-C608-42CA-A393-8C791835174F}" type="presParOf" srcId="{49148B5D-F077-472B-AB7A-33A9ADB76434}" destId="{0EBDFDBA-DF30-4EE8-8509-BA58671F1769}" srcOrd="1" destOrd="0" presId="urn:microsoft.com/office/officeart/2008/layout/LinedList"/>
    <dgm:cxn modelId="{4AF4D1CA-A0E4-44D3-AEB8-AD81CD1E781B}" type="presParOf" srcId="{AD524C40-996D-48C2-892B-F9AB639A37AB}" destId="{8C0E6FE7-6D0D-40D7-B849-42B4E380FEC7}" srcOrd="12" destOrd="0" presId="urn:microsoft.com/office/officeart/2008/layout/LinedList"/>
    <dgm:cxn modelId="{AC09F98C-F92A-4807-A5E6-3E889B690174}" type="presParOf" srcId="{AD524C40-996D-48C2-892B-F9AB639A37AB}" destId="{8DEE0580-9F4A-4708-B613-3CE088E367C3}" srcOrd="13" destOrd="0" presId="urn:microsoft.com/office/officeart/2008/layout/LinedList"/>
    <dgm:cxn modelId="{4162DE31-84B7-4DB7-80CD-56C00CF81817}" type="presParOf" srcId="{8DEE0580-9F4A-4708-B613-3CE088E367C3}" destId="{8E41E0D0-EA11-4E11-8B77-DE014FEB2794}" srcOrd="0" destOrd="0" presId="urn:microsoft.com/office/officeart/2008/layout/LinedList"/>
    <dgm:cxn modelId="{79700C1A-8095-4AE3-8EEA-8D2D932F40C3}" type="presParOf" srcId="{8DEE0580-9F4A-4708-B613-3CE088E367C3}" destId="{0C13A106-0350-4A8D-979F-809961010EBB}" srcOrd="1" destOrd="0" presId="urn:microsoft.com/office/officeart/2008/layout/LinedList"/>
    <dgm:cxn modelId="{D69BAF20-3676-43CB-95ED-83C315A37E8A}" type="presParOf" srcId="{AD524C40-996D-48C2-892B-F9AB639A37AB}" destId="{CA5B76CF-AABD-421D-BC49-AF0D86A5C11A}" srcOrd="14" destOrd="0" presId="urn:microsoft.com/office/officeart/2008/layout/LinedList"/>
    <dgm:cxn modelId="{2BD33511-3BE6-4BF5-A581-8C3E4FDA8BA5}" type="presParOf" srcId="{AD524C40-996D-48C2-892B-F9AB639A37AB}" destId="{EC53C6A7-9239-42CD-9C7F-881CA8B0D200}" srcOrd="15" destOrd="0" presId="urn:microsoft.com/office/officeart/2008/layout/LinedList"/>
    <dgm:cxn modelId="{E109F65E-4520-4F42-BD93-A49941620F51}" type="presParOf" srcId="{EC53C6A7-9239-42CD-9C7F-881CA8B0D200}" destId="{F7F5A48A-29DA-48D1-A3CE-1FCB3D62E436}" srcOrd="0" destOrd="0" presId="urn:microsoft.com/office/officeart/2008/layout/LinedList"/>
    <dgm:cxn modelId="{690CA7E6-0B64-4358-9597-5B1D5F39919D}" type="presParOf" srcId="{EC53C6A7-9239-42CD-9C7F-881CA8B0D200}" destId="{EBC55453-0CD5-4B57-9F3E-9CDC480BCA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44F846-88C1-4FA6-9439-79CB2B8177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C99EE68-9520-4C11-AC75-47F753657625}">
      <dgm:prSet/>
      <dgm:spPr/>
      <dgm:t>
        <a:bodyPr/>
        <a:lstStyle/>
        <a:p>
          <a:r>
            <a:rPr lang="tr-TR"/>
            <a:t>Girdi Katmanı:</a:t>
          </a:r>
          <a:endParaRPr lang="en-US"/>
        </a:p>
      </dgm:t>
    </dgm:pt>
    <dgm:pt modelId="{52EE3FC0-8AC6-46E0-96CC-E50251A8F3A5}" type="parTrans" cxnId="{5F3E0B80-ED82-4109-80F6-CE9C61910994}">
      <dgm:prSet/>
      <dgm:spPr/>
      <dgm:t>
        <a:bodyPr/>
        <a:lstStyle/>
        <a:p>
          <a:endParaRPr lang="en-US"/>
        </a:p>
      </dgm:t>
    </dgm:pt>
    <dgm:pt modelId="{4F9980CB-0129-4328-B0C5-0AFEB116402A}" type="sibTrans" cxnId="{5F3E0B80-ED82-4109-80F6-CE9C61910994}">
      <dgm:prSet/>
      <dgm:spPr/>
      <dgm:t>
        <a:bodyPr/>
        <a:lstStyle/>
        <a:p>
          <a:endParaRPr lang="en-US"/>
        </a:p>
      </dgm:t>
    </dgm:pt>
    <dgm:pt modelId="{7F463D1D-FFFE-4F10-A34F-83CB1FAB3F4C}">
      <dgm:prSet/>
      <dgm:spPr/>
      <dgm:t>
        <a:bodyPr/>
        <a:lstStyle/>
        <a:p>
          <a:r>
            <a:rPr lang="tr-TR"/>
            <a:t>Veri kümesinden girdi alan katmandır. Bir sinir ağı genelde tek bir girdi katmanı barındırır.Bu katmanda veri setindeki her bir kolona karşılık bir nöron bulunur. Bu katmandaki nöronlar, gizli ve çıktı katmanlarındaki sinir modellerinden farklı olarak girdiyi olduğu gibi iç katmanlara taşırlar.</a:t>
          </a:r>
          <a:endParaRPr lang="en-US"/>
        </a:p>
      </dgm:t>
    </dgm:pt>
    <dgm:pt modelId="{00D31CED-2B7A-4E87-AFC9-E68E2307CA47}" type="parTrans" cxnId="{BE347A47-A753-4688-92A7-7A0246ED9076}">
      <dgm:prSet/>
      <dgm:spPr/>
      <dgm:t>
        <a:bodyPr/>
        <a:lstStyle/>
        <a:p>
          <a:endParaRPr lang="en-US"/>
        </a:p>
      </dgm:t>
    </dgm:pt>
    <dgm:pt modelId="{2EE24E64-DC12-4F8E-87C3-80FF094BFA7E}" type="sibTrans" cxnId="{BE347A47-A753-4688-92A7-7A0246ED9076}">
      <dgm:prSet/>
      <dgm:spPr/>
      <dgm:t>
        <a:bodyPr/>
        <a:lstStyle/>
        <a:p>
          <a:endParaRPr lang="en-US"/>
        </a:p>
      </dgm:t>
    </dgm:pt>
    <dgm:pt modelId="{288CD404-6BF8-4B45-BCDB-3ED6C3FEAD67}">
      <dgm:prSet/>
      <dgm:spPr/>
      <dgm:t>
        <a:bodyPr/>
        <a:lstStyle/>
        <a:p>
          <a:r>
            <a:rPr lang="tr-TR"/>
            <a:t>Gizli Katman:</a:t>
          </a:r>
          <a:endParaRPr lang="en-US"/>
        </a:p>
      </dgm:t>
    </dgm:pt>
    <dgm:pt modelId="{775CC92C-08E2-48A8-B7BD-D0FF710AA122}" type="parTrans" cxnId="{8623DFA3-125F-4F96-8335-A6A9C1378780}">
      <dgm:prSet/>
      <dgm:spPr/>
      <dgm:t>
        <a:bodyPr/>
        <a:lstStyle/>
        <a:p>
          <a:endParaRPr lang="en-US"/>
        </a:p>
      </dgm:t>
    </dgm:pt>
    <dgm:pt modelId="{80BEB99C-B550-4292-B26D-C450E3D25177}" type="sibTrans" cxnId="{8623DFA3-125F-4F96-8335-A6A9C1378780}">
      <dgm:prSet/>
      <dgm:spPr/>
      <dgm:t>
        <a:bodyPr/>
        <a:lstStyle/>
        <a:p>
          <a:endParaRPr lang="en-US"/>
        </a:p>
      </dgm:t>
    </dgm:pt>
    <dgm:pt modelId="{2DE708E2-1D1D-40FC-BBD8-EE3A0A3593D8}">
      <dgm:prSet/>
      <dgm:spPr/>
      <dgm:t>
        <a:bodyPr/>
        <a:lstStyle/>
        <a:p>
          <a:r>
            <a:rPr lang="tr-TR"/>
            <a:t>Girdi ve çıktı katmanları arasındaki katmanlardır. Dış ortamdan doğrudan veri almazlar, dış ortama çıktı üretmezler. En basit çok katmanlı ağlarda bir tane gizli katman olur ve bu katman çıktı katmanı olarak da davranır.</a:t>
          </a:r>
          <a:endParaRPr lang="en-US"/>
        </a:p>
      </dgm:t>
    </dgm:pt>
    <dgm:pt modelId="{47F08D03-3D35-4D64-9EDB-D2DADC9772D2}" type="parTrans" cxnId="{6952A49E-17F5-425F-8804-70C298CC4C42}">
      <dgm:prSet/>
      <dgm:spPr/>
      <dgm:t>
        <a:bodyPr/>
        <a:lstStyle/>
        <a:p>
          <a:endParaRPr lang="en-US"/>
        </a:p>
      </dgm:t>
    </dgm:pt>
    <dgm:pt modelId="{55550827-9BF5-499C-BC73-01922AEFF3FB}" type="sibTrans" cxnId="{6952A49E-17F5-425F-8804-70C298CC4C42}">
      <dgm:prSet/>
      <dgm:spPr/>
      <dgm:t>
        <a:bodyPr/>
        <a:lstStyle/>
        <a:p>
          <a:endParaRPr lang="en-US"/>
        </a:p>
      </dgm:t>
    </dgm:pt>
    <dgm:pt modelId="{13DA3684-D678-44CC-AD0D-6176B4A0A209}">
      <dgm:prSet/>
      <dgm:spPr/>
      <dgm:t>
        <a:bodyPr/>
        <a:lstStyle/>
        <a:p>
          <a:r>
            <a:rPr lang="tr-TR"/>
            <a:t>Çıktı Katmanı:</a:t>
          </a:r>
          <a:endParaRPr lang="en-US"/>
        </a:p>
      </dgm:t>
    </dgm:pt>
    <dgm:pt modelId="{4089F7D0-7E37-4B38-8ACC-3DF34187B501}" type="parTrans" cxnId="{7EED7EE9-89FA-440F-827F-FF971ADE6FDB}">
      <dgm:prSet/>
      <dgm:spPr/>
      <dgm:t>
        <a:bodyPr/>
        <a:lstStyle/>
        <a:p>
          <a:endParaRPr lang="en-US"/>
        </a:p>
      </dgm:t>
    </dgm:pt>
    <dgm:pt modelId="{A4038498-78D6-4694-BA92-C3D61C69E382}" type="sibTrans" cxnId="{7EED7EE9-89FA-440F-827F-FF971ADE6FDB}">
      <dgm:prSet/>
      <dgm:spPr/>
      <dgm:t>
        <a:bodyPr/>
        <a:lstStyle/>
        <a:p>
          <a:endParaRPr lang="en-US"/>
        </a:p>
      </dgm:t>
    </dgm:pt>
    <dgm:pt modelId="{81EA4950-D78E-45EF-9C3E-9C3AEF351BEE}">
      <dgm:prSet/>
      <dgm:spPr/>
      <dgm:t>
        <a:bodyPr/>
        <a:lstStyle/>
        <a:p>
          <a:r>
            <a:rPr lang="tr-TR"/>
            <a:t>Problemin tipine göre tek bir nöron ya da birden çok nöronun çıktısından oluşan bir vektör döner.</a:t>
          </a:r>
          <a:endParaRPr lang="en-US"/>
        </a:p>
      </dgm:t>
    </dgm:pt>
    <dgm:pt modelId="{EA17E476-29A5-47E2-A250-A0925B98F4B9}" type="parTrans" cxnId="{5B1911CE-800C-4E86-A2F1-70FFAB30A584}">
      <dgm:prSet/>
      <dgm:spPr/>
      <dgm:t>
        <a:bodyPr/>
        <a:lstStyle/>
        <a:p>
          <a:endParaRPr lang="en-US"/>
        </a:p>
      </dgm:t>
    </dgm:pt>
    <dgm:pt modelId="{D3140607-B2FA-478A-AD2C-1CA97970E1EF}" type="sibTrans" cxnId="{5B1911CE-800C-4E86-A2F1-70FFAB30A584}">
      <dgm:prSet/>
      <dgm:spPr/>
      <dgm:t>
        <a:bodyPr/>
        <a:lstStyle/>
        <a:p>
          <a:endParaRPr lang="en-US"/>
        </a:p>
      </dgm:t>
    </dgm:pt>
    <dgm:pt modelId="{3B0C1448-2752-4148-B4B1-05E2A1A4FE33}">
      <dgm:prSet/>
      <dgm:spPr/>
      <dgm:t>
        <a:bodyPr/>
        <a:lstStyle/>
        <a:p>
          <a:r>
            <a:rPr lang="tr-TR"/>
            <a:t>Örneğin evet-Hayır tipinde bir sınıflandırma problemi ise bu durumda yine tek bir nöron bulunacak; ancak aktivasyon fonksiyonu bir [0,1] aralığında dönüş veren fonksiyon seçilecektir.</a:t>
          </a:r>
          <a:endParaRPr lang="en-US"/>
        </a:p>
      </dgm:t>
    </dgm:pt>
    <dgm:pt modelId="{BF0B7F5D-9AF8-4F7F-A8E3-79FAA359708D}" type="parTrans" cxnId="{0419D0B5-45A1-4A44-95EB-3333E651B7E9}">
      <dgm:prSet/>
      <dgm:spPr/>
      <dgm:t>
        <a:bodyPr/>
        <a:lstStyle/>
        <a:p>
          <a:endParaRPr lang="en-US"/>
        </a:p>
      </dgm:t>
    </dgm:pt>
    <dgm:pt modelId="{1A3A6B1C-9497-4683-BDD6-6FE98C91909A}" type="sibTrans" cxnId="{0419D0B5-45A1-4A44-95EB-3333E651B7E9}">
      <dgm:prSet/>
      <dgm:spPr/>
      <dgm:t>
        <a:bodyPr/>
        <a:lstStyle/>
        <a:p>
          <a:endParaRPr lang="en-US"/>
        </a:p>
      </dgm:t>
    </dgm:pt>
    <dgm:pt modelId="{88C8CB0A-BDC6-4BFC-A774-D57115983C72}" type="pres">
      <dgm:prSet presAssocID="{DA44F846-88C1-4FA6-9439-79CB2B81774D}" presName="vert0" presStyleCnt="0">
        <dgm:presLayoutVars>
          <dgm:dir/>
          <dgm:animOne val="branch"/>
          <dgm:animLvl val="lvl"/>
        </dgm:presLayoutVars>
      </dgm:prSet>
      <dgm:spPr/>
    </dgm:pt>
    <dgm:pt modelId="{ABEE2486-F82C-4D8A-86CC-745FC87C4E36}" type="pres">
      <dgm:prSet presAssocID="{BC99EE68-9520-4C11-AC75-47F753657625}" presName="thickLine" presStyleLbl="alignNode1" presStyleIdx="0" presStyleCnt="3"/>
      <dgm:spPr/>
    </dgm:pt>
    <dgm:pt modelId="{A8145E2A-D0BE-4932-9827-F10DD9B105D5}" type="pres">
      <dgm:prSet presAssocID="{BC99EE68-9520-4C11-AC75-47F753657625}" presName="horz1" presStyleCnt="0"/>
      <dgm:spPr/>
    </dgm:pt>
    <dgm:pt modelId="{92F061F4-7AC7-4C01-A3AF-10C02BF530B1}" type="pres">
      <dgm:prSet presAssocID="{BC99EE68-9520-4C11-AC75-47F753657625}" presName="tx1" presStyleLbl="revTx" presStyleIdx="0" presStyleCnt="7"/>
      <dgm:spPr/>
    </dgm:pt>
    <dgm:pt modelId="{D22E4B12-0C59-490B-B56D-B7F6C20012C7}" type="pres">
      <dgm:prSet presAssocID="{BC99EE68-9520-4C11-AC75-47F753657625}" presName="vert1" presStyleCnt="0"/>
      <dgm:spPr/>
    </dgm:pt>
    <dgm:pt modelId="{31BF44D0-5FEA-4B58-9D88-B933C9F156F5}" type="pres">
      <dgm:prSet presAssocID="{7F463D1D-FFFE-4F10-A34F-83CB1FAB3F4C}" presName="vertSpace2a" presStyleCnt="0"/>
      <dgm:spPr/>
    </dgm:pt>
    <dgm:pt modelId="{74BB061F-3161-4E29-9944-95DD8487B941}" type="pres">
      <dgm:prSet presAssocID="{7F463D1D-FFFE-4F10-A34F-83CB1FAB3F4C}" presName="horz2" presStyleCnt="0"/>
      <dgm:spPr/>
    </dgm:pt>
    <dgm:pt modelId="{30D35F6F-6356-43CE-A33D-962B418FEA96}" type="pres">
      <dgm:prSet presAssocID="{7F463D1D-FFFE-4F10-A34F-83CB1FAB3F4C}" presName="horzSpace2" presStyleCnt="0"/>
      <dgm:spPr/>
    </dgm:pt>
    <dgm:pt modelId="{07CFBC80-6719-486F-BD74-402C22BB8B33}" type="pres">
      <dgm:prSet presAssocID="{7F463D1D-FFFE-4F10-A34F-83CB1FAB3F4C}" presName="tx2" presStyleLbl="revTx" presStyleIdx="1" presStyleCnt="7"/>
      <dgm:spPr/>
    </dgm:pt>
    <dgm:pt modelId="{C2C61EC3-8376-4354-912C-AC17D8E397A0}" type="pres">
      <dgm:prSet presAssocID="{7F463D1D-FFFE-4F10-A34F-83CB1FAB3F4C}" presName="vert2" presStyleCnt="0"/>
      <dgm:spPr/>
    </dgm:pt>
    <dgm:pt modelId="{3366D5F0-1896-4BC8-9D89-F81FC2EB0DA0}" type="pres">
      <dgm:prSet presAssocID="{7F463D1D-FFFE-4F10-A34F-83CB1FAB3F4C}" presName="thinLine2b" presStyleLbl="callout" presStyleIdx="0" presStyleCnt="4"/>
      <dgm:spPr/>
    </dgm:pt>
    <dgm:pt modelId="{8800E0F7-3694-420D-9BF7-53E2CFE5E853}" type="pres">
      <dgm:prSet presAssocID="{7F463D1D-FFFE-4F10-A34F-83CB1FAB3F4C}" presName="vertSpace2b" presStyleCnt="0"/>
      <dgm:spPr/>
    </dgm:pt>
    <dgm:pt modelId="{A0F3980C-8719-46BF-9559-60BA7D381E7A}" type="pres">
      <dgm:prSet presAssocID="{288CD404-6BF8-4B45-BCDB-3ED6C3FEAD67}" presName="thickLine" presStyleLbl="alignNode1" presStyleIdx="1" presStyleCnt="3"/>
      <dgm:spPr/>
    </dgm:pt>
    <dgm:pt modelId="{0A1836E1-25AE-4075-9F75-4B267E2BA9F8}" type="pres">
      <dgm:prSet presAssocID="{288CD404-6BF8-4B45-BCDB-3ED6C3FEAD67}" presName="horz1" presStyleCnt="0"/>
      <dgm:spPr/>
    </dgm:pt>
    <dgm:pt modelId="{D8C282AE-2914-4B90-8332-1E3905B21A38}" type="pres">
      <dgm:prSet presAssocID="{288CD404-6BF8-4B45-BCDB-3ED6C3FEAD67}" presName="tx1" presStyleLbl="revTx" presStyleIdx="2" presStyleCnt="7"/>
      <dgm:spPr/>
    </dgm:pt>
    <dgm:pt modelId="{340D523C-3B78-4395-9705-299AC0A99A8F}" type="pres">
      <dgm:prSet presAssocID="{288CD404-6BF8-4B45-BCDB-3ED6C3FEAD67}" presName="vert1" presStyleCnt="0"/>
      <dgm:spPr/>
    </dgm:pt>
    <dgm:pt modelId="{3C2CB7B3-595B-4B23-86F7-B9AA2531B211}" type="pres">
      <dgm:prSet presAssocID="{2DE708E2-1D1D-40FC-BBD8-EE3A0A3593D8}" presName="vertSpace2a" presStyleCnt="0"/>
      <dgm:spPr/>
    </dgm:pt>
    <dgm:pt modelId="{F4CB4D4F-A7C2-4DA9-A871-E0C2052CBC66}" type="pres">
      <dgm:prSet presAssocID="{2DE708E2-1D1D-40FC-BBD8-EE3A0A3593D8}" presName="horz2" presStyleCnt="0"/>
      <dgm:spPr/>
    </dgm:pt>
    <dgm:pt modelId="{FC3D0F7A-58AC-4C80-BDF4-2C4FCBB8C7F7}" type="pres">
      <dgm:prSet presAssocID="{2DE708E2-1D1D-40FC-BBD8-EE3A0A3593D8}" presName="horzSpace2" presStyleCnt="0"/>
      <dgm:spPr/>
    </dgm:pt>
    <dgm:pt modelId="{FAE44DFB-816F-4B7F-A149-3F45FD603CA0}" type="pres">
      <dgm:prSet presAssocID="{2DE708E2-1D1D-40FC-BBD8-EE3A0A3593D8}" presName="tx2" presStyleLbl="revTx" presStyleIdx="3" presStyleCnt="7"/>
      <dgm:spPr/>
    </dgm:pt>
    <dgm:pt modelId="{4A18363D-7130-4ED9-ACE5-39211F79C53C}" type="pres">
      <dgm:prSet presAssocID="{2DE708E2-1D1D-40FC-BBD8-EE3A0A3593D8}" presName="vert2" presStyleCnt="0"/>
      <dgm:spPr/>
    </dgm:pt>
    <dgm:pt modelId="{FBF7C790-3E3A-4847-966E-F98D6AF65F59}" type="pres">
      <dgm:prSet presAssocID="{2DE708E2-1D1D-40FC-BBD8-EE3A0A3593D8}" presName="thinLine2b" presStyleLbl="callout" presStyleIdx="1" presStyleCnt="4"/>
      <dgm:spPr/>
    </dgm:pt>
    <dgm:pt modelId="{9E6005BD-3D4F-4D95-9983-20CF32C01A85}" type="pres">
      <dgm:prSet presAssocID="{2DE708E2-1D1D-40FC-BBD8-EE3A0A3593D8}" presName="vertSpace2b" presStyleCnt="0"/>
      <dgm:spPr/>
    </dgm:pt>
    <dgm:pt modelId="{BDDE6FF6-C700-41FE-ADC9-3DE1BA8557FB}" type="pres">
      <dgm:prSet presAssocID="{13DA3684-D678-44CC-AD0D-6176B4A0A209}" presName="thickLine" presStyleLbl="alignNode1" presStyleIdx="2" presStyleCnt="3"/>
      <dgm:spPr/>
    </dgm:pt>
    <dgm:pt modelId="{9C57C629-A495-4102-90B5-736629B71E5B}" type="pres">
      <dgm:prSet presAssocID="{13DA3684-D678-44CC-AD0D-6176B4A0A209}" presName="horz1" presStyleCnt="0"/>
      <dgm:spPr/>
    </dgm:pt>
    <dgm:pt modelId="{F34BC2C8-4E9A-4C91-909C-CDB8C2D2E749}" type="pres">
      <dgm:prSet presAssocID="{13DA3684-D678-44CC-AD0D-6176B4A0A209}" presName="tx1" presStyleLbl="revTx" presStyleIdx="4" presStyleCnt="7"/>
      <dgm:spPr/>
    </dgm:pt>
    <dgm:pt modelId="{B513E623-8B94-405F-B761-B57E0BC1F24C}" type="pres">
      <dgm:prSet presAssocID="{13DA3684-D678-44CC-AD0D-6176B4A0A209}" presName="vert1" presStyleCnt="0"/>
      <dgm:spPr/>
    </dgm:pt>
    <dgm:pt modelId="{3F794A4A-D4B6-4772-8FF3-6276382BD5B1}" type="pres">
      <dgm:prSet presAssocID="{81EA4950-D78E-45EF-9C3E-9C3AEF351BEE}" presName="vertSpace2a" presStyleCnt="0"/>
      <dgm:spPr/>
    </dgm:pt>
    <dgm:pt modelId="{15594658-00AE-4D48-BEEB-A5672C44CEA2}" type="pres">
      <dgm:prSet presAssocID="{81EA4950-D78E-45EF-9C3E-9C3AEF351BEE}" presName="horz2" presStyleCnt="0"/>
      <dgm:spPr/>
    </dgm:pt>
    <dgm:pt modelId="{344943D5-42C3-424A-A90F-9FB8A9E06844}" type="pres">
      <dgm:prSet presAssocID="{81EA4950-D78E-45EF-9C3E-9C3AEF351BEE}" presName="horzSpace2" presStyleCnt="0"/>
      <dgm:spPr/>
    </dgm:pt>
    <dgm:pt modelId="{CAD71CF6-B464-479A-BDEA-3594DB53B074}" type="pres">
      <dgm:prSet presAssocID="{81EA4950-D78E-45EF-9C3E-9C3AEF351BEE}" presName="tx2" presStyleLbl="revTx" presStyleIdx="5" presStyleCnt="7"/>
      <dgm:spPr/>
    </dgm:pt>
    <dgm:pt modelId="{3BCF2DA1-042C-4028-85F6-D9DC45FE3039}" type="pres">
      <dgm:prSet presAssocID="{81EA4950-D78E-45EF-9C3E-9C3AEF351BEE}" presName="vert2" presStyleCnt="0"/>
      <dgm:spPr/>
    </dgm:pt>
    <dgm:pt modelId="{5DCB1E5E-880F-46AF-B4A4-884B2A68DEA7}" type="pres">
      <dgm:prSet presAssocID="{81EA4950-D78E-45EF-9C3E-9C3AEF351BEE}" presName="thinLine2b" presStyleLbl="callout" presStyleIdx="2" presStyleCnt="4"/>
      <dgm:spPr/>
    </dgm:pt>
    <dgm:pt modelId="{8EB026B1-FB47-44F7-8049-880E824BD69E}" type="pres">
      <dgm:prSet presAssocID="{81EA4950-D78E-45EF-9C3E-9C3AEF351BEE}" presName="vertSpace2b" presStyleCnt="0"/>
      <dgm:spPr/>
    </dgm:pt>
    <dgm:pt modelId="{4B1D2026-5C02-47AA-9044-51B442F3067D}" type="pres">
      <dgm:prSet presAssocID="{3B0C1448-2752-4148-B4B1-05E2A1A4FE33}" presName="horz2" presStyleCnt="0"/>
      <dgm:spPr/>
    </dgm:pt>
    <dgm:pt modelId="{565A2C74-E06A-442F-A741-35227B49982C}" type="pres">
      <dgm:prSet presAssocID="{3B0C1448-2752-4148-B4B1-05E2A1A4FE33}" presName="horzSpace2" presStyleCnt="0"/>
      <dgm:spPr/>
    </dgm:pt>
    <dgm:pt modelId="{CAD291B1-5ABA-4314-A1CF-EFFF45AAA9A0}" type="pres">
      <dgm:prSet presAssocID="{3B0C1448-2752-4148-B4B1-05E2A1A4FE33}" presName="tx2" presStyleLbl="revTx" presStyleIdx="6" presStyleCnt="7"/>
      <dgm:spPr/>
    </dgm:pt>
    <dgm:pt modelId="{1453DE80-F192-41EC-8758-57F5C396647C}" type="pres">
      <dgm:prSet presAssocID="{3B0C1448-2752-4148-B4B1-05E2A1A4FE33}" presName="vert2" presStyleCnt="0"/>
      <dgm:spPr/>
    </dgm:pt>
    <dgm:pt modelId="{F87FA119-9416-4F21-9029-B64E789089DC}" type="pres">
      <dgm:prSet presAssocID="{3B0C1448-2752-4148-B4B1-05E2A1A4FE33}" presName="thinLine2b" presStyleLbl="callout" presStyleIdx="3" presStyleCnt="4"/>
      <dgm:spPr/>
    </dgm:pt>
    <dgm:pt modelId="{32E6CA2C-45B9-4934-890B-0946DBD3F414}" type="pres">
      <dgm:prSet presAssocID="{3B0C1448-2752-4148-B4B1-05E2A1A4FE33}" presName="vertSpace2b" presStyleCnt="0"/>
      <dgm:spPr/>
    </dgm:pt>
  </dgm:ptLst>
  <dgm:cxnLst>
    <dgm:cxn modelId="{170D0D15-1BFB-48FF-9B46-EB8688EF0885}" type="presOf" srcId="{81EA4950-D78E-45EF-9C3E-9C3AEF351BEE}" destId="{CAD71CF6-B464-479A-BDEA-3594DB53B074}" srcOrd="0" destOrd="0" presId="urn:microsoft.com/office/officeart/2008/layout/LinedList"/>
    <dgm:cxn modelId="{40900E15-2347-4E68-9122-1316AD4AE2C2}" type="presOf" srcId="{288CD404-6BF8-4B45-BCDB-3ED6C3FEAD67}" destId="{D8C282AE-2914-4B90-8332-1E3905B21A38}" srcOrd="0" destOrd="0" presId="urn:microsoft.com/office/officeart/2008/layout/LinedList"/>
    <dgm:cxn modelId="{3F3E9B2B-9551-402C-9EF7-F0178DDC238C}" type="presOf" srcId="{DA44F846-88C1-4FA6-9439-79CB2B81774D}" destId="{88C8CB0A-BDC6-4BFC-A774-D57115983C72}" srcOrd="0" destOrd="0" presId="urn:microsoft.com/office/officeart/2008/layout/LinedList"/>
    <dgm:cxn modelId="{2B606560-DF5C-4E35-BE29-600A426CC8C7}" type="presOf" srcId="{13DA3684-D678-44CC-AD0D-6176B4A0A209}" destId="{F34BC2C8-4E9A-4C91-909C-CDB8C2D2E749}" srcOrd="0" destOrd="0" presId="urn:microsoft.com/office/officeart/2008/layout/LinedList"/>
    <dgm:cxn modelId="{B3264F46-C89C-4304-A88B-BFCB7E0BB304}" type="presOf" srcId="{BC99EE68-9520-4C11-AC75-47F753657625}" destId="{92F061F4-7AC7-4C01-A3AF-10C02BF530B1}" srcOrd="0" destOrd="0" presId="urn:microsoft.com/office/officeart/2008/layout/LinedList"/>
    <dgm:cxn modelId="{BE347A47-A753-4688-92A7-7A0246ED9076}" srcId="{BC99EE68-9520-4C11-AC75-47F753657625}" destId="{7F463D1D-FFFE-4F10-A34F-83CB1FAB3F4C}" srcOrd="0" destOrd="0" parTransId="{00D31CED-2B7A-4E87-AFC9-E68E2307CA47}" sibTransId="{2EE24E64-DC12-4F8E-87C3-80FF094BFA7E}"/>
    <dgm:cxn modelId="{DFBF417F-90C6-435D-9EF2-B25463A22922}" type="presOf" srcId="{7F463D1D-FFFE-4F10-A34F-83CB1FAB3F4C}" destId="{07CFBC80-6719-486F-BD74-402C22BB8B33}" srcOrd="0" destOrd="0" presId="urn:microsoft.com/office/officeart/2008/layout/LinedList"/>
    <dgm:cxn modelId="{5F3E0B80-ED82-4109-80F6-CE9C61910994}" srcId="{DA44F846-88C1-4FA6-9439-79CB2B81774D}" destId="{BC99EE68-9520-4C11-AC75-47F753657625}" srcOrd="0" destOrd="0" parTransId="{52EE3FC0-8AC6-46E0-96CC-E50251A8F3A5}" sibTransId="{4F9980CB-0129-4328-B0C5-0AFEB116402A}"/>
    <dgm:cxn modelId="{6952A49E-17F5-425F-8804-70C298CC4C42}" srcId="{288CD404-6BF8-4B45-BCDB-3ED6C3FEAD67}" destId="{2DE708E2-1D1D-40FC-BBD8-EE3A0A3593D8}" srcOrd="0" destOrd="0" parTransId="{47F08D03-3D35-4D64-9EDB-D2DADC9772D2}" sibTransId="{55550827-9BF5-499C-BC73-01922AEFF3FB}"/>
    <dgm:cxn modelId="{8623DFA3-125F-4F96-8335-A6A9C1378780}" srcId="{DA44F846-88C1-4FA6-9439-79CB2B81774D}" destId="{288CD404-6BF8-4B45-BCDB-3ED6C3FEAD67}" srcOrd="1" destOrd="0" parTransId="{775CC92C-08E2-48A8-B7BD-D0FF710AA122}" sibTransId="{80BEB99C-B550-4292-B26D-C450E3D25177}"/>
    <dgm:cxn modelId="{0419D0B5-45A1-4A44-95EB-3333E651B7E9}" srcId="{13DA3684-D678-44CC-AD0D-6176B4A0A209}" destId="{3B0C1448-2752-4148-B4B1-05E2A1A4FE33}" srcOrd="1" destOrd="0" parTransId="{BF0B7F5D-9AF8-4F7F-A8E3-79FAA359708D}" sibTransId="{1A3A6B1C-9497-4683-BDD6-6FE98C91909A}"/>
    <dgm:cxn modelId="{FB8C49C5-8196-4866-8852-CB32EDAEDC05}" type="presOf" srcId="{2DE708E2-1D1D-40FC-BBD8-EE3A0A3593D8}" destId="{FAE44DFB-816F-4B7F-A149-3F45FD603CA0}" srcOrd="0" destOrd="0" presId="urn:microsoft.com/office/officeart/2008/layout/LinedList"/>
    <dgm:cxn modelId="{5B1911CE-800C-4E86-A2F1-70FFAB30A584}" srcId="{13DA3684-D678-44CC-AD0D-6176B4A0A209}" destId="{81EA4950-D78E-45EF-9C3E-9C3AEF351BEE}" srcOrd="0" destOrd="0" parTransId="{EA17E476-29A5-47E2-A250-A0925B98F4B9}" sibTransId="{D3140607-B2FA-478A-AD2C-1CA97970E1EF}"/>
    <dgm:cxn modelId="{7EED7EE9-89FA-440F-827F-FF971ADE6FDB}" srcId="{DA44F846-88C1-4FA6-9439-79CB2B81774D}" destId="{13DA3684-D678-44CC-AD0D-6176B4A0A209}" srcOrd="2" destOrd="0" parTransId="{4089F7D0-7E37-4B38-8ACC-3DF34187B501}" sibTransId="{A4038498-78D6-4694-BA92-C3D61C69E382}"/>
    <dgm:cxn modelId="{8018E6E9-8046-49B4-8EE3-32C6F44C260E}" type="presOf" srcId="{3B0C1448-2752-4148-B4B1-05E2A1A4FE33}" destId="{CAD291B1-5ABA-4314-A1CF-EFFF45AAA9A0}" srcOrd="0" destOrd="0" presId="urn:microsoft.com/office/officeart/2008/layout/LinedList"/>
    <dgm:cxn modelId="{591CE979-A7C3-450F-9547-B2716F351A61}" type="presParOf" srcId="{88C8CB0A-BDC6-4BFC-A774-D57115983C72}" destId="{ABEE2486-F82C-4D8A-86CC-745FC87C4E36}" srcOrd="0" destOrd="0" presId="urn:microsoft.com/office/officeart/2008/layout/LinedList"/>
    <dgm:cxn modelId="{A2D9B0EB-F068-471E-91C0-D221139C28CE}" type="presParOf" srcId="{88C8CB0A-BDC6-4BFC-A774-D57115983C72}" destId="{A8145E2A-D0BE-4932-9827-F10DD9B105D5}" srcOrd="1" destOrd="0" presId="urn:microsoft.com/office/officeart/2008/layout/LinedList"/>
    <dgm:cxn modelId="{98196354-5F4E-4849-9171-C46710FE9315}" type="presParOf" srcId="{A8145E2A-D0BE-4932-9827-F10DD9B105D5}" destId="{92F061F4-7AC7-4C01-A3AF-10C02BF530B1}" srcOrd="0" destOrd="0" presId="urn:microsoft.com/office/officeart/2008/layout/LinedList"/>
    <dgm:cxn modelId="{DE359B3D-4242-4482-8169-14FBDBA71B8F}" type="presParOf" srcId="{A8145E2A-D0BE-4932-9827-F10DD9B105D5}" destId="{D22E4B12-0C59-490B-B56D-B7F6C20012C7}" srcOrd="1" destOrd="0" presId="urn:microsoft.com/office/officeart/2008/layout/LinedList"/>
    <dgm:cxn modelId="{28B03D0B-2DCA-4E13-A9D2-B867D40394ED}" type="presParOf" srcId="{D22E4B12-0C59-490B-B56D-B7F6C20012C7}" destId="{31BF44D0-5FEA-4B58-9D88-B933C9F156F5}" srcOrd="0" destOrd="0" presId="urn:microsoft.com/office/officeart/2008/layout/LinedList"/>
    <dgm:cxn modelId="{9F18F7A5-4025-45BE-8D02-C189A34D5D35}" type="presParOf" srcId="{D22E4B12-0C59-490B-B56D-B7F6C20012C7}" destId="{74BB061F-3161-4E29-9944-95DD8487B941}" srcOrd="1" destOrd="0" presId="urn:microsoft.com/office/officeart/2008/layout/LinedList"/>
    <dgm:cxn modelId="{E4893E59-1827-49BF-8BD7-8910FB188366}" type="presParOf" srcId="{74BB061F-3161-4E29-9944-95DD8487B941}" destId="{30D35F6F-6356-43CE-A33D-962B418FEA96}" srcOrd="0" destOrd="0" presId="urn:microsoft.com/office/officeart/2008/layout/LinedList"/>
    <dgm:cxn modelId="{C6814DE8-5DFA-479B-A607-83BBCF4BFAF9}" type="presParOf" srcId="{74BB061F-3161-4E29-9944-95DD8487B941}" destId="{07CFBC80-6719-486F-BD74-402C22BB8B33}" srcOrd="1" destOrd="0" presId="urn:microsoft.com/office/officeart/2008/layout/LinedList"/>
    <dgm:cxn modelId="{59362CA8-EAAE-42CB-A849-F18021FF63FC}" type="presParOf" srcId="{74BB061F-3161-4E29-9944-95DD8487B941}" destId="{C2C61EC3-8376-4354-912C-AC17D8E397A0}" srcOrd="2" destOrd="0" presId="urn:microsoft.com/office/officeart/2008/layout/LinedList"/>
    <dgm:cxn modelId="{154977C5-72AB-4216-89BE-8669FCAD5219}" type="presParOf" srcId="{D22E4B12-0C59-490B-B56D-B7F6C20012C7}" destId="{3366D5F0-1896-4BC8-9D89-F81FC2EB0DA0}" srcOrd="2" destOrd="0" presId="urn:microsoft.com/office/officeart/2008/layout/LinedList"/>
    <dgm:cxn modelId="{EDE4714A-FE57-45EA-A9E9-3B4D1F06A433}" type="presParOf" srcId="{D22E4B12-0C59-490B-B56D-B7F6C20012C7}" destId="{8800E0F7-3694-420D-9BF7-53E2CFE5E853}" srcOrd="3" destOrd="0" presId="urn:microsoft.com/office/officeart/2008/layout/LinedList"/>
    <dgm:cxn modelId="{85568E07-A279-4928-A48C-D3C56AA612CF}" type="presParOf" srcId="{88C8CB0A-BDC6-4BFC-A774-D57115983C72}" destId="{A0F3980C-8719-46BF-9559-60BA7D381E7A}" srcOrd="2" destOrd="0" presId="urn:microsoft.com/office/officeart/2008/layout/LinedList"/>
    <dgm:cxn modelId="{171B62C3-2322-4FCE-96D2-E950C6BAA587}" type="presParOf" srcId="{88C8CB0A-BDC6-4BFC-A774-D57115983C72}" destId="{0A1836E1-25AE-4075-9F75-4B267E2BA9F8}" srcOrd="3" destOrd="0" presId="urn:microsoft.com/office/officeart/2008/layout/LinedList"/>
    <dgm:cxn modelId="{6F1FBF51-BEF0-414D-9D17-9E1684ADC498}" type="presParOf" srcId="{0A1836E1-25AE-4075-9F75-4B267E2BA9F8}" destId="{D8C282AE-2914-4B90-8332-1E3905B21A38}" srcOrd="0" destOrd="0" presId="urn:microsoft.com/office/officeart/2008/layout/LinedList"/>
    <dgm:cxn modelId="{61CF2527-7940-40FA-8847-713687CEA185}" type="presParOf" srcId="{0A1836E1-25AE-4075-9F75-4B267E2BA9F8}" destId="{340D523C-3B78-4395-9705-299AC0A99A8F}" srcOrd="1" destOrd="0" presId="urn:microsoft.com/office/officeart/2008/layout/LinedList"/>
    <dgm:cxn modelId="{A475A917-D3C4-483D-A5EF-0B2655FCE1ED}" type="presParOf" srcId="{340D523C-3B78-4395-9705-299AC0A99A8F}" destId="{3C2CB7B3-595B-4B23-86F7-B9AA2531B211}" srcOrd="0" destOrd="0" presId="urn:microsoft.com/office/officeart/2008/layout/LinedList"/>
    <dgm:cxn modelId="{7A1ABE95-AF96-4AE9-9D2C-1802340B7A72}" type="presParOf" srcId="{340D523C-3B78-4395-9705-299AC0A99A8F}" destId="{F4CB4D4F-A7C2-4DA9-A871-E0C2052CBC66}" srcOrd="1" destOrd="0" presId="urn:microsoft.com/office/officeart/2008/layout/LinedList"/>
    <dgm:cxn modelId="{2E24C0A8-E191-4114-9F64-85FF3F9E3989}" type="presParOf" srcId="{F4CB4D4F-A7C2-4DA9-A871-E0C2052CBC66}" destId="{FC3D0F7A-58AC-4C80-BDF4-2C4FCBB8C7F7}" srcOrd="0" destOrd="0" presId="urn:microsoft.com/office/officeart/2008/layout/LinedList"/>
    <dgm:cxn modelId="{25FF18CD-D7B2-4FCD-A094-2927B8086629}" type="presParOf" srcId="{F4CB4D4F-A7C2-4DA9-A871-E0C2052CBC66}" destId="{FAE44DFB-816F-4B7F-A149-3F45FD603CA0}" srcOrd="1" destOrd="0" presId="urn:microsoft.com/office/officeart/2008/layout/LinedList"/>
    <dgm:cxn modelId="{3F1AE6B8-7F5F-4000-86D7-C9D55F97038F}" type="presParOf" srcId="{F4CB4D4F-A7C2-4DA9-A871-E0C2052CBC66}" destId="{4A18363D-7130-4ED9-ACE5-39211F79C53C}" srcOrd="2" destOrd="0" presId="urn:microsoft.com/office/officeart/2008/layout/LinedList"/>
    <dgm:cxn modelId="{E95B3DC3-2FC1-40C2-9C9C-7A1F841CD6CF}" type="presParOf" srcId="{340D523C-3B78-4395-9705-299AC0A99A8F}" destId="{FBF7C790-3E3A-4847-966E-F98D6AF65F59}" srcOrd="2" destOrd="0" presId="urn:microsoft.com/office/officeart/2008/layout/LinedList"/>
    <dgm:cxn modelId="{519E1557-7DA0-4262-AB95-C57E58B0F5BB}" type="presParOf" srcId="{340D523C-3B78-4395-9705-299AC0A99A8F}" destId="{9E6005BD-3D4F-4D95-9983-20CF32C01A85}" srcOrd="3" destOrd="0" presId="urn:microsoft.com/office/officeart/2008/layout/LinedList"/>
    <dgm:cxn modelId="{A2D0C4A9-C82E-4224-81E5-341BA41A92C2}" type="presParOf" srcId="{88C8CB0A-BDC6-4BFC-A774-D57115983C72}" destId="{BDDE6FF6-C700-41FE-ADC9-3DE1BA8557FB}" srcOrd="4" destOrd="0" presId="urn:microsoft.com/office/officeart/2008/layout/LinedList"/>
    <dgm:cxn modelId="{C360E9D0-716A-48E9-B217-AB9004672066}" type="presParOf" srcId="{88C8CB0A-BDC6-4BFC-A774-D57115983C72}" destId="{9C57C629-A495-4102-90B5-736629B71E5B}" srcOrd="5" destOrd="0" presId="urn:microsoft.com/office/officeart/2008/layout/LinedList"/>
    <dgm:cxn modelId="{A3723144-B254-4B87-8508-0CF4AA7DA617}" type="presParOf" srcId="{9C57C629-A495-4102-90B5-736629B71E5B}" destId="{F34BC2C8-4E9A-4C91-909C-CDB8C2D2E749}" srcOrd="0" destOrd="0" presId="urn:microsoft.com/office/officeart/2008/layout/LinedList"/>
    <dgm:cxn modelId="{5187387F-05B5-47E1-94B9-0D8A8B2AD44B}" type="presParOf" srcId="{9C57C629-A495-4102-90B5-736629B71E5B}" destId="{B513E623-8B94-405F-B761-B57E0BC1F24C}" srcOrd="1" destOrd="0" presId="urn:microsoft.com/office/officeart/2008/layout/LinedList"/>
    <dgm:cxn modelId="{BD58E878-0802-4F3F-898F-8E3D437D718A}" type="presParOf" srcId="{B513E623-8B94-405F-B761-B57E0BC1F24C}" destId="{3F794A4A-D4B6-4772-8FF3-6276382BD5B1}" srcOrd="0" destOrd="0" presId="urn:microsoft.com/office/officeart/2008/layout/LinedList"/>
    <dgm:cxn modelId="{C061D973-0FDA-4CCE-855F-FBABC9B039E4}" type="presParOf" srcId="{B513E623-8B94-405F-B761-B57E0BC1F24C}" destId="{15594658-00AE-4D48-BEEB-A5672C44CEA2}" srcOrd="1" destOrd="0" presId="urn:microsoft.com/office/officeart/2008/layout/LinedList"/>
    <dgm:cxn modelId="{079D3A02-C9AD-4A51-8478-52DE891B7515}" type="presParOf" srcId="{15594658-00AE-4D48-BEEB-A5672C44CEA2}" destId="{344943D5-42C3-424A-A90F-9FB8A9E06844}" srcOrd="0" destOrd="0" presId="urn:microsoft.com/office/officeart/2008/layout/LinedList"/>
    <dgm:cxn modelId="{B8F2B184-C6F1-4F13-B12B-90173CC11268}" type="presParOf" srcId="{15594658-00AE-4D48-BEEB-A5672C44CEA2}" destId="{CAD71CF6-B464-479A-BDEA-3594DB53B074}" srcOrd="1" destOrd="0" presId="urn:microsoft.com/office/officeart/2008/layout/LinedList"/>
    <dgm:cxn modelId="{FE8FE4CF-8C97-4499-99C9-9F037A8B86ED}" type="presParOf" srcId="{15594658-00AE-4D48-BEEB-A5672C44CEA2}" destId="{3BCF2DA1-042C-4028-85F6-D9DC45FE3039}" srcOrd="2" destOrd="0" presId="urn:microsoft.com/office/officeart/2008/layout/LinedList"/>
    <dgm:cxn modelId="{D8823E7E-CC29-4DC1-AFB9-B3C5977BD908}" type="presParOf" srcId="{B513E623-8B94-405F-B761-B57E0BC1F24C}" destId="{5DCB1E5E-880F-46AF-B4A4-884B2A68DEA7}" srcOrd="2" destOrd="0" presId="urn:microsoft.com/office/officeart/2008/layout/LinedList"/>
    <dgm:cxn modelId="{BD867A53-A9D1-47EE-8FD3-6BD17869430B}" type="presParOf" srcId="{B513E623-8B94-405F-B761-B57E0BC1F24C}" destId="{8EB026B1-FB47-44F7-8049-880E824BD69E}" srcOrd="3" destOrd="0" presId="urn:microsoft.com/office/officeart/2008/layout/LinedList"/>
    <dgm:cxn modelId="{643F1B18-86B6-42EB-A611-80DDD8F5775E}" type="presParOf" srcId="{B513E623-8B94-405F-B761-B57E0BC1F24C}" destId="{4B1D2026-5C02-47AA-9044-51B442F3067D}" srcOrd="4" destOrd="0" presId="urn:microsoft.com/office/officeart/2008/layout/LinedList"/>
    <dgm:cxn modelId="{9DDB0977-9382-4966-8A0D-97E50182BE8C}" type="presParOf" srcId="{4B1D2026-5C02-47AA-9044-51B442F3067D}" destId="{565A2C74-E06A-442F-A741-35227B49982C}" srcOrd="0" destOrd="0" presId="urn:microsoft.com/office/officeart/2008/layout/LinedList"/>
    <dgm:cxn modelId="{564CB9E3-0B17-4695-AF75-3D1014CF847E}" type="presParOf" srcId="{4B1D2026-5C02-47AA-9044-51B442F3067D}" destId="{CAD291B1-5ABA-4314-A1CF-EFFF45AAA9A0}" srcOrd="1" destOrd="0" presId="urn:microsoft.com/office/officeart/2008/layout/LinedList"/>
    <dgm:cxn modelId="{1A2210CF-B81D-4561-92CA-C1CDDBF6B06D}" type="presParOf" srcId="{4B1D2026-5C02-47AA-9044-51B442F3067D}" destId="{1453DE80-F192-41EC-8758-57F5C396647C}" srcOrd="2" destOrd="0" presId="urn:microsoft.com/office/officeart/2008/layout/LinedList"/>
    <dgm:cxn modelId="{C34A74F7-E6A1-43E2-AC1E-7FA7D699FB42}" type="presParOf" srcId="{B513E623-8B94-405F-B761-B57E0BC1F24C}" destId="{F87FA119-9416-4F21-9029-B64E789089DC}" srcOrd="5" destOrd="0" presId="urn:microsoft.com/office/officeart/2008/layout/LinedList"/>
    <dgm:cxn modelId="{2DE09846-7728-4BE1-AA43-439D76E6CCB7}" type="presParOf" srcId="{B513E623-8B94-405F-B761-B57E0BC1F24C}" destId="{32E6CA2C-45B9-4934-890B-0946DBD3F41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86BB9E-83DC-4743-9CE0-66F8A59FBC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9E3089A-B1E3-4C24-B7EA-7289109814EE}">
      <dgm:prSet/>
      <dgm:spPr/>
      <dgm:t>
        <a:bodyPr/>
        <a:lstStyle/>
        <a:p>
          <a:r>
            <a:rPr lang="tr-TR"/>
            <a:t>YSA’lar donanıma bağımlıdırlar.</a:t>
          </a:r>
          <a:endParaRPr lang="en-US"/>
        </a:p>
      </dgm:t>
    </dgm:pt>
    <dgm:pt modelId="{F11C227F-0CD9-4737-AD67-DDD1B59ECD39}" type="parTrans" cxnId="{6B125975-D365-4ACF-9D31-DD68E2180AA4}">
      <dgm:prSet/>
      <dgm:spPr/>
      <dgm:t>
        <a:bodyPr/>
        <a:lstStyle/>
        <a:p>
          <a:endParaRPr lang="en-US"/>
        </a:p>
      </dgm:t>
    </dgm:pt>
    <dgm:pt modelId="{9CEE4E07-0F6D-4543-9E68-F483209909F5}" type="sibTrans" cxnId="{6B125975-D365-4ACF-9D31-DD68E2180AA4}">
      <dgm:prSet/>
      <dgm:spPr/>
      <dgm:t>
        <a:bodyPr/>
        <a:lstStyle/>
        <a:p>
          <a:endParaRPr lang="en-US"/>
        </a:p>
      </dgm:t>
    </dgm:pt>
    <dgm:pt modelId="{FEBBA5C8-3726-4E40-A9EA-2D8EFC5972AE}">
      <dgm:prSet/>
      <dgm:spPr/>
      <dgm:t>
        <a:bodyPr/>
        <a:lstStyle/>
        <a:p>
          <a:r>
            <a:rPr lang="tr-TR"/>
            <a:t>Belli kurallar yoktur. Yapılar deneme yanılma yoluyla belirlenmektedir. </a:t>
          </a:r>
          <a:endParaRPr lang="en-US"/>
        </a:p>
      </dgm:t>
    </dgm:pt>
    <dgm:pt modelId="{8CC76AAE-F3FE-4E44-BFAB-7D0AEB789D92}" type="parTrans" cxnId="{B093A17D-8298-45C9-9728-BCC05FF293CD}">
      <dgm:prSet/>
      <dgm:spPr/>
      <dgm:t>
        <a:bodyPr/>
        <a:lstStyle/>
        <a:p>
          <a:endParaRPr lang="en-US"/>
        </a:p>
      </dgm:t>
    </dgm:pt>
    <dgm:pt modelId="{1B2C1B43-DFD9-4BCA-A258-FC452037563F}" type="sibTrans" cxnId="{B093A17D-8298-45C9-9728-BCC05FF293CD}">
      <dgm:prSet/>
      <dgm:spPr/>
      <dgm:t>
        <a:bodyPr/>
        <a:lstStyle/>
        <a:p>
          <a:endParaRPr lang="en-US"/>
        </a:p>
      </dgm:t>
    </dgm:pt>
    <dgm:pt modelId="{DCC468FC-E838-4D6F-8B01-6321DA2C9468}">
      <dgm:prSet/>
      <dgm:spPr/>
      <dgm:t>
        <a:bodyPr/>
        <a:lstStyle/>
        <a:p>
          <a:r>
            <a:rPr lang="tr-TR"/>
            <a:t>Öğrenme katsayısı, hücre sayısı, katman sayısı gibi değerlerin belirlenmesinde herhangi bir kural yoktur. Problem farklılaştıkça yapıda farklılık göstermektedir. </a:t>
          </a:r>
          <a:endParaRPr lang="en-US"/>
        </a:p>
      </dgm:t>
    </dgm:pt>
    <dgm:pt modelId="{AD6764E3-EA3C-48C4-83DB-54A274B07C56}" type="parTrans" cxnId="{B42BAECD-8D46-4339-9CB5-852E0FFE6935}">
      <dgm:prSet/>
      <dgm:spPr/>
      <dgm:t>
        <a:bodyPr/>
        <a:lstStyle/>
        <a:p>
          <a:endParaRPr lang="en-US"/>
        </a:p>
      </dgm:t>
    </dgm:pt>
    <dgm:pt modelId="{B430D7D8-EE98-421D-A800-618CF0D8863C}" type="sibTrans" cxnId="{B42BAECD-8D46-4339-9CB5-852E0FFE6935}">
      <dgm:prSet/>
      <dgm:spPr/>
      <dgm:t>
        <a:bodyPr/>
        <a:lstStyle/>
        <a:p>
          <a:endParaRPr lang="en-US"/>
        </a:p>
      </dgm:t>
    </dgm:pt>
    <dgm:pt modelId="{55E86A45-178C-444C-8AB7-20D32CDAE8C5}">
      <dgm:prSet/>
      <dgm:spPr/>
      <dgm:t>
        <a:bodyPr/>
        <a:lstStyle/>
        <a:p>
          <a:r>
            <a:rPr lang="tr-TR"/>
            <a:t>Ağın davranışları açıklanamamaktadır. Bu durum ağın güvenilirliğini zedelemektedir.</a:t>
          </a:r>
          <a:endParaRPr lang="en-US"/>
        </a:p>
      </dgm:t>
    </dgm:pt>
    <dgm:pt modelId="{6C6BF745-AB0F-44FD-A2CB-ED8978E33E9A}" type="parTrans" cxnId="{AF854A57-9E93-44E6-9133-0C69B3325F53}">
      <dgm:prSet/>
      <dgm:spPr/>
      <dgm:t>
        <a:bodyPr/>
        <a:lstStyle/>
        <a:p>
          <a:endParaRPr lang="en-US"/>
        </a:p>
      </dgm:t>
    </dgm:pt>
    <dgm:pt modelId="{73D84FE2-F05F-4EF2-8A16-A193BEB8C660}" type="sibTrans" cxnId="{AF854A57-9E93-44E6-9133-0C69B3325F53}">
      <dgm:prSet/>
      <dgm:spPr/>
      <dgm:t>
        <a:bodyPr/>
        <a:lstStyle/>
        <a:p>
          <a:endParaRPr lang="en-US"/>
        </a:p>
      </dgm:t>
    </dgm:pt>
    <dgm:pt modelId="{5850793E-4780-469D-B540-43F360501224}" type="pres">
      <dgm:prSet presAssocID="{EB86BB9E-83DC-4743-9CE0-66F8A59FBCEE}" presName="linear" presStyleCnt="0">
        <dgm:presLayoutVars>
          <dgm:animLvl val="lvl"/>
          <dgm:resizeHandles val="exact"/>
        </dgm:presLayoutVars>
      </dgm:prSet>
      <dgm:spPr/>
    </dgm:pt>
    <dgm:pt modelId="{581CB038-62B6-4502-8423-599EE361DBA6}" type="pres">
      <dgm:prSet presAssocID="{69E3089A-B1E3-4C24-B7EA-7289109814EE}" presName="parentText" presStyleLbl="node1" presStyleIdx="0" presStyleCnt="4">
        <dgm:presLayoutVars>
          <dgm:chMax val="0"/>
          <dgm:bulletEnabled val="1"/>
        </dgm:presLayoutVars>
      </dgm:prSet>
      <dgm:spPr/>
    </dgm:pt>
    <dgm:pt modelId="{37D32920-9BFA-43DC-8224-9D708025983D}" type="pres">
      <dgm:prSet presAssocID="{9CEE4E07-0F6D-4543-9E68-F483209909F5}" presName="spacer" presStyleCnt="0"/>
      <dgm:spPr/>
    </dgm:pt>
    <dgm:pt modelId="{C2CD1F99-79F9-4520-95F3-C5459D38AA45}" type="pres">
      <dgm:prSet presAssocID="{FEBBA5C8-3726-4E40-A9EA-2D8EFC5972AE}" presName="parentText" presStyleLbl="node1" presStyleIdx="1" presStyleCnt="4">
        <dgm:presLayoutVars>
          <dgm:chMax val="0"/>
          <dgm:bulletEnabled val="1"/>
        </dgm:presLayoutVars>
      </dgm:prSet>
      <dgm:spPr/>
    </dgm:pt>
    <dgm:pt modelId="{23DC8FAE-4097-4D47-B381-833C22CF0ECF}" type="pres">
      <dgm:prSet presAssocID="{1B2C1B43-DFD9-4BCA-A258-FC452037563F}" presName="spacer" presStyleCnt="0"/>
      <dgm:spPr/>
    </dgm:pt>
    <dgm:pt modelId="{A6E1D95C-BDCD-46DD-9DB8-CBF62D5B2D65}" type="pres">
      <dgm:prSet presAssocID="{DCC468FC-E838-4D6F-8B01-6321DA2C9468}" presName="parentText" presStyleLbl="node1" presStyleIdx="2" presStyleCnt="4">
        <dgm:presLayoutVars>
          <dgm:chMax val="0"/>
          <dgm:bulletEnabled val="1"/>
        </dgm:presLayoutVars>
      </dgm:prSet>
      <dgm:spPr/>
    </dgm:pt>
    <dgm:pt modelId="{6B15DE24-44C8-46E7-A9B7-DC5008C730DF}" type="pres">
      <dgm:prSet presAssocID="{B430D7D8-EE98-421D-A800-618CF0D8863C}" presName="spacer" presStyleCnt="0"/>
      <dgm:spPr/>
    </dgm:pt>
    <dgm:pt modelId="{6A89A7DB-E1C5-49C0-BFF9-5D4D2AF86596}" type="pres">
      <dgm:prSet presAssocID="{55E86A45-178C-444C-8AB7-20D32CDAE8C5}" presName="parentText" presStyleLbl="node1" presStyleIdx="3" presStyleCnt="4">
        <dgm:presLayoutVars>
          <dgm:chMax val="0"/>
          <dgm:bulletEnabled val="1"/>
        </dgm:presLayoutVars>
      </dgm:prSet>
      <dgm:spPr/>
    </dgm:pt>
  </dgm:ptLst>
  <dgm:cxnLst>
    <dgm:cxn modelId="{B8DD7771-67AE-4B2A-B790-AB61AC388479}" type="presOf" srcId="{FEBBA5C8-3726-4E40-A9EA-2D8EFC5972AE}" destId="{C2CD1F99-79F9-4520-95F3-C5459D38AA45}" srcOrd="0" destOrd="0" presId="urn:microsoft.com/office/officeart/2005/8/layout/vList2"/>
    <dgm:cxn modelId="{18FD7D72-9143-4E57-99A5-509956232682}" type="presOf" srcId="{EB86BB9E-83DC-4743-9CE0-66F8A59FBCEE}" destId="{5850793E-4780-469D-B540-43F360501224}" srcOrd="0" destOrd="0" presId="urn:microsoft.com/office/officeart/2005/8/layout/vList2"/>
    <dgm:cxn modelId="{6B125975-D365-4ACF-9D31-DD68E2180AA4}" srcId="{EB86BB9E-83DC-4743-9CE0-66F8A59FBCEE}" destId="{69E3089A-B1E3-4C24-B7EA-7289109814EE}" srcOrd="0" destOrd="0" parTransId="{F11C227F-0CD9-4737-AD67-DDD1B59ECD39}" sibTransId="{9CEE4E07-0F6D-4543-9E68-F483209909F5}"/>
    <dgm:cxn modelId="{AF854A57-9E93-44E6-9133-0C69B3325F53}" srcId="{EB86BB9E-83DC-4743-9CE0-66F8A59FBCEE}" destId="{55E86A45-178C-444C-8AB7-20D32CDAE8C5}" srcOrd="3" destOrd="0" parTransId="{6C6BF745-AB0F-44FD-A2CB-ED8978E33E9A}" sibTransId="{73D84FE2-F05F-4EF2-8A16-A193BEB8C660}"/>
    <dgm:cxn modelId="{6B84867A-7F1B-4DA8-B738-2FB14B7C3F93}" type="presOf" srcId="{DCC468FC-E838-4D6F-8B01-6321DA2C9468}" destId="{A6E1D95C-BDCD-46DD-9DB8-CBF62D5B2D65}" srcOrd="0" destOrd="0" presId="urn:microsoft.com/office/officeart/2005/8/layout/vList2"/>
    <dgm:cxn modelId="{B093A17D-8298-45C9-9728-BCC05FF293CD}" srcId="{EB86BB9E-83DC-4743-9CE0-66F8A59FBCEE}" destId="{FEBBA5C8-3726-4E40-A9EA-2D8EFC5972AE}" srcOrd="1" destOrd="0" parTransId="{8CC76AAE-F3FE-4E44-BFAB-7D0AEB789D92}" sibTransId="{1B2C1B43-DFD9-4BCA-A258-FC452037563F}"/>
    <dgm:cxn modelId="{E8F0B4AB-3FB2-401A-AC63-ABF915AA7F3D}" type="presOf" srcId="{69E3089A-B1E3-4C24-B7EA-7289109814EE}" destId="{581CB038-62B6-4502-8423-599EE361DBA6}" srcOrd="0" destOrd="0" presId="urn:microsoft.com/office/officeart/2005/8/layout/vList2"/>
    <dgm:cxn modelId="{B42BAECD-8D46-4339-9CB5-852E0FFE6935}" srcId="{EB86BB9E-83DC-4743-9CE0-66F8A59FBCEE}" destId="{DCC468FC-E838-4D6F-8B01-6321DA2C9468}" srcOrd="2" destOrd="0" parTransId="{AD6764E3-EA3C-48C4-83DB-54A274B07C56}" sibTransId="{B430D7D8-EE98-421D-A800-618CF0D8863C}"/>
    <dgm:cxn modelId="{F929D4F6-9FC2-4705-9500-1C6CBF15AAB1}" type="presOf" srcId="{55E86A45-178C-444C-8AB7-20D32CDAE8C5}" destId="{6A89A7DB-E1C5-49C0-BFF9-5D4D2AF86596}" srcOrd="0" destOrd="0" presId="urn:microsoft.com/office/officeart/2005/8/layout/vList2"/>
    <dgm:cxn modelId="{BE9A9192-23E9-40E6-8963-E5F77DFC559F}" type="presParOf" srcId="{5850793E-4780-469D-B540-43F360501224}" destId="{581CB038-62B6-4502-8423-599EE361DBA6}" srcOrd="0" destOrd="0" presId="urn:microsoft.com/office/officeart/2005/8/layout/vList2"/>
    <dgm:cxn modelId="{0DDD1BDE-E662-4DCC-99D5-7A93B9432CE0}" type="presParOf" srcId="{5850793E-4780-469D-B540-43F360501224}" destId="{37D32920-9BFA-43DC-8224-9D708025983D}" srcOrd="1" destOrd="0" presId="urn:microsoft.com/office/officeart/2005/8/layout/vList2"/>
    <dgm:cxn modelId="{4F35A3F7-C688-4285-B99B-EC9EA1A00E23}" type="presParOf" srcId="{5850793E-4780-469D-B540-43F360501224}" destId="{C2CD1F99-79F9-4520-95F3-C5459D38AA45}" srcOrd="2" destOrd="0" presId="urn:microsoft.com/office/officeart/2005/8/layout/vList2"/>
    <dgm:cxn modelId="{A0438245-1056-4F56-8958-EC6D93D27CC2}" type="presParOf" srcId="{5850793E-4780-469D-B540-43F360501224}" destId="{23DC8FAE-4097-4D47-B381-833C22CF0ECF}" srcOrd="3" destOrd="0" presId="urn:microsoft.com/office/officeart/2005/8/layout/vList2"/>
    <dgm:cxn modelId="{33744FE2-D134-4EEC-9368-D2AFF3F88C8B}" type="presParOf" srcId="{5850793E-4780-469D-B540-43F360501224}" destId="{A6E1D95C-BDCD-46DD-9DB8-CBF62D5B2D65}" srcOrd="4" destOrd="0" presId="urn:microsoft.com/office/officeart/2005/8/layout/vList2"/>
    <dgm:cxn modelId="{BDD574EE-7412-4CE3-8510-8C334137D585}" type="presParOf" srcId="{5850793E-4780-469D-B540-43F360501224}" destId="{6B15DE24-44C8-46E7-A9B7-DC5008C730DF}" srcOrd="5" destOrd="0" presId="urn:microsoft.com/office/officeart/2005/8/layout/vList2"/>
    <dgm:cxn modelId="{B69221FB-2F75-400A-ABDC-6815DC4384B7}" type="presParOf" srcId="{5850793E-4780-469D-B540-43F360501224}" destId="{6A89A7DB-E1C5-49C0-BFF9-5D4D2AF8659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81099D-3A78-450E-8053-D6BA68EEAA4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DEF3A1-3C8F-4ECE-BA10-6EE7E5A31F1E}">
      <dgm:prSet/>
      <dgm:spPr/>
      <dgm:t>
        <a:bodyPr/>
        <a:lstStyle/>
        <a:p>
          <a:r>
            <a:rPr lang="tr-TR"/>
            <a:t>Karmaşık problemlerin çözümünde etkilidirler. </a:t>
          </a:r>
          <a:endParaRPr lang="en-US"/>
        </a:p>
      </dgm:t>
    </dgm:pt>
    <dgm:pt modelId="{CB3EE24A-0017-4587-B12C-1A8EA6A1672D}" type="parTrans" cxnId="{C3541279-F1DC-4D1B-AE1B-4853D864F505}">
      <dgm:prSet/>
      <dgm:spPr/>
      <dgm:t>
        <a:bodyPr/>
        <a:lstStyle/>
        <a:p>
          <a:endParaRPr lang="en-US"/>
        </a:p>
      </dgm:t>
    </dgm:pt>
    <dgm:pt modelId="{E12860FE-33AE-42DC-87ED-70F52625326F}" type="sibTrans" cxnId="{C3541279-F1DC-4D1B-AE1B-4853D864F505}">
      <dgm:prSet/>
      <dgm:spPr/>
      <dgm:t>
        <a:bodyPr/>
        <a:lstStyle/>
        <a:p>
          <a:endParaRPr lang="en-US"/>
        </a:p>
      </dgm:t>
    </dgm:pt>
    <dgm:pt modelId="{5E8227F4-81F5-43CF-8E86-C7C210F023EC}">
      <dgm:prSet/>
      <dgm:spPr/>
      <dgm:t>
        <a:bodyPr/>
        <a:lstStyle/>
        <a:p>
          <a:r>
            <a:rPr lang="tr-TR"/>
            <a:t>Problemlerin çözümünde genel özellikler elde ettiğinden eğitim sırasında kullanılmayan bilgilerde dahi çözüm üretebilme yeteneğine sahiptir. </a:t>
          </a:r>
          <a:endParaRPr lang="en-US"/>
        </a:p>
      </dgm:t>
    </dgm:pt>
    <dgm:pt modelId="{BE00734C-AAB7-4C43-BEA9-334D7708D305}" type="parTrans" cxnId="{9C48EC84-2456-4D22-A05F-694F0FB1977A}">
      <dgm:prSet/>
      <dgm:spPr/>
      <dgm:t>
        <a:bodyPr/>
        <a:lstStyle/>
        <a:p>
          <a:endParaRPr lang="en-US"/>
        </a:p>
      </dgm:t>
    </dgm:pt>
    <dgm:pt modelId="{C1E042D1-8223-40AC-A0AF-0AC3710B5BDA}" type="sibTrans" cxnId="{9C48EC84-2456-4D22-A05F-694F0FB1977A}">
      <dgm:prSet/>
      <dgm:spPr/>
      <dgm:t>
        <a:bodyPr/>
        <a:lstStyle/>
        <a:p>
          <a:endParaRPr lang="en-US"/>
        </a:p>
      </dgm:t>
    </dgm:pt>
    <dgm:pt modelId="{8E95D362-4E64-47B5-B551-0FF0F47BF7DC}">
      <dgm:prSet/>
      <dgm:spPr/>
      <dgm:t>
        <a:bodyPr/>
        <a:lstStyle/>
        <a:p>
          <a:r>
            <a:rPr lang="tr-TR"/>
            <a:t>Öğrenme işlemi sonrasında benzer olaylarla karşılaşıldığında karar verebilme yeteneğine sahiptirler.</a:t>
          </a:r>
          <a:endParaRPr lang="en-US"/>
        </a:p>
      </dgm:t>
    </dgm:pt>
    <dgm:pt modelId="{BBD89A93-81BE-4B4E-BC5C-9B5135EE04EE}" type="parTrans" cxnId="{F78E674A-0531-497E-B08E-1D7037DD39AA}">
      <dgm:prSet/>
      <dgm:spPr/>
      <dgm:t>
        <a:bodyPr/>
        <a:lstStyle/>
        <a:p>
          <a:endParaRPr lang="en-US"/>
        </a:p>
      </dgm:t>
    </dgm:pt>
    <dgm:pt modelId="{95099F55-4181-448E-A20E-1FE1001D6A44}" type="sibTrans" cxnId="{F78E674A-0531-497E-B08E-1D7037DD39AA}">
      <dgm:prSet/>
      <dgm:spPr/>
      <dgm:t>
        <a:bodyPr/>
        <a:lstStyle/>
        <a:p>
          <a:endParaRPr lang="en-US"/>
        </a:p>
      </dgm:t>
    </dgm:pt>
    <dgm:pt modelId="{76396407-98B8-452E-BE6B-0D86727E373F}">
      <dgm:prSet/>
      <dgm:spPr/>
      <dgm:t>
        <a:bodyPr/>
        <a:lstStyle/>
        <a:p>
          <a:r>
            <a:rPr lang="tr-TR"/>
            <a:t>Bilgiler veri tabanı yerine ağda saklanmaktadır,  ağ kullanılamasa da bilgi kaybı yaşanmamasına neden olmaktadır. </a:t>
          </a:r>
          <a:endParaRPr lang="en-US"/>
        </a:p>
      </dgm:t>
    </dgm:pt>
    <dgm:pt modelId="{A5ED4C2C-C910-4BFF-BE66-9D00C5983B67}" type="parTrans" cxnId="{BD8693CE-0741-4868-858A-D721C8B33CE6}">
      <dgm:prSet/>
      <dgm:spPr/>
      <dgm:t>
        <a:bodyPr/>
        <a:lstStyle/>
        <a:p>
          <a:endParaRPr lang="en-US"/>
        </a:p>
      </dgm:t>
    </dgm:pt>
    <dgm:pt modelId="{47E0A0A6-456A-4CD5-B94C-399F0D4603D3}" type="sibTrans" cxnId="{BD8693CE-0741-4868-858A-D721C8B33CE6}">
      <dgm:prSet/>
      <dgm:spPr/>
      <dgm:t>
        <a:bodyPr/>
        <a:lstStyle/>
        <a:p>
          <a:endParaRPr lang="en-US"/>
        </a:p>
      </dgm:t>
    </dgm:pt>
    <dgm:pt modelId="{D592245A-2A60-4EBC-981C-1F71F2909BB8}">
      <dgm:prSet/>
      <dgm:spPr/>
      <dgm:t>
        <a:bodyPr/>
        <a:lstStyle/>
        <a:p>
          <a:r>
            <a:rPr lang="tr-TR"/>
            <a:t>Örnekleme işlemi ile öğrenme gerçekleştirmektedir. Bu yüzden örneklerin doğru seçilmesi ağı başarılı kılmaktadır.</a:t>
          </a:r>
          <a:endParaRPr lang="en-US"/>
        </a:p>
      </dgm:t>
    </dgm:pt>
    <dgm:pt modelId="{F2E2529E-0A60-4406-B68C-DC8BDC002030}" type="parTrans" cxnId="{332F0282-7375-4BF8-978E-826E70B96B14}">
      <dgm:prSet/>
      <dgm:spPr/>
      <dgm:t>
        <a:bodyPr/>
        <a:lstStyle/>
        <a:p>
          <a:endParaRPr lang="en-US"/>
        </a:p>
      </dgm:t>
    </dgm:pt>
    <dgm:pt modelId="{1B19F8E2-EAFC-447E-A53E-F3934DF4D704}" type="sibTrans" cxnId="{332F0282-7375-4BF8-978E-826E70B96B14}">
      <dgm:prSet/>
      <dgm:spPr/>
      <dgm:t>
        <a:bodyPr/>
        <a:lstStyle/>
        <a:p>
          <a:endParaRPr lang="en-US"/>
        </a:p>
      </dgm:t>
    </dgm:pt>
    <dgm:pt modelId="{9A683DFB-9690-40A2-9534-31B3536C37E3}">
      <dgm:prSet/>
      <dgm:spPr/>
      <dgm:t>
        <a:bodyPr/>
        <a:lstStyle/>
        <a:p>
          <a:r>
            <a:rPr lang="tr-TR"/>
            <a:t>Eksik bilgi ile çalışabilmesidir.</a:t>
          </a:r>
          <a:endParaRPr lang="en-US"/>
        </a:p>
      </dgm:t>
    </dgm:pt>
    <dgm:pt modelId="{2473F766-3425-4BD6-9368-19B729AEB8CE}" type="parTrans" cxnId="{EE205540-98F4-4C37-AACA-62AC9FD0ADC3}">
      <dgm:prSet/>
      <dgm:spPr/>
      <dgm:t>
        <a:bodyPr/>
        <a:lstStyle/>
        <a:p>
          <a:endParaRPr lang="en-US"/>
        </a:p>
      </dgm:t>
    </dgm:pt>
    <dgm:pt modelId="{154239B5-2CA2-4C85-9B36-99059BF84900}" type="sibTrans" cxnId="{EE205540-98F4-4C37-AACA-62AC9FD0ADC3}">
      <dgm:prSet/>
      <dgm:spPr/>
      <dgm:t>
        <a:bodyPr/>
        <a:lstStyle/>
        <a:p>
          <a:endParaRPr lang="en-US"/>
        </a:p>
      </dgm:t>
    </dgm:pt>
    <dgm:pt modelId="{CE9CE2AF-7A2E-4DBE-B8B2-B1F1A659499B}">
      <dgm:prSet/>
      <dgm:spPr/>
      <dgm:t>
        <a:bodyPr/>
        <a:lstStyle/>
        <a:p>
          <a:r>
            <a:rPr lang="tr-TR"/>
            <a:t>Hata toleransına sahiptir.</a:t>
          </a:r>
          <a:endParaRPr lang="en-US"/>
        </a:p>
      </dgm:t>
    </dgm:pt>
    <dgm:pt modelId="{B9065BB5-82E7-4105-A965-C8BC5A96DAEB}" type="parTrans" cxnId="{BE2BAF15-DBC3-46CE-8562-A4F0C894DBF9}">
      <dgm:prSet/>
      <dgm:spPr/>
      <dgm:t>
        <a:bodyPr/>
        <a:lstStyle/>
        <a:p>
          <a:endParaRPr lang="en-US"/>
        </a:p>
      </dgm:t>
    </dgm:pt>
    <dgm:pt modelId="{E41DCF9C-3C83-4408-9D20-EBE60A56CA6A}" type="sibTrans" cxnId="{BE2BAF15-DBC3-46CE-8562-A4F0C894DBF9}">
      <dgm:prSet/>
      <dgm:spPr/>
      <dgm:t>
        <a:bodyPr/>
        <a:lstStyle/>
        <a:p>
          <a:endParaRPr lang="en-US"/>
        </a:p>
      </dgm:t>
    </dgm:pt>
    <dgm:pt modelId="{B3C26056-EB3B-47AA-B4AE-5BD4F2E8A302}" type="pres">
      <dgm:prSet presAssocID="{3281099D-3A78-450E-8053-D6BA68EEAA44}" presName="linear" presStyleCnt="0">
        <dgm:presLayoutVars>
          <dgm:animLvl val="lvl"/>
          <dgm:resizeHandles val="exact"/>
        </dgm:presLayoutVars>
      </dgm:prSet>
      <dgm:spPr/>
    </dgm:pt>
    <dgm:pt modelId="{51806F15-74A8-4096-80C2-018614FF4BCF}" type="pres">
      <dgm:prSet presAssocID="{A7DEF3A1-3C8F-4ECE-BA10-6EE7E5A31F1E}" presName="parentText" presStyleLbl="node1" presStyleIdx="0" presStyleCnt="7">
        <dgm:presLayoutVars>
          <dgm:chMax val="0"/>
          <dgm:bulletEnabled val="1"/>
        </dgm:presLayoutVars>
      </dgm:prSet>
      <dgm:spPr/>
    </dgm:pt>
    <dgm:pt modelId="{2D6C9755-7C02-4D6D-AE36-DB40348195D8}" type="pres">
      <dgm:prSet presAssocID="{E12860FE-33AE-42DC-87ED-70F52625326F}" presName="spacer" presStyleCnt="0"/>
      <dgm:spPr/>
    </dgm:pt>
    <dgm:pt modelId="{10BBA1F5-62E6-49E3-8F02-3D5651B72152}" type="pres">
      <dgm:prSet presAssocID="{5E8227F4-81F5-43CF-8E86-C7C210F023EC}" presName="parentText" presStyleLbl="node1" presStyleIdx="1" presStyleCnt="7">
        <dgm:presLayoutVars>
          <dgm:chMax val="0"/>
          <dgm:bulletEnabled val="1"/>
        </dgm:presLayoutVars>
      </dgm:prSet>
      <dgm:spPr/>
    </dgm:pt>
    <dgm:pt modelId="{F56D8C2E-CA9E-4F86-B9B6-63F5A424A71E}" type="pres">
      <dgm:prSet presAssocID="{C1E042D1-8223-40AC-A0AF-0AC3710B5BDA}" presName="spacer" presStyleCnt="0"/>
      <dgm:spPr/>
    </dgm:pt>
    <dgm:pt modelId="{AF580CD6-11F6-436D-93C4-EFE0DD810F26}" type="pres">
      <dgm:prSet presAssocID="{8E95D362-4E64-47B5-B551-0FF0F47BF7DC}" presName="parentText" presStyleLbl="node1" presStyleIdx="2" presStyleCnt="7">
        <dgm:presLayoutVars>
          <dgm:chMax val="0"/>
          <dgm:bulletEnabled val="1"/>
        </dgm:presLayoutVars>
      </dgm:prSet>
      <dgm:spPr/>
    </dgm:pt>
    <dgm:pt modelId="{CC909F5D-5368-4B50-87BD-A9C3B478A94D}" type="pres">
      <dgm:prSet presAssocID="{95099F55-4181-448E-A20E-1FE1001D6A44}" presName="spacer" presStyleCnt="0"/>
      <dgm:spPr/>
    </dgm:pt>
    <dgm:pt modelId="{56B36A56-1D5E-4457-BBE0-81A92E267DEC}" type="pres">
      <dgm:prSet presAssocID="{76396407-98B8-452E-BE6B-0D86727E373F}" presName="parentText" presStyleLbl="node1" presStyleIdx="3" presStyleCnt="7">
        <dgm:presLayoutVars>
          <dgm:chMax val="0"/>
          <dgm:bulletEnabled val="1"/>
        </dgm:presLayoutVars>
      </dgm:prSet>
      <dgm:spPr/>
    </dgm:pt>
    <dgm:pt modelId="{EED7114C-5C67-4786-ABE6-A03168B9FA41}" type="pres">
      <dgm:prSet presAssocID="{47E0A0A6-456A-4CD5-B94C-399F0D4603D3}" presName="spacer" presStyleCnt="0"/>
      <dgm:spPr/>
    </dgm:pt>
    <dgm:pt modelId="{8D9816C9-41B9-4048-AA30-36C9D90576DC}" type="pres">
      <dgm:prSet presAssocID="{D592245A-2A60-4EBC-981C-1F71F2909BB8}" presName="parentText" presStyleLbl="node1" presStyleIdx="4" presStyleCnt="7">
        <dgm:presLayoutVars>
          <dgm:chMax val="0"/>
          <dgm:bulletEnabled val="1"/>
        </dgm:presLayoutVars>
      </dgm:prSet>
      <dgm:spPr/>
    </dgm:pt>
    <dgm:pt modelId="{9DCA960E-95E1-4BAA-BDE1-3D18ADC6426B}" type="pres">
      <dgm:prSet presAssocID="{1B19F8E2-EAFC-447E-A53E-F3934DF4D704}" presName="spacer" presStyleCnt="0"/>
      <dgm:spPr/>
    </dgm:pt>
    <dgm:pt modelId="{5E48F082-EDBD-4D9F-80DB-B91E06F1AF66}" type="pres">
      <dgm:prSet presAssocID="{9A683DFB-9690-40A2-9534-31B3536C37E3}" presName="parentText" presStyleLbl="node1" presStyleIdx="5" presStyleCnt="7">
        <dgm:presLayoutVars>
          <dgm:chMax val="0"/>
          <dgm:bulletEnabled val="1"/>
        </dgm:presLayoutVars>
      </dgm:prSet>
      <dgm:spPr/>
    </dgm:pt>
    <dgm:pt modelId="{9C26BB22-EB72-4309-B18B-7866E4AD4A82}" type="pres">
      <dgm:prSet presAssocID="{154239B5-2CA2-4C85-9B36-99059BF84900}" presName="spacer" presStyleCnt="0"/>
      <dgm:spPr/>
    </dgm:pt>
    <dgm:pt modelId="{7BDFEBDF-FC99-4D50-A111-3CE99C8762E7}" type="pres">
      <dgm:prSet presAssocID="{CE9CE2AF-7A2E-4DBE-B8B2-B1F1A659499B}" presName="parentText" presStyleLbl="node1" presStyleIdx="6" presStyleCnt="7">
        <dgm:presLayoutVars>
          <dgm:chMax val="0"/>
          <dgm:bulletEnabled val="1"/>
        </dgm:presLayoutVars>
      </dgm:prSet>
      <dgm:spPr/>
    </dgm:pt>
  </dgm:ptLst>
  <dgm:cxnLst>
    <dgm:cxn modelId="{7D419001-0071-4214-955C-78A89487446F}" type="presOf" srcId="{A7DEF3A1-3C8F-4ECE-BA10-6EE7E5A31F1E}" destId="{51806F15-74A8-4096-80C2-018614FF4BCF}" srcOrd="0" destOrd="0" presId="urn:microsoft.com/office/officeart/2005/8/layout/vList2"/>
    <dgm:cxn modelId="{BE2BAF15-DBC3-46CE-8562-A4F0C894DBF9}" srcId="{3281099D-3A78-450E-8053-D6BA68EEAA44}" destId="{CE9CE2AF-7A2E-4DBE-B8B2-B1F1A659499B}" srcOrd="6" destOrd="0" parTransId="{B9065BB5-82E7-4105-A965-C8BC5A96DAEB}" sibTransId="{E41DCF9C-3C83-4408-9D20-EBE60A56CA6A}"/>
    <dgm:cxn modelId="{3E91DC18-E291-4EB2-AF9C-511AC63300A7}" type="presOf" srcId="{CE9CE2AF-7A2E-4DBE-B8B2-B1F1A659499B}" destId="{7BDFEBDF-FC99-4D50-A111-3CE99C8762E7}" srcOrd="0" destOrd="0" presId="urn:microsoft.com/office/officeart/2005/8/layout/vList2"/>
    <dgm:cxn modelId="{EE205540-98F4-4C37-AACA-62AC9FD0ADC3}" srcId="{3281099D-3A78-450E-8053-D6BA68EEAA44}" destId="{9A683DFB-9690-40A2-9534-31B3536C37E3}" srcOrd="5" destOrd="0" parTransId="{2473F766-3425-4BD6-9368-19B729AEB8CE}" sibTransId="{154239B5-2CA2-4C85-9B36-99059BF84900}"/>
    <dgm:cxn modelId="{F78E674A-0531-497E-B08E-1D7037DD39AA}" srcId="{3281099D-3A78-450E-8053-D6BA68EEAA44}" destId="{8E95D362-4E64-47B5-B551-0FF0F47BF7DC}" srcOrd="2" destOrd="0" parTransId="{BBD89A93-81BE-4B4E-BC5C-9B5135EE04EE}" sibTransId="{95099F55-4181-448E-A20E-1FE1001D6A44}"/>
    <dgm:cxn modelId="{C3541279-F1DC-4D1B-AE1B-4853D864F505}" srcId="{3281099D-3A78-450E-8053-D6BA68EEAA44}" destId="{A7DEF3A1-3C8F-4ECE-BA10-6EE7E5A31F1E}" srcOrd="0" destOrd="0" parTransId="{CB3EE24A-0017-4587-B12C-1A8EA6A1672D}" sibTransId="{E12860FE-33AE-42DC-87ED-70F52625326F}"/>
    <dgm:cxn modelId="{332F0282-7375-4BF8-978E-826E70B96B14}" srcId="{3281099D-3A78-450E-8053-D6BA68EEAA44}" destId="{D592245A-2A60-4EBC-981C-1F71F2909BB8}" srcOrd="4" destOrd="0" parTransId="{F2E2529E-0A60-4406-B68C-DC8BDC002030}" sibTransId="{1B19F8E2-EAFC-447E-A53E-F3934DF4D704}"/>
    <dgm:cxn modelId="{9C48EC84-2456-4D22-A05F-694F0FB1977A}" srcId="{3281099D-3A78-450E-8053-D6BA68EEAA44}" destId="{5E8227F4-81F5-43CF-8E86-C7C210F023EC}" srcOrd="1" destOrd="0" parTransId="{BE00734C-AAB7-4C43-BEA9-334D7708D305}" sibTransId="{C1E042D1-8223-40AC-A0AF-0AC3710B5BDA}"/>
    <dgm:cxn modelId="{D0619D92-E73C-4E82-81EB-871F0E338D2E}" type="presOf" srcId="{3281099D-3A78-450E-8053-D6BA68EEAA44}" destId="{B3C26056-EB3B-47AA-B4AE-5BD4F2E8A302}" srcOrd="0" destOrd="0" presId="urn:microsoft.com/office/officeart/2005/8/layout/vList2"/>
    <dgm:cxn modelId="{370273B3-A3D1-4158-8A89-6D90606247A4}" type="presOf" srcId="{9A683DFB-9690-40A2-9534-31B3536C37E3}" destId="{5E48F082-EDBD-4D9F-80DB-B91E06F1AF66}" srcOrd="0" destOrd="0" presId="urn:microsoft.com/office/officeart/2005/8/layout/vList2"/>
    <dgm:cxn modelId="{679234BB-1B4D-401B-9380-98BF9E80D829}" type="presOf" srcId="{76396407-98B8-452E-BE6B-0D86727E373F}" destId="{56B36A56-1D5E-4457-BBE0-81A92E267DEC}" srcOrd="0" destOrd="0" presId="urn:microsoft.com/office/officeart/2005/8/layout/vList2"/>
    <dgm:cxn modelId="{7C265EC4-5E9C-4508-ABC2-EADF324C2D11}" type="presOf" srcId="{D592245A-2A60-4EBC-981C-1F71F2909BB8}" destId="{8D9816C9-41B9-4048-AA30-36C9D90576DC}" srcOrd="0" destOrd="0" presId="urn:microsoft.com/office/officeart/2005/8/layout/vList2"/>
    <dgm:cxn modelId="{BD8693CE-0741-4868-858A-D721C8B33CE6}" srcId="{3281099D-3A78-450E-8053-D6BA68EEAA44}" destId="{76396407-98B8-452E-BE6B-0D86727E373F}" srcOrd="3" destOrd="0" parTransId="{A5ED4C2C-C910-4BFF-BE66-9D00C5983B67}" sibTransId="{47E0A0A6-456A-4CD5-B94C-399F0D4603D3}"/>
    <dgm:cxn modelId="{85A381D4-34AE-4AA1-8387-60B8147FDDBC}" type="presOf" srcId="{5E8227F4-81F5-43CF-8E86-C7C210F023EC}" destId="{10BBA1F5-62E6-49E3-8F02-3D5651B72152}" srcOrd="0" destOrd="0" presId="urn:microsoft.com/office/officeart/2005/8/layout/vList2"/>
    <dgm:cxn modelId="{253ACBDC-1545-4060-9890-C13F055A9850}" type="presOf" srcId="{8E95D362-4E64-47B5-B551-0FF0F47BF7DC}" destId="{AF580CD6-11F6-436D-93C4-EFE0DD810F26}" srcOrd="0" destOrd="0" presId="urn:microsoft.com/office/officeart/2005/8/layout/vList2"/>
    <dgm:cxn modelId="{F0F0599A-4BAD-4265-A1A2-6394E0D9DC99}" type="presParOf" srcId="{B3C26056-EB3B-47AA-B4AE-5BD4F2E8A302}" destId="{51806F15-74A8-4096-80C2-018614FF4BCF}" srcOrd="0" destOrd="0" presId="urn:microsoft.com/office/officeart/2005/8/layout/vList2"/>
    <dgm:cxn modelId="{FC03DD4B-3B04-4802-AB54-EDF691C9983F}" type="presParOf" srcId="{B3C26056-EB3B-47AA-B4AE-5BD4F2E8A302}" destId="{2D6C9755-7C02-4D6D-AE36-DB40348195D8}" srcOrd="1" destOrd="0" presId="urn:microsoft.com/office/officeart/2005/8/layout/vList2"/>
    <dgm:cxn modelId="{5630CC23-C2FB-47BC-BC57-865698B67EC7}" type="presParOf" srcId="{B3C26056-EB3B-47AA-B4AE-5BD4F2E8A302}" destId="{10BBA1F5-62E6-49E3-8F02-3D5651B72152}" srcOrd="2" destOrd="0" presId="urn:microsoft.com/office/officeart/2005/8/layout/vList2"/>
    <dgm:cxn modelId="{C27F3FF8-EC08-496E-9AE7-94C6AF762C57}" type="presParOf" srcId="{B3C26056-EB3B-47AA-B4AE-5BD4F2E8A302}" destId="{F56D8C2E-CA9E-4F86-B9B6-63F5A424A71E}" srcOrd="3" destOrd="0" presId="urn:microsoft.com/office/officeart/2005/8/layout/vList2"/>
    <dgm:cxn modelId="{28DFDC37-2100-459E-B642-C77C14898C42}" type="presParOf" srcId="{B3C26056-EB3B-47AA-B4AE-5BD4F2E8A302}" destId="{AF580CD6-11F6-436D-93C4-EFE0DD810F26}" srcOrd="4" destOrd="0" presId="urn:microsoft.com/office/officeart/2005/8/layout/vList2"/>
    <dgm:cxn modelId="{AC7EFFA0-030C-4B18-BFDF-FA5CE61117AE}" type="presParOf" srcId="{B3C26056-EB3B-47AA-B4AE-5BD4F2E8A302}" destId="{CC909F5D-5368-4B50-87BD-A9C3B478A94D}" srcOrd="5" destOrd="0" presId="urn:microsoft.com/office/officeart/2005/8/layout/vList2"/>
    <dgm:cxn modelId="{B50A8AA0-169C-40F1-8BA5-BC53342754C1}" type="presParOf" srcId="{B3C26056-EB3B-47AA-B4AE-5BD4F2E8A302}" destId="{56B36A56-1D5E-4457-BBE0-81A92E267DEC}" srcOrd="6" destOrd="0" presId="urn:microsoft.com/office/officeart/2005/8/layout/vList2"/>
    <dgm:cxn modelId="{C903D1CC-F16D-453A-8C56-CC8D83F3C24A}" type="presParOf" srcId="{B3C26056-EB3B-47AA-B4AE-5BD4F2E8A302}" destId="{EED7114C-5C67-4786-ABE6-A03168B9FA41}" srcOrd="7" destOrd="0" presId="urn:microsoft.com/office/officeart/2005/8/layout/vList2"/>
    <dgm:cxn modelId="{CE967362-43B4-482C-B03C-BA236B09A383}" type="presParOf" srcId="{B3C26056-EB3B-47AA-B4AE-5BD4F2E8A302}" destId="{8D9816C9-41B9-4048-AA30-36C9D90576DC}" srcOrd="8" destOrd="0" presId="urn:microsoft.com/office/officeart/2005/8/layout/vList2"/>
    <dgm:cxn modelId="{0003D659-F051-4DCF-8633-F21A6AF92D8E}" type="presParOf" srcId="{B3C26056-EB3B-47AA-B4AE-5BD4F2E8A302}" destId="{9DCA960E-95E1-4BAA-BDE1-3D18ADC6426B}" srcOrd="9" destOrd="0" presId="urn:microsoft.com/office/officeart/2005/8/layout/vList2"/>
    <dgm:cxn modelId="{5E67031D-89BA-4254-BD28-7478ED0C2F12}" type="presParOf" srcId="{B3C26056-EB3B-47AA-B4AE-5BD4F2E8A302}" destId="{5E48F082-EDBD-4D9F-80DB-B91E06F1AF66}" srcOrd="10" destOrd="0" presId="urn:microsoft.com/office/officeart/2005/8/layout/vList2"/>
    <dgm:cxn modelId="{583375F2-B17A-47D9-9C1A-1CDD4CC8F6BE}" type="presParOf" srcId="{B3C26056-EB3B-47AA-B4AE-5BD4F2E8A302}" destId="{9C26BB22-EB72-4309-B18B-7866E4AD4A82}" srcOrd="11" destOrd="0" presId="urn:microsoft.com/office/officeart/2005/8/layout/vList2"/>
    <dgm:cxn modelId="{30A9A93D-E18A-4518-895A-4A491204E379}" type="presParOf" srcId="{B3C26056-EB3B-47AA-B4AE-5BD4F2E8A302}" destId="{7BDFEBDF-FC99-4D50-A111-3CE99C8762E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66725-2F18-4729-82B5-0274F80EA831}">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8F384D-344B-44FE-BDF0-6A8E3704CD91}">
      <dsp:nvSpPr>
        <dsp:cNvPr id="0" name=""/>
        <dsp:cNvSpPr/>
      </dsp:nvSpPr>
      <dsp:spPr>
        <a:xfrm>
          <a:off x="0" y="2703"/>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Probabilistik fonksiyon kestirimleri yaklaştırmaları, </a:t>
          </a:r>
          <a:endParaRPr lang="en-US" sz="2100" kern="1200"/>
        </a:p>
      </dsp:txBody>
      <dsp:txXfrm>
        <a:off x="0" y="2703"/>
        <a:ext cx="6900512" cy="460894"/>
      </dsp:txXfrm>
    </dsp:sp>
    <dsp:sp modelId="{84497664-85F0-4FB1-9651-B2E4541A4BDA}">
      <dsp:nvSpPr>
        <dsp:cNvPr id="0" name=""/>
        <dsp:cNvSpPr/>
      </dsp:nvSpPr>
      <dsp:spPr>
        <a:xfrm>
          <a:off x="0" y="46359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7089A-0F51-4747-96EE-F2AE6969C739}">
      <dsp:nvSpPr>
        <dsp:cNvPr id="0" name=""/>
        <dsp:cNvSpPr/>
      </dsp:nvSpPr>
      <dsp:spPr>
        <a:xfrm>
          <a:off x="0" y="463597"/>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Sınıflandırma, </a:t>
          </a:r>
          <a:endParaRPr lang="en-US" sz="2100" kern="1200"/>
        </a:p>
      </dsp:txBody>
      <dsp:txXfrm>
        <a:off x="0" y="463597"/>
        <a:ext cx="6900512" cy="460894"/>
      </dsp:txXfrm>
    </dsp:sp>
    <dsp:sp modelId="{6092D773-D571-4EE1-8CB7-B6FA4642618D}">
      <dsp:nvSpPr>
        <dsp:cNvPr id="0" name=""/>
        <dsp:cNvSpPr/>
      </dsp:nvSpPr>
      <dsp:spPr>
        <a:xfrm>
          <a:off x="0" y="924492"/>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B9D57E-75EA-4E72-A290-3B82992AF45E}">
      <dsp:nvSpPr>
        <dsp:cNvPr id="0" name=""/>
        <dsp:cNvSpPr/>
      </dsp:nvSpPr>
      <dsp:spPr>
        <a:xfrm>
          <a:off x="0" y="924492"/>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Veri İlişkilendirme, </a:t>
          </a:r>
          <a:endParaRPr lang="en-US" sz="2100" kern="1200"/>
        </a:p>
      </dsp:txBody>
      <dsp:txXfrm>
        <a:off x="0" y="924492"/>
        <a:ext cx="6900512" cy="460894"/>
      </dsp:txXfrm>
    </dsp:sp>
    <dsp:sp modelId="{742776C3-F71C-40E2-B5BA-2865616257C9}">
      <dsp:nvSpPr>
        <dsp:cNvPr id="0" name=""/>
        <dsp:cNvSpPr/>
      </dsp:nvSpPr>
      <dsp:spPr>
        <a:xfrm>
          <a:off x="0" y="1385386"/>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7A5C2-65DF-4C78-B384-B30B324E8083}">
      <dsp:nvSpPr>
        <dsp:cNvPr id="0" name=""/>
        <dsp:cNvSpPr/>
      </dsp:nvSpPr>
      <dsp:spPr>
        <a:xfrm>
          <a:off x="0" y="1385386"/>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Desen eşleştirme, tanıma, </a:t>
          </a:r>
          <a:endParaRPr lang="en-US" sz="2100" kern="1200"/>
        </a:p>
      </dsp:txBody>
      <dsp:txXfrm>
        <a:off x="0" y="1385386"/>
        <a:ext cx="6900512" cy="460894"/>
      </dsp:txXfrm>
    </dsp:sp>
    <dsp:sp modelId="{3B0A4A04-AF99-4478-843D-AE38B0C84A34}">
      <dsp:nvSpPr>
        <dsp:cNvPr id="0" name=""/>
        <dsp:cNvSpPr/>
      </dsp:nvSpPr>
      <dsp:spPr>
        <a:xfrm>
          <a:off x="0" y="1846281"/>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D3A4-FB3F-4C04-8BE4-4EF5B261860A}">
      <dsp:nvSpPr>
        <dsp:cNvPr id="0" name=""/>
        <dsp:cNvSpPr/>
      </dsp:nvSpPr>
      <dsp:spPr>
        <a:xfrm>
          <a:off x="0" y="1846281"/>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Kavramlaştırma / kümeleme, </a:t>
          </a:r>
          <a:endParaRPr lang="en-US" sz="2100" kern="1200"/>
        </a:p>
      </dsp:txBody>
      <dsp:txXfrm>
        <a:off x="0" y="1846281"/>
        <a:ext cx="6900512" cy="460894"/>
      </dsp:txXfrm>
    </dsp:sp>
    <dsp:sp modelId="{0B2ECF40-077B-49D8-B48E-7926DCCF7F07}">
      <dsp:nvSpPr>
        <dsp:cNvPr id="0" name=""/>
        <dsp:cNvSpPr/>
      </dsp:nvSpPr>
      <dsp:spPr>
        <a:xfrm>
          <a:off x="0" y="23071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4ECA9-38EB-4BAB-9EC1-BA46949D0C95}">
      <dsp:nvSpPr>
        <dsp:cNvPr id="0" name=""/>
        <dsp:cNvSpPr/>
      </dsp:nvSpPr>
      <dsp:spPr>
        <a:xfrm>
          <a:off x="0" y="2307175"/>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Zaman serileri analizleri, </a:t>
          </a:r>
          <a:endParaRPr lang="en-US" sz="2100" kern="1200"/>
        </a:p>
      </dsp:txBody>
      <dsp:txXfrm>
        <a:off x="0" y="2307175"/>
        <a:ext cx="6900512" cy="460894"/>
      </dsp:txXfrm>
    </dsp:sp>
    <dsp:sp modelId="{A00F0694-3DC4-4306-A6B4-2C55F3E86E6F}">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4EA9A-A3A6-475D-B099-25EFFEE98E3D}">
      <dsp:nvSpPr>
        <dsp:cNvPr id="0" name=""/>
        <dsp:cNvSpPr/>
      </dsp:nvSpPr>
      <dsp:spPr>
        <a:xfrm>
          <a:off x="0" y="2768070"/>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Sinyal filtreleme, </a:t>
          </a:r>
          <a:endParaRPr lang="en-US" sz="2100" kern="1200"/>
        </a:p>
      </dsp:txBody>
      <dsp:txXfrm>
        <a:off x="0" y="2768070"/>
        <a:ext cx="6900512" cy="460894"/>
      </dsp:txXfrm>
    </dsp:sp>
    <dsp:sp modelId="{B0C1AEEB-7DB8-422F-A4CD-EEB7353871AA}">
      <dsp:nvSpPr>
        <dsp:cNvPr id="0" name=""/>
        <dsp:cNvSpPr/>
      </dsp:nvSpPr>
      <dsp:spPr>
        <a:xfrm>
          <a:off x="0" y="322896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EF4955-D13B-40F2-A6C1-52DF4F7A5FF1}">
      <dsp:nvSpPr>
        <dsp:cNvPr id="0" name=""/>
        <dsp:cNvSpPr/>
      </dsp:nvSpPr>
      <dsp:spPr>
        <a:xfrm>
          <a:off x="0" y="3228965"/>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Veri sıkıştırma, </a:t>
          </a:r>
          <a:endParaRPr lang="en-US" sz="2100" kern="1200"/>
        </a:p>
      </dsp:txBody>
      <dsp:txXfrm>
        <a:off x="0" y="3228965"/>
        <a:ext cx="6900512" cy="460894"/>
      </dsp:txXfrm>
    </dsp:sp>
    <dsp:sp modelId="{BA8EF484-DC4B-48C0-B7FD-CAED2492D9EB}">
      <dsp:nvSpPr>
        <dsp:cNvPr id="0" name=""/>
        <dsp:cNvSpPr/>
      </dsp:nvSpPr>
      <dsp:spPr>
        <a:xfrm>
          <a:off x="0" y="368985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CE5BB8-15DF-47B8-9B7F-2B1225DCDD62}">
      <dsp:nvSpPr>
        <dsp:cNvPr id="0" name=""/>
        <dsp:cNvSpPr/>
      </dsp:nvSpPr>
      <dsp:spPr>
        <a:xfrm>
          <a:off x="0" y="3689859"/>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Doğrusal olmayan sinyal işleme, </a:t>
          </a:r>
          <a:endParaRPr lang="en-US" sz="2100" kern="1200"/>
        </a:p>
      </dsp:txBody>
      <dsp:txXfrm>
        <a:off x="0" y="3689859"/>
        <a:ext cx="6900512" cy="460894"/>
      </dsp:txXfrm>
    </dsp:sp>
    <dsp:sp modelId="{554391F8-DF77-47DF-A66D-B0F03BBE8F12}">
      <dsp:nvSpPr>
        <dsp:cNvPr id="0" name=""/>
        <dsp:cNvSpPr/>
      </dsp:nvSpPr>
      <dsp:spPr>
        <a:xfrm>
          <a:off x="0" y="4150754"/>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49014-E775-4EA2-9CCB-575CA6697EC9}">
      <dsp:nvSpPr>
        <dsp:cNvPr id="0" name=""/>
        <dsp:cNvSpPr/>
      </dsp:nvSpPr>
      <dsp:spPr>
        <a:xfrm>
          <a:off x="0" y="4150754"/>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Doğrusal olmayan sistem modelleme, </a:t>
          </a:r>
          <a:endParaRPr lang="en-US" sz="2100" kern="1200"/>
        </a:p>
      </dsp:txBody>
      <dsp:txXfrm>
        <a:off x="0" y="4150754"/>
        <a:ext cx="6900512" cy="460894"/>
      </dsp:txXfrm>
    </dsp:sp>
    <dsp:sp modelId="{DA3A45AA-6572-4686-9E14-FBB4E8A2B2DF}">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DD0DCF-BF62-4FB6-912A-18E30FF62FAE}">
      <dsp:nvSpPr>
        <dsp:cNvPr id="0" name=""/>
        <dsp:cNvSpPr/>
      </dsp:nvSpPr>
      <dsp:spPr>
        <a:xfrm>
          <a:off x="0" y="4611648"/>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Optimizasyon, </a:t>
          </a:r>
          <a:endParaRPr lang="en-US" sz="2100" kern="1200"/>
        </a:p>
      </dsp:txBody>
      <dsp:txXfrm>
        <a:off x="0" y="4611648"/>
        <a:ext cx="6900512" cy="460894"/>
      </dsp:txXfrm>
    </dsp:sp>
    <dsp:sp modelId="{A5B5BECD-3EBD-4779-ADE7-9EAD45DA944E}">
      <dsp:nvSpPr>
        <dsp:cNvPr id="0" name=""/>
        <dsp:cNvSpPr/>
      </dsp:nvSpPr>
      <dsp:spPr>
        <a:xfrm>
          <a:off x="0" y="507254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688B7E-C247-4E40-83E6-49323C5D5800}">
      <dsp:nvSpPr>
        <dsp:cNvPr id="0" name=""/>
        <dsp:cNvSpPr/>
      </dsp:nvSpPr>
      <dsp:spPr>
        <a:xfrm>
          <a:off x="0" y="5072543"/>
          <a:ext cx="6900512" cy="460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 Zeki ve doğrusal olmayan kontrol</a:t>
          </a:r>
          <a:endParaRPr lang="en-US" sz="2100" kern="1200"/>
        </a:p>
      </dsp:txBody>
      <dsp:txXfrm>
        <a:off x="0" y="5072543"/>
        <a:ext cx="6900512" cy="460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8F2D0-CB0C-4163-9C6B-9069E5195F97}">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A8989-3F77-4D82-9632-2C29B60FCAE0}">
      <dsp:nvSpPr>
        <dsp:cNvPr id="0" name=""/>
        <dsp:cNvSpPr/>
      </dsp:nvSpPr>
      <dsp:spPr>
        <a:xfrm>
          <a:off x="0" y="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tr-TR" sz="3200" kern="1200"/>
            <a:t>Birim Basamak</a:t>
          </a:r>
          <a:endParaRPr lang="en-US" sz="3200" kern="1200"/>
        </a:p>
      </dsp:txBody>
      <dsp:txXfrm>
        <a:off x="0" y="0"/>
        <a:ext cx="6900512" cy="692017"/>
      </dsp:txXfrm>
    </dsp:sp>
    <dsp:sp modelId="{AA3C3E9E-5B75-4D5E-8F69-D5CC29624DAA}">
      <dsp:nvSpPr>
        <dsp:cNvPr id="0" name=""/>
        <dsp:cNvSpPr/>
      </dsp:nvSpPr>
      <dsp:spPr>
        <a:xfrm>
          <a:off x="0" y="692017"/>
          <a:ext cx="6900512" cy="0"/>
        </a:xfrm>
        <a:prstGeom prst="line">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3EA100-27E7-4739-B68E-0705492C0211}">
      <dsp:nvSpPr>
        <dsp:cNvPr id="0" name=""/>
        <dsp:cNvSpPr/>
      </dsp:nvSpPr>
      <dsp:spPr>
        <a:xfrm>
          <a:off x="0" y="692017"/>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tr-TR" sz="3200" kern="1200"/>
            <a:t>İşaret(Sign)</a:t>
          </a:r>
          <a:endParaRPr lang="en-US" sz="3200" kern="1200"/>
        </a:p>
      </dsp:txBody>
      <dsp:txXfrm>
        <a:off x="0" y="692017"/>
        <a:ext cx="6900512" cy="692017"/>
      </dsp:txXfrm>
    </dsp:sp>
    <dsp:sp modelId="{4DB0C462-0315-441B-828A-23E363356CE4}">
      <dsp:nvSpPr>
        <dsp:cNvPr id="0" name=""/>
        <dsp:cNvSpPr/>
      </dsp:nvSpPr>
      <dsp:spPr>
        <a:xfrm>
          <a:off x="0" y="1384035"/>
          <a:ext cx="6900512" cy="0"/>
        </a:xfrm>
        <a:prstGeom prst="lin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D7483-F19F-4F3B-99D6-95C58AD0BC47}">
      <dsp:nvSpPr>
        <dsp:cNvPr id="0" name=""/>
        <dsp:cNvSpPr/>
      </dsp:nvSpPr>
      <dsp:spPr>
        <a:xfrm>
          <a:off x="0" y="138403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tr-TR" sz="3200" kern="1200"/>
            <a:t>Doğrusal(Linear)</a:t>
          </a:r>
          <a:endParaRPr lang="en-US" sz="3200" kern="1200"/>
        </a:p>
      </dsp:txBody>
      <dsp:txXfrm>
        <a:off x="0" y="1384035"/>
        <a:ext cx="6900512" cy="692017"/>
      </dsp:txXfrm>
    </dsp:sp>
    <dsp:sp modelId="{72E5B616-EFBE-4E1E-8BFE-BAD75DF59201}">
      <dsp:nvSpPr>
        <dsp:cNvPr id="0" name=""/>
        <dsp:cNvSpPr/>
      </dsp:nvSpPr>
      <dsp:spPr>
        <a:xfrm>
          <a:off x="0" y="2076052"/>
          <a:ext cx="6900512" cy="0"/>
        </a:xfrm>
        <a:prstGeom prst="line">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E5D0D-D144-41FF-99E0-552320B479AC}">
      <dsp:nvSpPr>
        <dsp:cNvPr id="0" name=""/>
        <dsp:cNvSpPr/>
      </dsp:nvSpPr>
      <dsp:spPr>
        <a:xfrm>
          <a:off x="0" y="2076052"/>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tr-TR" sz="3200" kern="1200"/>
            <a:t>Parçalı (Piece-wise)</a:t>
          </a:r>
          <a:endParaRPr lang="en-US" sz="3200" kern="1200"/>
        </a:p>
      </dsp:txBody>
      <dsp:txXfrm>
        <a:off x="0" y="2076052"/>
        <a:ext cx="6900512" cy="692017"/>
      </dsp:txXfrm>
    </dsp:sp>
    <dsp:sp modelId="{105376C5-E3A3-458A-9854-5A9EBC0A7CB9}">
      <dsp:nvSpPr>
        <dsp:cNvPr id="0" name=""/>
        <dsp:cNvSpPr/>
      </dsp:nvSpPr>
      <dsp:spPr>
        <a:xfrm>
          <a:off x="0" y="2768070"/>
          <a:ext cx="6900512" cy="0"/>
        </a:xfrm>
        <a:prstGeom prst="lin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F32783-32F5-428D-B050-46353506BB9B}">
      <dsp:nvSpPr>
        <dsp:cNvPr id="0" name=""/>
        <dsp:cNvSpPr/>
      </dsp:nvSpPr>
      <dsp:spPr>
        <a:xfrm>
          <a:off x="0" y="276807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tr-TR" sz="3200" kern="1200"/>
            <a:t>Lojistik(Logistic,Sigmoid)</a:t>
          </a:r>
          <a:endParaRPr lang="en-US" sz="3200" kern="1200"/>
        </a:p>
      </dsp:txBody>
      <dsp:txXfrm>
        <a:off x="0" y="2768070"/>
        <a:ext cx="6900512" cy="692017"/>
      </dsp:txXfrm>
    </dsp:sp>
    <dsp:sp modelId="{E1173144-B993-4510-BC85-4B9855FE0C8B}">
      <dsp:nvSpPr>
        <dsp:cNvPr id="0" name=""/>
        <dsp:cNvSpPr/>
      </dsp:nvSpPr>
      <dsp:spPr>
        <a:xfrm>
          <a:off x="0" y="3460088"/>
          <a:ext cx="6900512" cy="0"/>
        </a:xfrm>
        <a:prstGeom prst="line">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8CC92E-5C51-422D-8F58-EB1244597BF6}">
      <dsp:nvSpPr>
        <dsp:cNvPr id="0" name=""/>
        <dsp:cNvSpPr/>
      </dsp:nvSpPr>
      <dsp:spPr>
        <a:xfrm>
          <a:off x="0" y="3460088"/>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tr-TR" sz="3200" kern="1200"/>
            <a:t>Hiperbolik Tanjant (Hyperbolic Tangent)</a:t>
          </a:r>
          <a:endParaRPr lang="en-US" sz="3200" kern="1200"/>
        </a:p>
      </dsp:txBody>
      <dsp:txXfrm>
        <a:off x="0" y="3460088"/>
        <a:ext cx="6900512" cy="692017"/>
      </dsp:txXfrm>
    </dsp:sp>
    <dsp:sp modelId="{8C0E6FE7-6D0D-40D7-B849-42B4E380FEC7}">
      <dsp:nvSpPr>
        <dsp:cNvPr id="0" name=""/>
        <dsp:cNvSpPr/>
      </dsp:nvSpPr>
      <dsp:spPr>
        <a:xfrm>
          <a:off x="0" y="4152105"/>
          <a:ext cx="6900512" cy="0"/>
        </a:xfrm>
        <a:prstGeom prst="lin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41E0D0-EA11-4E11-8B77-DE014FEB2794}">
      <dsp:nvSpPr>
        <dsp:cNvPr id="0" name=""/>
        <dsp:cNvSpPr/>
      </dsp:nvSpPr>
      <dsp:spPr>
        <a:xfrm>
          <a:off x="0" y="415210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tr-TR" sz="3200" kern="1200"/>
            <a:t>Doğrultucu (ReLU, Rectified Linear Unit)</a:t>
          </a:r>
          <a:endParaRPr lang="en-US" sz="3200" kern="1200"/>
        </a:p>
      </dsp:txBody>
      <dsp:txXfrm>
        <a:off x="0" y="4152105"/>
        <a:ext cx="6900512" cy="692017"/>
      </dsp:txXfrm>
    </dsp:sp>
    <dsp:sp modelId="{CA5B76CF-AABD-421D-BC49-AF0D86A5C11A}">
      <dsp:nvSpPr>
        <dsp:cNvPr id="0" name=""/>
        <dsp:cNvSpPr/>
      </dsp:nvSpPr>
      <dsp:spPr>
        <a:xfrm>
          <a:off x="0" y="4844123"/>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5A48A-29DA-48D1-A3CE-1FCB3D62E436}">
      <dsp:nvSpPr>
        <dsp:cNvPr id="0" name=""/>
        <dsp:cNvSpPr/>
      </dsp:nvSpPr>
      <dsp:spPr>
        <a:xfrm>
          <a:off x="0" y="4844123"/>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tr-TR" sz="3200" kern="1200"/>
            <a:t>Doğrultucu (Softplus)</a:t>
          </a:r>
          <a:endParaRPr lang="en-US" sz="3200" kern="1200"/>
        </a:p>
      </dsp:txBody>
      <dsp:txXfrm>
        <a:off x="0" y="4844123"/>
        <a:ext cx="6900512" cy="692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E2486-F82C-4D8A-86CC-745FC87C4E36}">
      <dsp:nvSpPr>
        <dsp:cNvPr id="0" name=""/>
        <dsp:cNvSpPr/>
      </dsp:nvSpPr>
      <dsp:spPr>
        <a:xfrm>
          <a:off x="0" y="3137"/>
          <a:ext cx="1141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F061F4-7AC7-4C01-A3AF-10C02BF530B1}">
      <dsp:nvSpPr>
        <dsp:cNvPr id="0" name=""/>
        <dsp:cNvSpPr/>
      </dsp:nvSpPr>
      <dsp:spPr>
        <a:xfrm>
          <a:off x="0" y="3137"/>
          <a:ext cx="2282413" cy="213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Girdi Katmanı:</a:t>
          </a:r>
          <a:endParaRPr lang="en-US" sz="4200" kern="1200"/>
        </a:p>
      </dsp:txBody>
      <dsp:txXfrm>
        <a:off x="0" y="3137"/>
        <a:ext cx="2282413" cy="2139485"/>
      </dsp:txXfrm>
    </dsp:sp>
    <dsp:sp modelId="{07CFBC80-6719-486F-BD74-402C22BB8B33}">
      <dsp:nvSpPr>
        <dsp:cNvPr id="0" name=""/>
        <dsp:cNvSpPr/>
      </dsp:nvSpPr>
      <dsp:spPr>
        <a:xfrm>
          <a:off x="2453594" y="100291"/>
          <a:ext cx="8958474" cy="194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kern="1200"/>
            <a:t>Veri kümesinden girdi alan katmandır. Bir sinir ağı genelde tek bir girdi katmanı barındırır.Bu katmanda veri setindeki her bir kolona karşılık bir nöron bulunur. Bu katmandaki nöronlar, gizli ve çıktı katmanlarındaki sinir modellerinden farklı olarak girdiyi olduğu gibi iç katmanlara taşırlar.</a:t>
          </a:r>
          <a:endParaRPr lang="en-US" sz="2000" kern="1200"/>
        </a:p>
      </dsp:txBody>
      <dsp:txXfrm>
        <a:off x="2453594" y="100291"/>
        <a:ext cx="8958474" cy="1943087"/>
      </dsp:txXfrm>
    </dsp:sp>
    <dsp:sp modelId="{3366D5F0-1896-4BC8-9D89-F81FC2EB0DA0}">
      <dsp:nvSpPr>
        <dsp:cNvPr id="0" name=""/>
        <dsp:cNvSpPr/>
      </dsp:nvSpPr>
      <dsp:spPr>
        <a:xfrm>
          <a:off x="2282413" y="2043378"/>
          <a:ext cx="912965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F3980C-8719-46BF-9559-60BA7D381E7A}">
      <dsp:nvSpPr>
        <dsp:cNvPr id="0" name=""/>
        <dsp:cNvSpPr/>
      </dsp:nvSpPr>
      <dsp:spPr>
        <a:xfrm>
          <a:off x="0" y="2142622"/>
          <a:ext cx="1141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C282AE-2914-4B90-8332-1E3905B21A38}">
      <dsp:nvSpPr>
        <dsp:cNvPr id="0" name=""/>
        <dsp:cNvSpPr/>
      </dsp:nvSpPr>
      <dsp:spPr>
        <a:xfrm>
          <a:off x="0" y="2142622"/>
          <a:ext cx="2282413" cy="213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Gizli Katman:</a:t>
          </a:r>
          <a:endParaRPr lang="en-US" sz="4200" kern="1200"/>
        </a:p>
      </dsp:txBody>
      <dsp:txXfrm>
        <a:off x="0" y="2142622"/>
        <a:ext cx="2282413" cy="2139485"/>
      </dsp:txXfrm>
    </dsp:sp>
    <dsp:sp modelId="{FAE44DFB-816F-4B7F-A149-3F45FD603CA0}">
      <dsp:nvSpPr>
        <dsp:cNvPr id="0" name=""/>
        <dsp:cNvSpPr/>
      </dsp:nvSpPr>
      <dsp:spPr>
        <a:xfrm>
          <a:off x="2453594" y="2239777"/>
          <a:ext cx="8958474" cy="194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kern="1200"/>
            <a:t>Girdi ve çıktı katmanları arasındaki katmanlardır. Dış ortamdan doğrudan veri almazlar, dış ortama çıktı üretmezler. En basit çok katmanlı ağlarda bir tane gizli katman olur ve bu katman çıktı katmanı olarak da davranır.</a:t>
          </a:r>
          <a:endParaRPr lang="en-US" sz="2000" kern="1200"/>
        </a:p>
      </dsp:txBody>
      <dsp:txXfrm>
        <a:off x="2453594" y="2239777"/>
        <a:ext cx="8958474" cy="1943087"/>
      </dsp:txXfrm>
    </dsp:sp>
    <dsp:sp modelId="{FBF7C790-3E3A-4847-966E-F98D6AF65F59}">
      <dsp:nvSpPr>
        <dsp:cNvPr id="0" name=""/>
        <dsp:cNvSpPr/>
      </dsp:nvSpPr>
      <dsp:spPr>
        <a:xfrm>
          <a:off x="2282413" y="4182864"/>
          <a:ext cx="912965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DE6FF6-C700-41FE-ADC9-3DE1BA8557FB}">
      <dsp:nvSpPr>
        <dsp:cNvPr id="0" name=""/>
        <dsp:cNvSpPr/>
      </dsp:nvSpPr>
      <dsp:spPr>
        <a:xfrm>
          <a:off x="0" y="4282108"/>
          <a:ext cx="114120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4BC2C8-4E9A-4C91-909C-CDB8C2D2E749}">
      <dsp:nvSpPr>
        <dsp:cNvPr id="0" name=""/>
        <dsp:cNvSpPr/>
      </dsp:nvSpPr>
      <dsp:spPr>
        <a:xfrm>
          <a:off x="0" y="4282108"/>
          <a:ext cx="2282413" cy="2139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a:t>Çıktı Katmanı:</a:t>
          </a:r>
          <a:endParaRPr lang="en-US" sz="4200" kern="1200"/>
        </a:p>
      </dsp:txBody>
      <dsp:txXfrm>
        <a:off x="0" y="4282108"/>
        <a:ext cx="2282413" cy="2139485"/>
      </dsp:txXfrm>
    </dsp:sp>
    <dsp:sp modelId="{CAD71CF6-B464-479A-BDEA-3594DB53B074}">
      <dsp:nvSpPr>
        <dsp:cNvPr id="0" name=""/>
        <dsp:cNvSpPr/>
      </dsp:nvSpPr>
      <dsp:spPr>
        <a:xfrm>
          <a:off x="2453594" y="4331834"/>
          <a:ext cx="8958474" cy="99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kern="1200"/>
            <a:t>Problemin tipine göre tek bir nöron ya da birden çok nöronun çıktısından oluşan bir vektör döner.</a:t>
          </a:r>
          <a:endParaRPr lang="en-US" sz="2000" kern="1200"/>
        </a:p>
      </dsp:txBody>
      <dsp:txXfrm>
        <a:off x="2453594" y="4331834"/>
        <a:ext cx="8958474" cy="994526"/>
      </dsp:txXfrm>
    </dsp:sp>
    <dsp:sp modelId="{5DCB1E5E-880F-46AF-B4A4-884B2A68DEA7}">
      <dsp:nvSpPr>
        <dsp:cNvPr id="0" name=""/>
        <dsp:cNvSpPr/>
      </dsp:nvSpPr>
      <dsp:spPr>
        <a:xfrm>
          <a:off x="2282413" y="5326361"/>
          <a:ext cx="912965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D291B1-5ABA-4314-A1CF-EFFF45AAA9A0}">
      <dsp:nvSpPr>
        <dsp:cNvPr id="0" name=""/>
        <dsp:cNvSpPr/>
      </dsp:nvSpPr>
      <dsp:spPr>
        <a:xfrm>
          <a:off x="2453594" y="5376087"/>
          <a:ext cx="8958474" cy="994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kern="1200"/>
            <a:t>Örneğin evet-Hayır tipinde bir sınıflandırma problemi ise bu durumda yine tek bir nöron bulunacak; ancak aktivasyon fonksiyonu bir [0,1] aralığında dönüş veren fonksiyon seçilecektir.</a:t>
          </a:r>
          <a:endParaRPr lang="en-US" sz="2000" kern="1200"/>
        </a:p>
      </dsp:txBody>
      <dsp:txXfrm>
        <a:off x="2453594" y="5376087"/>
        <a:ext cx="8958474" cy="994526"/>
      </dsp:txXfrm>
    </dsp:sp>
    <dsp:sp modelId="{F87FA119-9416-4F21-9029-B64E789089DC}">
      <dsp:nvSpPr>
        <dsp:cNvPr id="0" name=""/>
        <dsp:cNvSpPr/>
      </dsp:nvSpPr>
      <dsp:spPr>
        <a:xfrm>
          <a:off x="2282413" y="6370613"/>
          <a:ext cx="912965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CB038-62B6-4502-8423-599EE361DBA6}">
      <dsp:nvSpPr>
        <dsp:cNvPr id="0" name=""/>
        <dsp:cNvSpPr/>
      </dsp:nvSpPr>
      <dsp:spPr>
        <a:xfrm>
          <a:off x="0" y="81411"/>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YSA’lar donanıma bağımlıdırlar.</a:t>
          </a:r>
          <a:endParaRPr lang="en-US" sz="2500" kern="1200"/>
        </a:p>
      </dsp:txBody>
      <dsp:txXfrm>
        <a:off x="48481" y="129892"/>
        <a:ext cx="10418638" cy="896166"/>
      </dsp:txXfrm>
    </dsp:sp>
    <dsp:sp modelId="{C2CD1F99-79F9-4520-95F3-C5459D38AA45}">
      <dsp:nvSpPr>
        <dsp:cNvPr id="0" name=""/>
        <dsp:cNvSpPr/>
      </dsp:nvSpPr>
      <dsp:spPr>
        <a:xfrm>
          <a:off x="0" y="1146540"/>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Belli kurallar yoktur. Yapılar deneme yanılma yoluyla belirlenmektedir. </a:t>
          </a:r>
          <a:endParaRPr lang="en-US" sz="2500" kern="1200"/>
        </a:p>
      </dsp:txBody>
      <dsp:txXfrm>
        <a:off x="48481" y="1195021"/>
        <a:ext cx="10418638" cy="896166"/>
      </dsp:txXfrm>
    </dsp:sp>
    <dsp:sp modelId="{A6E1D95C-BDCD-46DD-9DB8-CBF62D5B2D65}">
      <dsp:nvSpPr>
        <dsp:cNvPr id="0" name=""/>
        <dsp:cNvSpPr/>
      </dsp:nvSpPr>
      <dsp:spPr>
        <a:xfrm>
          <a:off x="0" y="2211669"/>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Öğrenme katsayısı, hücre sayısı, katman sayısı gibi değerlerin belirlenmesinde herhangi bir kural yoktur. Problem farklılaştıkça yapıda farklılık göstermektedir. </a:t>
          </a:r>
          <a:endParaRPr lang="en-US" sz="2500" kern="1200"/>
        </a:p>
      </dsp:txBody>
      <dsp:txXfrm>
        <a:off x="48481" y="2260150"/>
        <a:ext cx="10418638" cy="896166"/>
      </dsp:txXfrm>
    </dsp:sp>
    <dsp:sp modelId="{6A89A7DB-E1C5-49C0-BFF9-5D4D2AF86596}">
      <dsp:nvSpPr>
        <dsp:cNvPr id="0" name=""/>
        <dsp:cNvSpPr/>
      </dsp:nvSpPr>
      <dsp:spPr>
        <a:xfrm>
          <a:off x="0" y="3276797"/>
          <a:ext cx="10515600"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Ağın davranışları açıklanamamaktadır. Bu durum ağın güvenilirliğini zedelemektedir.</a:t>
          </a:r>
          <a:endParaRPr lang="en-US" sz="2500" kern="1200"/>
        </a:p>
      </dsp:txBody>
      <dsp:txXfrm>
        <a:off x="48481" y="3325278"/>
        <a:ext cx="10418638" cy="896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06F15-74A8-4096-80C2-018614FF4BCF}">
      <dsp:nvSpPr>
        <dsp:cNvPr id="0" name=""/>
        <dsp:cNvSpPr/>
      </dsp:nvSpPr>
      <dsp:spPr>
        <a:xfrm>
          <a:off x="0" y="23804"/>
          <a:ext cx="10661734"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Karmaşık problemlerin çözümünde etkilidirler. </a:t>
          </a:r>
          <a:endParaRPr lang="en-US" sz="1500" kern="1200"/>
        </a:p>
      </dsp:txBody>
      <dsp:txXfrm>
        <a:off x="29088" y="52892"/>
        <a:ext cx="10603558" cy="537701"/>
      </dsp:txXfrm>
    </dsp:sp>
    <dsp:sp modelId="{10BBA1F5-62E6-49E3-8F02-3D5651B72152}">
      <dsp:nvSpPr>
        <dsp:cNvPr id="0" name=""/>
        <dsp:cNvSpPr/>
      </dsp:nvSpPr>
      <dsp:spPr>
        <a:xfrm>
          <a:off x="0" y="662881"/>
          <a:ext cx="10661734"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Problemlerin çözümünde genel özellikler elde ettiğinden eğitim sırasında kullanılmayan bilgilerde dahi çözüm üretebilme yeteneğine sahiptir. </a:t>
          </a:r>
          <a:endParaRPr lang="en-US" sz="1500" kern="1200"/>
        </a:p>
      </dsp:txBody>
      <dsp:txXfrm>
        <a:off x="29088" y="691969"/>
        <a:ext cx="10603558" cy="537701"/>
      </dsp:txXfrm>
    </dsp:sp>
    <dsp:sp modelId="{AF580CD6-11F6-436D-93C4-EFE0DD810F26}">
      <dsp:nvSpPr>
        <dsp:cNvPr id="0" name=""/>
        <dsp:cNvSpPr/>
      </dsp:nvSpPr>
      <dsp:spPr>
        <a:xfrm>
          <a:off x="0" y="1301958"/>
          <a:ext cx="10661734"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Öğrenme işlemi sonrasında benzer olaylarla karşılaşıldığında karar verebilme yeteneğine sahiptirler.</a:t>
          </a:r>
          <a:endParaRPr lang="en-US" sz="1500" kern="1200"/>
        </a:p>
      </dsp:txBody>
      <dsp:txXfrm>
        <a:off x="29088" y="1331046"/>
        <a:ext cx="10603558" cy="537701"/>
      </dsp:txXfrm>
    </dsp:sp>
    <dsp:sp modelId="{56B36A56-1D5E-4457-BBE0-81A92E267DEC}">
      <dsp:nvSpPr>
        <dsp:cNvPr id="0" name=""/>
        <dsp:cNvSpPr/>
      </dsp:nvSpPr>
      <dsp:spPr>
        <a:xfrm>
          <a:off x="0" y="1941036"/>
          <a:ext cx="10661734"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Bilgiler veri tabanı yerine ağda saklanmaktadır,  ağ kullanılamasa da bilgi kaybı yaşanmamasına neden olmaktadır. </a:t>
          </a:r>
          <a:endParaRPr lang="en-US" sz="1500" kern="1200"/>
        </a:p>
      </dsp:txBody>
      <dsp:txXfrm>
        <a:off x="29088" y="1970124"/>
        <a:ext cx="10603558" cy="537701"/>
      </dsp:txXfrm>
    </dsp:sp>
    <dsp:sp modelId="{8D9816C9-41B9-4048-AA30-36C9D90576DC}">
      <dsp:nvSpPr>
        <dsp:cNvPr id="0" name=""/>
        <dsp:cNvSpPr/>
      </dsp:nvSpPr>
      <dsp:spPr>
        <a:xfrm>
          <a:off x="0" y="2580113"/>
          <a:ext cx="10661734"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Örnekleme işlemi ile öğrenme gerçekleştirmektedir. Bu yüzden örneklerin doğru seçilmesi ağı başarılı kılmaktadır.</a:t>
          </a:r>
          <a:endParaRPr lang="en-US" sz="1500" kern="1200"/>
        </a:p>
      </dsp:txBody>
      <dsp:txXfrm>
        <a:off x="29088" y="2609201"/>
        <a:ext cx="10603558" cy="537701"/>
      </dsp:txXfrm>
    </dsp:sp>
    <dsp:sp modelId="{5E48F082-EDBD-4D9F-80DB-B91E06F1AF66}">
      <dsp:nvSpPr>
        <dsp:cNvPr id="0" name=""/>
        <dsp:cNvSpPr/>
      </dsp:nvSpPr>
      <dsp:spPr>
        <a:xfrm>
          <a:off x="0" y="3219191"/>
          <a:ext cx="10661734"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Eksik bilgi ile çalışabilmesidir.</a:t>
          </a:r>
          <a:endParaRPr lang="en-US" sz="1500" kern="1200"/>
        </a:p>
      </dsp:txBody>
      <dsp:txXfrm>
        <a:off x="29088" y="3248279"/>
        <a:ext cx="10603558" cy="537701"/>
      </dsp:txXfrm>
    </dsp:sp>
    <dsp:sp modelId="{7BDFEBDF-FC99-4D50-A111-3CE99C8762E7}">
      <dsp:nvSpPr>
        <dsp:cNvPr id="0" name=""/>
        <dsp:cNvSpPr/>
      </dsp:nvSpPr>
      <dsp:spPr>
        <a:xfrm>
          <a:off x="0" y="3858268"/>
          <a:ext cx="10661734"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Hata toleransına sahiptir.</a:t>
          </a:r>
          <a:endParaRPr lang="en-US" sz="1500" kern="1200"/>
        </a:p>
      </dsp:txBody>
      <dsp:txXfrm>
        <a:off x="29088" y="3887356"/>
        <a:ext cx="10603558" cy="5377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33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20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869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333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8587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1400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2745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677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6245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8443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4268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546480181"/>
      </p:ext>
    </p:extLst>
  </p:cSld>
  <p:clrMap bg1="dk1" tx1="lt1" bg2="dk2" tx2="lt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3" descr="Dalgalı 3B resim">
            <a:extLst>
              <a:ext uri="{FF2B5EF4-FFF2-40B4-BE49-F238E27FC236}">
                <a16:creationId xmlns:a16="http://schemas.microsoft.com/office/drawing/2014/main" id="{6BEAE8C8-216D-CFFE-495F-4D3B13469D86}"/>
              </a:ext>
            </a:extLst>
          </p:cNvPr>
          <p:cNvPicPr>
            <a:picLocks noChangeAspect="1"/>
          </p:cNvPicPr>
          <p:nvPr/>
        </p:nvPicPr>
        <p:blipFill rotWithShape="1">
          <a:blip r:embed="rId2"/>
          <a:srcRect t="13150" b="14270"/>
          <a:stretch/>
        </p:blipFill>
        <p:spPr>
          <a:xfrm>
            <a:off x="20" y="10"/>
            <a:ext cx="12191979" cy="6857990"/>
          </a:xfrm>
          <a:prstGeom prst="rect">
            <a:avLst/>
          </a:prstGeom>
        </p:spPr>
      </p:pic>
      <p:sp>
        <p:nvSpPr>
          <p:cNvPr id="2" name="Başlık 1"/>
          <p:cNvSpPr>
            <a:spLocks noGrp="1"/>
          </p:cNvSpPr>
          <p:nvPr>
            <p:ph type="ctrTitle"/>
          </p:nvPr>
        </p:nvSpPr>
        <p:spPr>
          <a:xfrm>
            <a:off x="-219260" y="129599"/>
            <a:ext cx="9154771" cy="1790642"/>
          </a:xfrm>
        </p:spPr>
        <p:txBody>
          <a:bodyPr>
            <a:normAutofit/>
          </a:bodyPr>
          <a:lstStyle/>
          <a:p>
            <a:r>
              <a:rPr lang="tr-TR" sz="6000">
                <a:latin typeface="Arial"/>
                <a:cs typeface="Arial"/>
              </a:rPr>
              <a:t>YAPAY SİNİR </a:t>
            </a:r>
            <a:r>
              <a:rPr lang="tr-TR" sz="6000">
                <a:latin typeface="Arial"/>
                <a:cs typeface="Calibri"/>
              </a:rPr>
              <a:t>AĞLARI</a:t>
            </a:r>
          </a:p>
        </p:txBody>
      </p:sp>
      <p:sp>
        <p:nvSpPr>
          <p:cNvPr id="3" name="Alt Başlık 2"/>
          <p:cNvSpPr>
            <a:spLocks noGrp="1"/>
          </p:cNvSpPr>
          <p:nvPr>
            <p:ph type="subTitle" idx="1"/>
          </p:nvPr>
        </p:nvSpPr>
        <p:spPr>
          <a:xfrm>
            <a:off x="7580033" y="5146092"/>
            <a:ext cx="4537949" cy="1789582"/>
          </a:xfrm>
        </p:spPr>
        <p:txBody>
          <a:bodyPr vert="horz" lIns="91440" tIns="45720" rIns="91440" bIns="45720" rtlCol="0" anchor="t">
            <a:noAutofit/>
          </a:bodyPr>
          <a:lstStyle/>
          <a:p>
            <a:r>
              <a:rPr lang="tr-TR" sz="2000">
                <a:latin typeface="Arial"/>
                <a:cs typeface="Arial"/>
              </a:rPr>
              <a:t>AYŞENUR AYDIN  20410051064</a:t>
            </a:r>
          </a:p>
          <a:p>
            <a:r>
              <a:rPr lang="tr-TR" sz="2000">
                <a:latin typeface="Arial"/>
                <a:cs typeface="Arial"/>
              </a:rPr>
              <a:t>NURSELİN GÜLEÇ  20410051014</a:t>
            </a:r>
          </a:p>
          <a:p>
            <a:r>
              <a:rPr lang="tr-TR" sz="2000">
                <a:latin typeface="Arial"/>
                <a:cs typeface="Arial"/>
              </a:rPr>
              <a:t>ZELİHA İREM İLEM  20410051053</a:t>
            </a:r>
          </a:p>
        </p:txBody>
      </p:sp>
    </p:spTree>
    <p:extLst>
      <p:ext uri="{BB962C8B-B14F-4D97-AF65-F5344CB8AC3E}">
        <p14:creationId xmlns:p14="http://schemas.microsoft.com/office/powerpoint/2010/main" val="1674425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4D5B83-EC14-33A4-4D81-910077CD0C11}"/>
              </a:ext>
            </a:extLst>
          </p:cNvPr>
          <p:cNvSpPr>
            <a:spLocks noGrp="1"/>
          </p:cNvSpPr>
          <p:nvPr>
            <p:ph type="title"/>
          </p:nvPr>
        </p:nvSpPr>
        <p:spPr>
          <a:xfrm>
            <a:off x="635000" y="640823"/>
            <a:ext cx="3418659" cy="5583148"/>
          </a:xfrm>
        </p:spPr>
        <p:txBody>
          <a:bodyPr anchor="ctr">
            <a:normAutofit/>
          </a:bodyPr>
          <a:lstStyle/>
          <a:p>
            <a:r>
              <a:rPr lang="tr-TR" sz="4600">
                <a:cs typeface="Calibri Light"/>
              </a:rPr>
              <a:t>Yaygın Kullanıma Sahip Aktivasyon Fonksiyonları</a:t>
            </a:r>
            <a:endParaRPr lang="tr-TR" sz="4600"/>
          </a:p>
        </p:txBody>
      </p:sp>
      <p:graphicFrame>
        <p:nvGraphicFramePr>
          <p:cNvPr id="5" name="İçerik Yer Tutucusu 2">
            <a:extLst>
              <a:ext uri="{FF2B5EF4-FFF2-40B4-BE49-F238E27FC236}">
                <a16:creationId xmlns:a16="http://schemas.microsoft.com/office/drawing/2014/main" id="{410CBD4D-5283-297D-6D96-E19976E97D6A}"/>
              </a:ext>
            </a:extLst>
          </p:cNvPr>
          <p:cNvGraphicFramePr>
            <a:graphicFrameLocks noGrp="1"/>
          </p:cNvGraphicFramePr>
          <p:nvPr>
            <p:ph idx="1"/>
            <p:extLst>
              <p:ext uri="{D42A27DB-BD31-4B8C-83A1-F6EECF244321}">
                <p14:modId xmlns:p14="http://schemas.microsoft.com/office/powerpoint/2010/main" val="11431543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851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6E9780E2-70B9-20E1-FD31-485F8D0272C7}"/>
              </a:ext>
            </a:extLst>
          </p:cNvPr>
          <p:cNvSpPr>
            <a:spLocks noGrp="1"/>
          </p:cNvSpPr>
          <p:nvPr>
            <p:ph type="title"/>
          </p:nvPr>
        </p:nvSpPr>
        <p:spPr>
          <a:xfrm>
            <a:off x="640080" y="1243013"/>
            <a:ext cx="3855720" cy="4371974"/>
          </a:xfrm>
        </p:spPr>
        <p:txBody>
          <a:bodyPr>
            <a:normAutofit/>
          </a:bodyPr>
          <a:lstStyle/>
          <a:p>
            <a:r>
              <a:rPr lang="tr-TR" sz="3600">
                <a:solidFill>
                  <a:schemeClr val="tx2"/>
                </a:solidFill>
                <a:cs typeface="Calibri Light"/>
              </a:rPr>
              <a:t>Perceptron Öğrenme Kuralı</a:t>
            </a:r>
            <a:endParaRPr lang="tr-TR" sz="3600">
              <a:solidFill>
                <a:schemeClr val="tx2"/>
              </a:solidFill>
            </a:endParaRPr>
          </a:p>
        </p:txBody>
      </p:sp>
      <p:sp>
        <p:nvSpPr>
          <p:cNvPr id="3" name="İçerik Yer Tutucusu 2">
            <a:extLst>
              <a:ext uri="{FF2B5EF4-FFF2-40B4-BE49-F238E27FC236}">
                <a16:creationId xmlns:a16="http://schemas.microsoft.com/office/drawing/2014/main" id="{A88DE826-1EF9-14DC-556B-41B6D0E9B587}"/>
              </a:ext>
            </a:extLst>
          </p:cNvPr>
          <p:cNvSpPr>
            <a:spLocks noGrp="1"/>
          </p:cNvSpPr>
          <p:nvPr>
            <p:ph idx="1"/>
          </p:nvPr>
        </p:nvSpPr>
        <p:spPr>
          <a:xfrm>
            <a:off x="6172200" y="1521848"/>
            <a:ext cx="5221224" cy="4513192"/>
          </a:xfrm>
        </p:spPr>
        <p:txBody>
          <a:bodyPr vert="horz" lIns="91440" tIns="45720" rIns="91440" bIns="45720" rtlCol="0" anchor="ctr">
            <a:noAutofit/>
          </a:bodyPr>
          <a:lstStyle/>
          <a:p>
            <a:pPr marL="0" indent="0">
              <a:buNone/>
            </a:pPr>
            <a:r>
              <a:rPr lang="tr-TR" dirty="0">
                <a:solidFill>
                  <a:schemeClr val="tx2"/>
                </a:solidFill>
                <a:cs typeface="Calibri"/>
              </a:rPr>
              <a:t>  Bir yapay sinir ağının öğrenmesi için geliştirilen algoritmaların temelinde öğrenme kuralı yer alır. Kısaca, gerçek çıktı değeri ile ağın ürettiği çıktı değeri arasındaki farkın (hata değeri) en küçüklenmesi için, ağırlıkların sürekli güncellenmesi işlemine ait tekniklerdir.</a:t>
            </a:r>
          </a:p>
          <a:p>
            <a:pPr marL="0" indent="0">
              <a:buNone/>
            </a:pPr>
            <a:r>
              <a:rPr lang="tr-TR" dirty="0">
                <a:solidFill>
                  <a:schemeClr val="tx2"/>
                </a:solidFill>
                <a:cs typeface="Calibri"/>
              </a:rPr>
              <a:t>Bazı öğrenme kuralları;</a:t>
            </a:r>
          </a:p>
          <a:p>
            <a:pPr marL="0" indent="0">
              <a:buNone/>
            </a:pPr>
            <a:r>
              <a:rPr lang="tr-TR" dirty="0">
                <a:solidFill>
                  <a:schemeClr val="tx2"/>
                </a:solidFill>
                <a:cs typeface="Calibri"/>
              </a:rPr>
              <a:t>-</a:t>
            </a:r>
            <a:r>
              <a:rPr lang="tr-TR" dirty="0" err="1">
                <a:solidFill>
                  <a:schemeClr val="tx2"/>
                </a:solidFill>
                <a:cs typeface="Calibri"/>
              </a:rPr>
              <a:t>Widrow-Hoff</a:t>
            </a:r>
            <a:r>
              <a:rPr lang="tr-TR" dirty="0">
                <a:solidFill>
                  <a:schemeClr val="tx2"/>
                </a:solidFill>
                <a:cs typeface="Calibri"/>
              </a:rPr>
              <a:t>(LMS) </a:t>
            </a:r>
          </a:p>
          <a:p>
            <a:pPr marL="0" indent="0">
              <a:buNone/>
            </a:pPr>
            <a:r>
              <a:rPr lang="tr-TR" dirty="0">
                <a:solidFill>
                  <a:schemeClr val="tx2"/>
                </a:solidFill>
                <a:cs typeface="Calibri"/>
              </a:rPr>
              <a:t>- </a:t>
            </a:r>
            <a:r>
              <a:rPr lang="tr-TR" dirty="0" err="1">
                <a:solidFill>
                  <a:schemeClr val="tx2"/>
                </a:solidFill>
                <a:cs typeface="Calibri"/>
              </a:rPr>
              <a:t>Perceptron</a:t>
            </a:r>
            <a:endParaRPr lang="tr-TR">
              <a:solidFill>
                <a:schemeClr val="tx2"/>
              </a:solidFill>
              <a:cs typeface="Calibri"/>
            </a:endParaRPr>
          </a:p>
          <a:p>
            <a:pPr marL="0" indent="0">
              <a:buNone/>
            </a:pPr>
            <a:r>
              <a:rPr lang="tr-TR" dirty="0">
                <a:solidFill>
                  <a:schemeClr val="tx2"/>
                </a:solidFill>
                <a:cs typeface="Calibri"/>
              </a:rPr>
              <a:t>- Delta</a:t>
            </a:r>
          </a:p>
          <a:p>
            <a:pPr marL="0" indent="0">
              <a:buNone/>
            </a:pPr>
            <a:r>
              <a:rPr lang="tr-TR" dirty="0">
                <a:solidFill>
                  <a:schemeClr val="tx2"/>
                </a:solidFill>
                <a:cs typeface="Calibri"/>
              </a:rPr>
              <a:t>- Geri Yayılım </a:t>
            </a:r>
          </a:p>
          <a:p>
            <a:pPr marL="0" indent="0">
              <a:buNone/>
            </a:pPr>
            <a:endParaRPr lang="tr-TR" sz="1800">
              <a:solidFill>
                <a:schemeClr val="tx2"/>
              </a:solidFill>
              <a:cs typeface="Calibri"/>
            </a:endParaRPr>
          </a:p>
          <a:p>
            <a:endParaRPr lang="tr-TR" sz="1800">
              <a:solidFill>
                <a:schemeClr val="tx2"/>
              </a:solidFill>
              <a:cs typeface="Calibri"/>
            </a:endParaRPr>
          </a:p>
        </p:txBody>
      </p:sp>
    </p:spTree>
    <p:extLst>
      <p:ext uri="{BB962C8B-B14F-4D97-AF65-F5344CB8AC3E}">
        <p14:creationId xmlns:p14="http://schemas.microsoft.com/office/powerpoint/2010/main" val="36668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20F672-BA03-0FE8-7C4B-DECF2B67FC23}"/>
              </a:ext>
            </a:extLst>
          </p:cNvPr>
          <p:cNvSpPr>
            <a:spLocks noGrp="1"/>
          </p:cNvSpPr>
          <p:nvPr>
            <p:ph type="title"/>
          </p:nvPr>
        </p:nvSpPr>
        <p:spPr/>
        <p:txBody>
          <a:bodyPr/>
          <a:lstStyle/>
          <a:p>
            <a:endParaRPr lang="tr-TR"/>
          </a:p>
        </p:txBody>
      </p:sp>
      <p:pic>
        <p:nvPicPr>
          <p:cNvPr id="4" name="Resim 4" descr="metin içeren bir resim&#10;&#10;Açıklama otomatik olarak oluşturuldu">
            <a:extLst>
              <a:ext uri="{FF2B5EF4-FFF2-40B4-BE49-F238E27FC236}">
                <a16:creationId xmlns:a16="http://schemas.microsoft.com/office/drawing/2014/main" id="{1B31465C-A6E5-9D52-AAB9-BD3F4412FAE9}"/>
              </a:ext>
            </a:extLst>
          </p:cNvPr>
          <p:cNvPicPr>
            <a:picLocks noGrp="1" noChangeAspect="1"/>
          </p:cNvPicPr>
          <p:nvPr>
            <p:ph idx="1"/>
          </p:nvPr>
        </p:nvPicPr>
        <p:blipFill>
          <a:blip r:embed="rId2"/>
          <a:stretch>
            <a:fillRect/>
          </a:stretch>
        </p:blipFill>
        <p:spPr>
          <a:xfrm>
            <a:off x="456082" y="155436"/>
            <a:ext cx="11403103" cy="6526303"/>
          </a:xfrm>
        </p:spPr>
      </p:pic>
    </p:spTree>
    <p:extLst>
      <p:ext uri="{BB962C8B-B14F-4D97-AF65-F5344CB8AC3E}">
        <p14:creationId xmlns:p14="http://schemas.microsoft.com/office/powerpoint/2010/main" val="380915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Resim 5">
            <a:extLst>
              <a:ext uri="{FF2B5EF4-FFF2-40B4-BE49-F238E27FC236}">
                <a16:creationId xmlns:a16="http://schemas.microsoft.com/office/drawing/2014/main" id="{390663C7-6C29-C178-F545-B3F2542ADD1A}"/>
              </a:ext>
            </a:extLst>
          </p:cNvPr>
          <p:cNvPicPr>
            <a:picLocks noGrp="1" noChangeAspect="1"/>
          </p:cNvPicPr>
          <p:nvPr>
            <p:ph idx="1"/>
          </p:nvPr>
        </p:nvPicPr>
        <p:blipFill rotWithShape="1">
          <a:blip r:embed="rId2"/>
          <a:srcRect b="4679"/>
          <a:stretch/>
        </p:blipFill>
        <p:spPr>
          <a:xfrm>
            <a:off x="20" y="1282"/>
            <a:ext cx="12191980" cy="6856718"/>
          </a:xfrm>
          <a:prstGeom prst="rect">
            <a:avLst/>
          </a:prstGeom>
        </p:spPr>
      </p:pic>
    </p:spTree>
    <p:extLst>
      <p:ext uri="{BB962C8B-B14F-4D97-AF65-F5344CB8AC3E}">
        <p14:creationId xmlns:p14="http://schemas.microsoft.com/office/powerpoint/2010/main" val="351260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DFCAB79-7E8E-85CC-FA74-4A5DF24899B1}"/>
              </a:ext>
            </a:extLst>
          </p:cNvPr>
          <p:cNvSpPr>
            <a:spLocks noGrp="1"/>
          </p:cNvSpPr>
          <p:nvPr>
            <p:ph type="title"/>
          </p:nvPr>
        </p:nvSpPr>
        <p:spPr>
          <a:xfrm>
            <a:off x="630936" y="502920"/>
            <a:ext cx="3419856" cy="1463040"/>
          </a:xfrm>
        </p:spPr>
        <p:txBody>
          <a:bodyPr anchor="ctr">
            <a:normAutofit/>
          </a:bodyPr>
          <a:lstStyle/>
          <a:p>
            <a:r>
              <a:rPr lang="tr-TR" sz="3000">
                <a:cs typeface="Calibri Light"/>
              </a:rPr>
              <a:t>Yapay Sinir Ağlarında Katmanlar</a:t>
            </a:r>
            <a:endParaRPr lang="tr-TR" sz="30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90E39BB-5A00-F80F-97B8-F239028020CE}"/>
              </a:ext>
            </a:extLst>
          </p:cNvPr>
          <p:cNvSpPr>
            <a:spLocks noGrp="1"/>
          </p:cNvSpPr>
          <p:nvPr>
            <p:ph idx="1"/>
          </p:nvPr>
        </p:nvSpPr>
        <p:spPr>
          <a:xfrm>
            <a:off x="4475001" y="502920"/>
            <a:ext cx="7813458" cy="1463040"/>
          </a:xfrm>
        </p:spPr>
        <p:txBody>
          <a:bodyPr vert="horz" lIns="91440" tIns="45720" rIns="91440" bIns="45720" rtlCol="0" anchor="ctr">
            <a:noAutofit/>
          </a:bodyPr>
          <a:lstStyle/>
          <a:p>
            <a:pPr marL="0" indent="0">
              <a:buNone/>
            </a:pPr>
            <a:endParaRPr lang="tr-TR" sz="2200" dirty="0">
              <a:cs typeface="Calibri"/>
            </a:endParaRPr>
          </a:p>
          <a:p>
            <a:pPr marL="0" indent="0">
              <a:buNone/>
            </a:pPr>
            <a:endParaRPr lang="tr-TR" sz="2400" dirty="0">
              <a:cs typeface="Calibri"/>
            </a:endParaRPr>
          </a:p>
          <a:p>
            <a:pPr marL="0" indent="0">
              <a:buNone/>
            </a:pPr>
            <a:r>
              <a:rPr lang="tr-TR" sz="2400" dirty="0">
                <a:cs typeface="Calibri"/>
              </a:rPr>
              <a:t>1-Tek Katmanlı Yapay Sinir Ağı(</a:t>
            </a:r>
            <a:r>
              <a:rPr lang="tr-TR" sz="2400" dirty="0" err="1">
                <a:cs typeface="Calibri"/>
              </a:rPr>
              <a:t>Single</a:t>
            </a:r>
            <a:r>
              <a:rPr lang="tr-TR" sz="2400" dirty="0">
                <a:cs typeface="Calibri"/>
              </a:rPr>
              <a:t> </a:t>
            </a:r>
            <a:r>
              <a:rPr lang="tr-TR" sz="2400" dirty="0" err="1">
                <a:cs typeface="Calibri"/>
              </a:rPr>
              <a:t>Layer</a:t>
            </a:r>
            <a:r>
              <a:rPr lang="tr-TR" sz="2400" dirty="0">
                <a:cs typeface="Calibri"/>
              </a:rPr>
              <a:t> </a:t>
            </a:r>
            <a:r>
              <a:rPr lang="tr-TR" sz="2400" dirty="0" err="1">
                <a:cs typeface="Calibri"/>
              </a:rPr>
              <a:t>Neural</a:t>
            </a:r>
            <a:r>
              <a:rPr lang="tr-TR" sz="2400" dirty="0">
                <a:cs typeface="Calibri"/>
              </a:rPr>
              <a:t> Networks): Sadece girdi katmanı ve çıktı katmanından meydana gelen yapay sinir ağı modelidir.</a:t>
            </a:r>
            <a:endParaRPr lang="tr-TR" sz="2400"/>
          </a:p>
          <a:p>
            <a:pPr marL="0" indent="0">
              <a:buNone/>
            </a:pPr>
            <a:endParaRPr lang="tr-TR" sz="2200">
              <a:cs typeface="Calibri"/>
            </a:endParaRPr>
          </a:p>
          <a:p>
            <a:endParaRPr lang="tr-TR" sz="2200">
              <a:cs typeface="Calibri"/>
            </a:endParaRPr>
          </a:p>
        </p:txBody>
      </p:sp>
      <p:pic>
        <p:nvPicPr>
          <p:cNvPr id="4" name="Resim 4">
            <a:extLst>
              <a:ext uri="{FF2B5EF4-FFF2-40B4-BE49-F238E27FC236}">
                <a16:creationId xmlns:a16="http://schemas.microsoft.com/office/drawing/2014/main" id="{73979537-B022-8ED4-AE78-9353FD7FB7A2}"/>
              </a:ext>
            </a:extLst>
          </p:cNvPr>
          <p:cNvPicPr>
            <a:picLocks noChangeAspect="1"/>
          </p:cNvPicPr>
          <p:nvPr/>
        </p:nvPicPr>
        <p:blipFill>
          <a:blip r:embed="rId2"/>
          <a:stretch>
            <a:fillRect/>
          </a:stretch>
        </p:blipFill>
        <p:spPr>
          <a:xfrm>
            <a:off x="739428" y="2290936"/>
            <a:ext cx="10700951" cy="3959352"/>
          </a:xfrm>
          <a:prstGeom prst="rect">
            <a:avLst/>
          </a:prstGeom>
        </p:spPr>
      </p:pic>
    </p:spTree>
    <p:extLst>
      <p:ext uri="{BB962C8B-B14F-4D97-AF65-F5344CB8AC3E}">
        <p14:creationId xmlns:p14="http://schemas.microsoft.com/office/powerpoint/2010/main" val="352569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İçerik Yer Tutucusu 2">
            <a:extLst>
              <a:ext uri="{FF2B5EF4-FFF2-40B4-BE49-F238E27FC236}">
                <a16:creationId xmlns:a16="http://schemas.microsoft.com/office/drawing/2014/main" id="{6B3015F3-0D24-A03A-1A25-AB7A99308A0F}"/>
              </a:ext>
            </a:extLst>
          </p:cNvPr>
          <p:cNvSpPr>
            <a:spLocks noGrp="1"/>
          </p:cNvSpPr>
          <p:nvPr>
            <p:ph idx="1"/>
          </p:nvPr>
        </p:nvSpPr>
        <p:spPr>
          <a:xfrm>
            <a:off x="767290" y="1814298"/>
            <a:ext cx="3582072" cy="4362074"/>
          </a:xfrm>
        </p:spPr>
        <p:txBody>
          <a:bodyPr vert="horz" lIns="91440" tIns="45720" rIns="91440" bIns="45720" rtlCol="0" anchor="t">
            <a:normAutofit/>
          </a:bodyPr>
          <a:lstStyle/>
          <a:p>
            <a:pPr marL="0" indent="0">
              <a:buNone/>
            </a:pPr>
            <a:r>
              <a:rPr lang="tr-TR" dirty="0">
                <a:solidFill>
                  <a:schemeClr val="bg1"/>
                </a:solidFill>
                <a:cs typeface="Calibri"/>
              </a:rPr>
              <a:t>2-Çok Katmanlı Yapay Sinir Ağı(Multi-</a:t>
            </a:r>
            <a:r>
              <a:rPr lang="tr-TR" dirty="0" err="1">
                <a:solidFill>
                  <a:schemeClr val="bg1"/>
                </a:solidFill>
                <a:cs typeface="Calibri"/>
              </a:rPr>
              <a:t>Layer</a:t>
            </a:r>
            <a:r>
              <a:rPr lang="tr-TR" dirty="0">
                <a:solidFill>
                  <a:schemeClr val="bg1"/>
                </a:solidFill>
                <a:cs typeface="Calibri"/>
              </a:rPr>
              <a:t> </a:t>
            </a:r>
            <a:r>
              <a:rPr lang="tr-TR" dirty="0" err="1">
                <a:solidFill>
                  <a:schemeClr val="bg1"/>
                </a:solidFill>
                <a:cs typeface="Calibri"/>
              </a:rPr>
              <a:t>neural</a:t>
            </a:r>
            <a:r>
              <a:rPr lang="tr-TR" dirty="0">
                <a:solidFill>
                  <a:schemeClr val="bg1"/>
                </a:solidFill>
                <a:cs typeface="Calibri"/>
              </a:rPr>
              <a:t> </a:t>
            </a:r>
            <a:r>
              <a:rPr lang="tr-TR" dirty="0" err="1">
                <a:solidFill>
                  <a:schemeClr val="bg1"/>
                </a:solidFill>
                <a:cs typeface="Calibri"/>
              </a:rPr>
              <a:t>networks</a:t>
            </a:r>
            <a:r>
              <a:rPr lang="tr-TR" dirty="0">
                <a:solidFill>
                  <a:schemeClr val="bg1"/>
                </a:solidFill>
                <a:cs typeface="Calibri"/>
              </a:rPr>
              <a:t>):</a:t>
            </a:r>
          </a:p>
          <a:p>
            <a:r>
              <a:rPr lang="tr-TR" dirty="0">
                <a:solidFill>
                  <a:schemeClr val="bg1"/>
                </a:solidFill>
                <a:cs typeface="Calibri"/>
              </a:rPr>
              <a:t>Girdi katmanı ve çıktı katmanı arasında gizli katmanlar(</a:t>
            </a:r>
            <a:r>
              <a:rPr lang="tr-TR" err="1">
                <a:solidFill>
                  <a:schemeClr val="bg1"/>
                </a:solidFill>
                <a:cs typeface="Calibri"/>
              </a:rPr>
              <a:t>hidden</a:t>
            </a:r>
            <a:r>
              <a:rPr lang="tr-TR" dirty="0">
                <a:solidFill>
                  <a:schemeClr val="bg1"/>
                </a:solidFill>
                <a:cs typeface="Calibri"/>
              </a:rPr>
              <a:t> </a:t>
            </a:r>
            <a:r>
              <a:rPr lang="tr-TR" err="1">
                <a:solidFill>
                  <a:schemeClr val="bg1"/>
                </a:solidFill>
                <a:cs typeface="Calibri"/>
              </a:rPr>
              <a:t>layers</a:t>
            </a:r>
            <a:r>
              <a:rPr lang="tr-TR" dirty="0">
                <a:solidFill>
                  <a:schemeClr val="bg1"/>
                </a:solidFill>
                <a:cs typeface="Calibri"/>
              </a:rPr>
              <a:t>) eklendiğinde oluşan yapay sinir ağı mimarisidir.</a:t>
            </a:r>
          </a:p>
          <a:p>
            <a:endParaRPr lang="tr-TR" sz="2000">
              <a:solidFill>
                <a:schemeClr val="bg1"/>
              </a:solidFill>
              <a:cs typeface="Calibri"/>
            </a:endParaRPr>
          </a:p>
        </p:txBody>
      </p:sp>
      <p:pic>
        <p:nvPicPr>
          <p:cNvPr id="5" name="Resim 3">
            <a:extLst>
              <a:ext uri="{FF2B5EF4-FFF2-40B4-BE49-F238E27FC236}">
                <a16:creationId xmlns:a16="http://schemas.microsoft.com/office/drawing/2014/main" id="{94411195-C6BC-B876-81A3-80A528DA3178}"/>
              </a:ext>
            </a:extLst>
          </p:cNvPr>
          <p:cNvPicPr>
            <a:picLocks noChangeAspect="1"/>
          </p:cNvPicPr>
          <p:nvPr/>
        </p:nvPicPr>
        <p:blipFill>
          <a:blip r:embed="rId2"/>
          <a:stretch>
            <a:fillRect/>
          </a:stretch>
        </p:blipFill>
        <p:spPr>
          <a:xfrm>
            <a:off x="5161476" y="1151715"/>
            <a:ext cx="6642532" cy="4715925"/>
          </a:xfrm>
          <a:prstGeom prst="rect">
            <a:avLst/>
          </a:prstGeom>
        </p:spPr>
      </p:pic>
    </p:spTree>
    <p:extLst>
      <p:ext uri="{BB962C8B-B14F-4D97-AF65-F5344CB8AC3E}">
        <p14:creationId xmlns:p14="http://schemas.microsoft.com/office/powerpoint/2010/main" val="2188490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B3AA19-7409-DC7C-9152-E7BA2E6FF3E7}"/>
              </a:ext>
            </a:extLst>
          </p:cNvPr>
          <p:cNvSpPr>
            <a:spLocks noGrp="1"/>
          </p:cNvSpPr>
          <p:nvPr>
            <p:ph type="title"/>
          </p:nvPr>
        </p:nvSpPr>
        <p:spPr/>
        <p:txBody>
          <a:bodyPr/>
          <a:lstStyle/>
          <a:p>
            <a:endParaRPr lang="tr-TR"/>
          </a:p>
        </p:txBody>
      </p:sp>
      <p:pic>
        <p:nvPicPr>
          <p:cNvPr id="7" name="Resim 7">
            <a:extLst>
              <a:ext uri="{FF2B5EF4-FFF2-40B4-BE49-F238E27FC236}">
                <a16:creationId xmlns:a16="http://schemas.microsoft.com/office/drawing/2014/main" id="{7361F928-F88F-9CAC-D2A5-16567C6ABF15}"/>
              </a:ext>
            </a:extLst>
          </p:cNvPr>
          <p:cNvPicPr>
            <a:picLocks noGrp="1" noChangeAspect="1"/>
          </p:cNvPicPr>
          <p:nvPr>
            <p:ph idx="1"/>
          </p:nvPr>
        </p:nvPicPr>
        <p:blipFill>
          <a:blip r:embed="rId2"/>
          <a:stretch>
            <a:fillRect/>
          </a:stretch>
        </p:blipFill>
        <p:spPr>
          <a:xfrm>
            <a:off x="666042" y="200772"/>
            <a:ext cx="10915945" cy="6525279"/>
          </a:xfrm>
        </p:spPr>
      </p:pic>
    </p:spTree>
    <p:extLst>
      <p:ext uri="{BB962C8B-B14F-4D97-AF65-F5344CB8AC3E}">
        <p14:creationId xmlns:p14="http://schemas.microsoft.com/office/powerpoint/2010/main" val="316457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88FD26DD-09AC-091F-DEF8-9409C8238047}"/>
              </a:ext>
            </a:extLst>
          </p:cNvPr>
          <p:cNvGraphicFramePr>
            <a:graphicFrameLocks noGrp="1"/>
          </p:cNvGraphicFramePr>
          <p:nvPr>
            <p:ph idx="1"/>
            <p:extLst>
              <p:ext uri="{D42A27DB-BD31-4B8C-83A1-F6EECF244321}">
                <p14:modId xmlns:p14="http://schemas.microsoft.com/office/powerpoint/2010/main" val="4063109404"/>
              </p:ext>
            </p:extLst>
          </p:nvPr>
        </p:nvGraphicFramePr>
        <p:xfrm>
          <a:off x="434789" y="278907"/>
          <a:ext cx="11412069" cy="6424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085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3D7978B-EB38-A320-874C-576B923C0218}"/>
              </a:ext>
            </a:extLst>
          </p:cNvPr>
          <p:cNvSpPr>
            <a:spLocks noGrp="1"/>
          </p:cNvSpPr>
          <p:nvPr>
            <p:ph type="title"/>
          </p:nvPr>
        </p:nvSpPr>
        <p:spPr>
          <a:xfrm>
            <a:off x="841248" y="548640"/>
            <a:ext cx="3600860" cy="5431536"/>
          </a:xfrm>
        </p:spPr>
        <p:txBody>
          <a:bodyPr>
            <a:normAutofit/>
          </a:bodyPr>
          <a:lstStyle/>
          <a:p>
            <a:r>
              <a:rPr lang="tr-TR" sz="5400">
                <a:cs typeface="Calibri Light"/>
              </a:rPr>
              <a:t>Çok Katmanlı Algılayıcı Öğrenme Kuralı</a:t>
            </a:r>
            <a:endParaRPr lang="tr-TR"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129857C-2D30-B699-6856-496EE4092883}"/>
              </a:ext>
            </a:extLst>
          </p:cNvPr>
          <p:cNvSpPr>
            <a:spLocks noGrp="1"/>
          </p:cNvSpPr>
          <p:nvPr>
            <p:ph idx="1"/>
          </p:nvPr>
        </p:nvSpPr>
        <p:spPr>
          <a:xfrm>
            <a:off x="4779036" y="70238"/>
            <a:ext cx="7344922" cy="6977946"/>
          </a:xfrm>
        </p:spPr>
        <p:txBody>
          <a:bodyPr vert="horz" lIns="91440" tIns="45720" rIns="91440" bIns="45720" rtlCol="0" anchor="ctr">
            <a:normAutofit/>
          </a:bodyPr>
          <a:lstStyle/>
          <a:p>
            <a:pPr marL="285750" indent="-285750"/>
            <a:r>
              <a:rPr lang="tr-TR" sz="2000" err="1">
                <a:ea typeface="+mn-lt"/>
                <a:cs typeface="+mn-lt"/>
              </a:rPr>
              <a:t>ÇKA'nın</a:t>
            </a:r>
            <a:r>
              <a:rPr lang="tr-TR" sz="2000">
                <a:ea typeface="+mn-lt"/>
                <a:cs typeface="+mn-lt"/>
              </a:rPr>
              <a:t> öğrenme kuralı 'Delta' öğrenme kuralının genişletilmiş </a:t>
            </a:r>
            <a:r>
              <a:rPr lang="tr-TR" sz="2000" err="1">
                <a:ea typeface="+mn-lt"/>
                <a:cs typeface="+mn-lt"/>
              </a:rPr>
              <a:t>halidir.En</a:t>
            </a:r>
            <a:r>
              <a:rPr lang="tr-TR" sz="2000">
                <a:ea typeface="+mn-lt"/>
                <a:cs typeface="+mn-lt"/>
              </a:rPr>
              <a:t> küçük kareler yöntemine dayalı olan bu kurala Genelleştirilmiş Delta Kuralı veya Geri Yayılım Algoritması isimleri de verilmektedir.</a:t>
            </a:r>
          </a:p>
          <a:p>
            <a:pPr marL="285750" indent="-285750"/>
            <a:r>
              <a:rPr lang="tr-TR" sz="2000">
                <a:ea typeface="+mn-lt"/>
                <a:cs typeface="+mn-lt"/>
              </a:rPr>
              <a:t>Geri yayılım algoritması temel olarak 2 aşamaya </a:t>
            </a:r>
            <a:r>
              <a:rPr lang="tr-TR" sz="2000" err="1">
                <a:ea typeface="+mn-lt"/>
                <a:cs typeface="+mn-lt"/>
              </a:rPr>
              <a:t>dayanır.Bunlar</a:t>
            </a:r>
            <a:r>
              <a:rPr lang="tr-TR" sz="2000">
                <a:ea typeface="+mn-lt"/>
                <a:cs typeface="+mn-lt"/>
              </a:rPr>
              <a:t> ileri bilgi işleme (ileri yayılım) ve geri yayılımdır.</a:t>
            </a:r>
          </a:p>
          <a:p>
            <a:pPr marL="285750" indent="-285750"/>
            <a:r>
              <a:rPr lang="tr-TR" sz="2000">
                <a:ea typeface="+mn-lt"/>
                <a:cs typeface="+mn-lt"/>
              </a:rPr>
              <a:t>İleri yayılım, ağ girdisinin girdi katmanından çıktı katmanına doğru </a:t>
            </a:r>
            <a:r>
              <a:rPr lang="tr-TR" sz="2000" err="1">
                <a:ea typeface="+mn-lt"/>
                <a:cs typeface="+mn-lt"/>
              </a:rPr>
              <a:t>ilerlemesidir.Bu</a:t>
            </a:r>
            <a:r>
              <a:rPr lang="tr-TR" sz="2000">
                <a:ea typeface="+mn-lt"/>
                <a:cs typeface="+mn-lt"/>
              </a:rPr>
              <a:t> aşamada her girdi değeri için rastgele ağırlık değeri oluşturulur.</a:t>
            </a:r>
          </a:p>
          <a:p>
            <a:pPr marL="285750" indent="-285750"/>
            <a:r>
              <a:rPr lang="tr-TR" sz="2000">
                <a:ea typeface="+mn-lt"/>
                <a:cs typeface="+mn-lt"/>
              </a:rPr>
              <a:t>ikinci aşamada ise çıktı biriminde gerçek değer ile hesaplanan değer arasındaki fark olarak ifade edilen hatanın hesaplaması ve hatanın geriye doğru yayılımı </a:t>
            </a:r>
            <a:r>
              <a:rPr lang="tr-TR" sz="2000" err="1">
                <a:ea typeface="+mn-lt"/>
                <a:cs typeface="+mn-lt"/>
              </a:rPr>
              <a:t>gerçekleştirilir.Geriye</a:t>
            </a:r>
            <a:r>
              <a:rPr lang="tr-TR" sz="2000">
                <a:ea typeface="+mn-lt"/>
                <a:cs typeface="+mn-lt"/>
              </a:rPr>
              <a:t> doğru yayılan hata </a:t>
            </a:r>
            <a:r>
              <a:rPr lang="tr-TR" sz="2000" err="1">
                <a:ea typeface="+mn-lt"/>
                <a:cs typeface="+mn-lt"/>
              </a:rPr>
              <a:t>dikakte</a:t>
            </a:r>
            <a:r>
              <a:rPr lang="tr-TR" sz="2000">
                <a:ea typeface="+mn-lt"/>
                <a:cs typeface="+mn-lt"/>
              </a:rPr>
              <a:t> alınarak katmanlar arasındaki ağırlıkların ve </a:t>
            </a:r>
            <a:r>
              <a:rPr lang="tr-TR" sz="2000" err="1">
                <a:ea typeface="+mn-lt"/>
                <a:cs typeface="+mn-lt"/>
              </a:rPr>
              <a:t>bias</a:t>
            </a:r>
            <a:r>
              <a:rPr lang="tr-TR" sz="2000">
                <a:ea typeface="+mn-lt"/>
                <a:cs typeface="+mn-lt"/>
              </a:rPr>
              <a:t> değerlerinin güncellenmesi </a:t>
            </a:r>
            <a:r>
              <a:rPr lang="tr-TR" sz="2000" err="1">
                <a:ea typeface="+mn-lt"/>
                <a:cs typeface="+mn-lt"/>
              </a:rPr>
              <a:t>gerçekleştirilir.Bu</a:t>
            </a:r>
            <a:r>
              <a:rPr lang="tr-TR" sz="2000">
                <a:ea typeface="+mn-lt"/>
                <a:cs typeface="+mn-lt"/>
              </a:rPr>
              <a:t> döngüsel yapı istenen iterasyon sayısına (</a:t>
            </a:r>
            <a:r>
              <a:rPr lang="tr-TR" sz="2000" err="1">
                <a:ea typeface="+mn-lt"/>
                <a:cs typeface="+mn-lt"/>
              </a:rPr>
              <a:t>epoch</a:t>
            </a:r>
            <a:r>
              <a:rPr lang="tr-TR" sz="2000">
                <a:ea typeface="+mn-lt"/>
                <a:cs typeface="+mn-lt"/>
              </a:rPr>
              <a:t>) veya başta belirlenen hata değerine ulaşıldığında sona erer.</a:t>
            </a:r>
          </a:p>
          <a:p>
            <a:endParaRPr lang="tr-TR" sz="2000">
              <a:cs typeface="Calibri"/>
            </a:endParaRPr>
          </a:p>
        </p:txBody>
      </p:sp>
    </p:spTree>
    <p:extLst>
      <p:ext uri="{BB962C8B-B14F-4D97-AF65-F5344CB8AC3E}">
        <p14:creationId xmlns:p14="http://schemas.microsoft.com/office/powerpoint/2010/main" val="204233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4"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İçerik Yer Tutucusu 2">
            <a:extLst>
              <a:ext uri="{FF2B5EF4-FFF2-40B4-BE49-F238E27FC236}">
                <a16:creationId xmlns:a16="http://schemas.microsoft.com/office/drawing/2014/main" id="{673E10F6-EEEC-AEC7-9CD4-D7F9095DB369}"/>
              </a:ext>
            </a:extLst>
          </p:cNvPr>
          <p:cNvSpPr>
            <a:spLocks noGrp="1"/>
          </p:cNvSpPr>
          <p:nvPr>
            <p:ph idx="1"/>
          </p:nvPr>
        </p:nvSpPr>
        <p:spPr>
          <a:xfrm>
            <a:off x="431114" y="1860176"/>
            <a:ext cx="5027553" cy="4310036"/>
          </a:xfrm>
        </p:spPr>
        <p:txBody>
          <a:bodyPr vert="horz" lIns="91440" tIns="45720" rIns="91440" bIns="45720" rtlCol="0" anchor="t">
            <a:normAutofit/>
          </a:bodyPr>
          <a:lstStyle/>
          <a:p>
            <a:pPr marL="0" indent="0">
              <a:buNone/>
            </a:pPr>
            <a:r>
              <a:rPr lang="tr-TR" sz="2400">
                <a:solidFill>
                  <a:schemeClr val="bg1"/>
                </a:solidFill>
                <a:cs typeface="Calibri"/>
              </a:rPr>
              <a:t>3-Basit Sinir Ağları(Shallow Neural Networks):</a:t>
            </a:r>
          </a:p>
          <a:p>
            <a:pPr marL="0" indent="0">
              <a:buNone/>
            </a:pPr>
            <a:r>
              <a:rPr lang="tr-TR" sz="2400">
                <a:solidFill>
                  <a:schemeClr val="bg1"/>
                </a:solidFill>
                <a:cs typeface="Calibri"/>
              </a:rPr>
              <a:t>Eğer sadece bir tane gizli katman varsa basit sinir ağları adını alır.</a:t>
            </a:r>
          </a:p>
          <a:p>
            <a:pPr marL="0" indent="0">
              <a:buNone/>
            </a:pPr>
            <a:r>
              <a:rPr lang="tr-TR" sz="2400">
                <a:solidFill>
                  <a:schemeClr val="bg1"/>
                </a:solidFill>
                <a:cs typeface="Calibri"/>
              </a:rPr>
              <a:t>4-Derin Sinir Ağları(Deep Neural Networks):</a:t>
            </a:r>
          </a:p>
          <a:p>
            <a:pPr marL="0" indent="0">
              <a:buNone/>
            </a:pPr>
            <a:r>
              <a:rPr lang="tr-TR" sz="2400">
                <a:solidFill>
                  <a:schemeClr val="bg1"/>
                </a:solidFill>
                <a:cs typeface="Calibri"/>
              </a:rPr>
              <a:t>İki veya daha fazla gizli katman varsa derin sinir ağları adını alır.</a:t>
            </a:r>
          </a:p>
          <a:p>
            <a:endParaRPr lang="tr-TR" sz="2400">
              <a:solidFill>
                <a:schemeClr val="bg1"/>
              </a:solidFill>
              <a:cs typeface="Calibri"/>
            </a:endParaRPr>
          </a:p>
          <a:p>
            <a:endParaRPr lang="tr-TR" sz="2400">
              <a:solidFill>
                <a:schemeClr val="bg1"/>
              </a:solidFill>
              <a:cs typeface="Calibri"/>
            </a:endParaRPr>
          </a:p>
          <a:p>
            <a:endParaRPr lang="tr-TR" sz="2400">
              <a:solidFill>
                <a:schemeClr val="bg1"/>
              </a:solidFill>
              <a:cs typeface="Calibri"/>
            </a:endParaRPr>
          </a:p>
        </p:txBody>
      </p:sp>
      <p:pic>
        <p:nvPicPr>
          <p:cNvPr id="4" name="Resim 4">
            <a:extLst>
              <a:ext uri="{FF2B5EF4-FFF2-40B4-BE49-F238E27FC236}">
                <a16:creationId xmlns:a16="http://schemas.microsoft.com/office/drawing/2014/main" id="{A02B505E-59B1-4D73-FB79-F5E234B76772}"/>
              </a:ext>
            </a:extLst>
          </p:cNvPr>
          <p:cNvPicPr>
            <a:picLocks noChangeAspect="1"/>
          </p:cNvPicPr>
          <p:nvPr/>
        </p:nvPicPr>
        <p:blipFill>
          <a:blip r:embed="rId2"/>
          <a:stretch>
            <a:fillRect/>
          </a:stretch>
        </p:blipFill>
        <p:spPr>
          <a:xfrm>
            <a:off x="6268298" y="1538608"/>
            <a:ext cx="5488671" cy="4463885"/>
          </a:xfrm>
          <a:prstGeom prst="rect">
            <a:avLst/>
          </a:prstGeom>
        </p:spPr>
      </p:pic>
    </p:spTree>
    <p:extLst>
      <p:ext uri="{BB962C8B-B14F-4D97-AF65-F5344CB8AC3E}">
        <p14:creationId xmlns:p14="http://schemas.microsoft.com/office/powerpoint/2010/main" val="340266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A163E0-44E1-5B51-BA3A-A43650F76C69}"/>
              </a:ext>
            </a:extLst>
          </p:cNvPr>
          <p:cNvSpPr>
            <a:spLocks noGrp="1"/>
          </p:cNvSpPr>
          <p:nvPr>
            <p:ph type="title"/>
          </p:nvPr>
        </p:nvSpPr>
        <p:spPr>
          <a:xfrm>
            <a:off x="640080" y="325369"/>
            <a:ext cx="4368602" cy="1956841"/>
          </a:xfrm>
        </p:spPr>
        <p:txBody>
          <a:bodyPr anchor="b">
            <a:normAutofit/>
          </a:bodyPr>
          <a:lstStyle/>
          <a:p>
            <a:r>
              <a:rPr lang="tr-TR" sz="3000">
                <a:latin typeface="Arial"/>
                <a:cs typeface="Arial"/>
              </a:rPr>
              <a:t>YAPAY SİNİR AĞLARI(ARTİFİCİAL NEURAL  NETWORK-ANN)</a:t>
            </a:r>
          </a:p>
        </p:txBody>
      </p:sp>
      <p:sp>
        <p:nvSpPr>
          <p:cNvPr id="29" name="Content Placeholder 28">
            <a:extLst>
              <a:ext uri="{FF2B5EF4-FFF2-40B4-BE49-F238E27FC236}">
                <a16:creationId xmlns:a16="http://schemas.microsoft.com/office/drawing/2014/main" id="{85A435F6-8A30-1A8C-6DB8-D599605B9909}"/>
              </a:ext>
            </a:extLst>
          </p:cNvPr>
          <p:cNvSpPr>
            <a:spLocks noGrp="1"/>
          </p:cNvSpPr>
          <p:nvPr>
            <p:ph idx="1"/>
          </p:nvPr>
        </p:nvSpPr>
        <p:spPr>
          <a:xfrm>
            <a:off x="640080" y="2872899"/>
            <a:ext cx="4243589" cy="3320668"/>
          </a:xfrm>
        </p:spPr>
        <p:txBody>
          <a:bodyPr vert="horz" lIns="91440" tIns="45720" rIns="91440" bIns="45720" rtlCol="0" anchor="t">
            <a:noAutofit/>
          </a:bodyPr>
          <a:lstStyle/>
          <a:p>
            <a:pPr marL="0" indent="0">
              <a:buNone/>
            </a:pPr>
            <a:r>
              <a:rPr lang="en-US" sz="1900" dirty="0" err="1">
                <a:latin typeface="Arial"/>
                <a:cs typeface="Arial"/>
              </a:rPr>
              <a:t>İnsan</a:t>
            </a:r>
            <a:r>
              <a:rPr lang="en-US" sz="1900" dirty="0">
                <a:latin typeface="Arial"/>
                <a:cs typeface="Arial"/>
              </a:rPr>
              <a:t> </a:t>
            </a:r>
            <a:r>
              <a:rPr lang="en-US" sz="1900" dirty="0" err="1">
                <a:latin typeface="Arial"/>
                <a:cs typeface="Arial"/>
              </a:rPr>
              <a:t>beyninin</a:t>
            </a:r>
            <a:r>
              <a:rPr lang="en-US" sz="1900" dirty="0">
                <a:latin typeface="Arial"/>
                <a:cs typeface="Arial"/>
              </a:rPr>
              <a:t> </a:t>
            </a:r>
            <a:r>
              <a:rPr lang="en-US" sz="1900" dirty="0" err="1">
                <a:latin typeface="Arial"/>
                <a:cs typeface="Arial"/>
              </a:rPr>
              <a:t>bilgi</a:t>
            </a:r>
            <a:r>
              <a:rPr lang="en-US" sz="1900" dirty="0">
                <a:latin typeface="Arial"/>
                <a:cs typeface="Arial"/>
              </a:rPr>
              <a:t> </a:t>
            </a:r>
            <a:r>
              <a:rPr lang="en-US" sz="1900" dirty="0" err="1">
                <a:latin typeface="Arial"/>
                <a:cs typeface="Arial"/>
              </a:rPr>
              <a:t>işleme</a:t>
            </a:r>
            <a:r>
              <a:rPr lang="en-US" sz="1900" dirty="0">
                <a:latin typeface="Arial"/>
                <a:cs typeface="Arial"/>
              </a:rPr>
              <a:t> </a:t>
            </a:r>
            <a:r>
              <a:rPr lang="en-US" sz="1900" dirty="0" err="1">
                <a:latin typeface="Arial"/>
                <a:cs typeface="Arial"/>
              </a:rPr>
              <a:t>tekniğinden</a:t>
            </a:r>
            <a:r>
              <a:rPr lang="en-US" sz="1900" dirty="0">
                <a:latin typeface="Arial"/>
                <a:cs typeface="Arial"/>
              </a:rPr>
              <a:t> </a:t>
            </a:r>
            <a:r>
              <a:rPr lang="en-US" sz="1900" dirty="0" err="1">
                <a:latin typeface="Arial"/>
                <a:cs typeface="Arial"/>
              </a:rPr>
              <a:t>esinlenilerek</a:t>
            </a:r>
            <a:r>
              <a:rPr lang="en-US" sz="1900" dirty="0">
                <a:latin typeface="Arial"/>
                <a:cs typeface="Arial"/>
              </a:rPr>
              <a:t> </a:t>
            </a:r>
            <a:r>
              <a:rPr lang="en-US" sz="1900" dirty="0" err="1">
                <a:latin typeface="Arial"/>
                <a:cs typeface="Arial"/>
              </a:rPr>
              <a:t>geliştirİlmiş</a:t>
            </a:r>
            <a:r>
              <a:rPr lang="en-US" sz="1900" dirty="0">
                <a:latin typeface="Arial"/>
                <a:cs typeface="Arial"/>
              </a:rPr>
              <a:t> </a:t>
            </a:r>
            <a:r>
              <a:rPr lang="en-US" sz="1900" dirty="0" err="1">
                <a:latin typeface="Arial"/>
                <a:cs typeface="Arial"/>
              </a:rPr>
              <a:t>bilgi</a:t>
            </a:r>
            <a:r>
              <a:rPr lang="en-US" sz="1900" dirty="0">
                <a:latin typeface="Arial"/>
                <a:cs typeface="Arial"/>
              </a:rPr>
              <a:t> </a:t>
            </a:r>
            <a:r>
              <a:rPr lang="en-US" sz="1900" dirty="0" err="1">
                <a:latin typeface="Arial"/>
                <a:cs typeface="Arial"/>
              </a:rPr>
              <a:t>işlem</a:t>
            </a:r>
            <a:r>
              <a:rPr lang="en-US" sz="1900" dirty="0">
                <a:latin typeface="Arial"/>
                <a:cs typeface="Arial"/>
              </a:rPr>
              <a:t> </a:t>
            </a:r>
            <a:r>
              <a:rPr lang="en-US" sz="1900" dirty="0" err="1">
                <a:latin typeface="Arial"/>
                <a:cs typeface="Arial"/>
              </a:rPr>
              <a:t>teknolojisidir.Son</a:t>
            </a:r>
            <a:r>
              <a:rPr lang="en-US" sz="1900" dirty="0">
                <a:latin typeface="Arial"/>
                <a:cs typeface="Arial"/>
              </a:rPr>
              <a:t> </a:t>
            </a:r>
            <a:r>
              <a:rPr lang="en-US" sz="1900" dirty="0" err="1">
                <a:latin typeface="Arial"/>
                <a:cs typeface="Arial"/>
              </a:rPr>
              <a:t>yıllarda</a:t>
            </a:r>
            <a:r>
              <a:rPr lang="en-US" sz="1900" dirty="0">
                <a:latin typeface="Arial"/>
                <a:cs typeface="Arial"/>
              </a:rPr>
              <a:t> </a:t>
            </a:r>
            <a:r>
              <a:rPr lang="en-US" sz="1900" dirty="0" err="1">
                <a:latin typeface="Arial"/>
                <a:cs typeface="Arial"/>
              </a:rPr>
              <a:t>popüler</a:t>
            </a:r>
            <a:r>
              <a:rPr lang="en-US" sz="1900" dirty="0">
                <a:latin typeface="Arial"/>
                <a:cs typeface="Arial"/>
              </a:rPr>
              <a:t> </a:t>
            </a:r>
            <a:r>
              <a:rPr lang="en-US" sz="1900" dirty="0" err="1">
                <a:latin typeface="Arial"/>
                <a:cs typeface="Arial"/>
              </a:rPr>
              <a:t>olan</a:t>
            </a:r>
            <a:r>
              <a:rPr lang="en-US" sz="1900" dirty="0">
                <a:latin typeface="Arial"/>
                <a:cs typeface="Arial"/>
              </a:rPr>
              <a:t> </a:t>
            </a:r>
            <a:r>
              <a:rPr lang="en-US" sz="1900" dirty="0" err="1">
                <a:latin typeface="Arial"/>
                <a:cs typeface="Arial"/>
              </a:rPr>
              <a:t>derin</a:t>
            </a:r>
            <a:r>
              <a:rPr lang="en-US" sz="1900" dirty="0">
                <a:latin typeface="Arial"/>
                <a:cs typeface="Arial"/>
              </a:rPr>
              <a:t> </a:t>
            </a:r>
            <a:r>
              <a:rPr lang="en-US" sz="1900" dirty="0" err="1">
                <a:latin typeface="Arial"/>
                <a:cs typeface="Arial"/>
              </a:rPr>
              <a:t>öğrenme</a:t>
            </a:r>
            <a:r>
              <a:rPr lang="en-US" sz="1900" dirty="0">
                <a:latin typeface="Arial"/>
                <a:cs typeface="Arial"/>
              </a:rPr>
              <a:t> </a:t>
            </a:r>
            <a:r>
              <a:rPr lang="en-US" sz="1900" dirty="0" err="1">
                <a:latin typeface="Arial"/>
                <a:cs typeface="Arial"/>
              </a:rPr>
              <a:t>çalışmalarının</a:t>
            </a:r>
            <a:r>
              <a:rPr lang="en-US" sz="1900" dirty="0">
                <a:latin typeface="Arial"/>
                <a:cs typeface="Arial"/>
              </a:rPr>
              <a:t> da </a:t>
            </a:r>
            <a:r>
              <a:rPr lang="en-US" sz="1900" dirty="0" err="1">
                <a:latin typeface="Arial"/>
                <a:cs typeface="Arial"/>
              </a:rPr>
              <a:t>temelini</a:t>
            </a:r>
            <a:r>
              <a:rPr lang="en-US" sz="1900" dirty="0">
                <a:latin typeface="Arial"/>
                <a:cs typeface="Arial"/>
              </a:rPr>
              <a:t> </a:t>
            </a:r>
            <a:r>
              <a:rPr lang="en-US" sz="1900" dirty="0" err="1">
                <a:latin typeface="Arial"/>
                <a:cs typeface="Arial"/>
              </a:rPr>
              <a:t>oluşturmaktadır.YSA</a:t>
            </a:r>
            <a:r>
              <a:rPr lang="en-US" sz="1900" dirty="0">
                <a:latin typeface="Arial"/>
                <a:cs typeface="Arial"/>
              </a:rPr>
              <a:t> </a:t>
            </a:r>
            <a:r>
              <a:rPr lang="en-US" sz="1900" dirty="0" err="1">
                <a:latin typeface="Arial"/>
                <a:cs typeface="Arial"/>
              </a:rPr>
              <a:t>ile</a:t>
            </a:r>
            <a:r>
              <a:rPr lang="en-US" sz="1900" dirty="0">
                <a:latin typeface="Arial"/>
                <a:cs typeface="Arial"/>
              </a:rPr>
              <a:t> </a:t>
            </a:r>
            <a:r>
              <a:rPr lang="en-US" sz="1900" dirty="0" err="1">
                <a:latin typeface="Arial"/>
                <a:cs typeface="Arial"/>
              </a:rPr>
              <a:t>basit</a:t>
            </a:r>
            <a:r>
              <a:rPr lang="en-US" sz="1900" dirty="0">
                <a:latin typeface="Arial"/>
                <a:cs typeface="Arial"/>
              </a:rPr>
              <a:t> </a:t>
            </a:r>
            <a:r>
              <a:rPr lang="en-US" sz="1900" dirty="0" err="1">
                <a:latin typeface="Arial"/>
                <a:cs typeface="Arial"/>
              </a:rPr>
              <a:t>biyolojik</a:t>
            </a:r>
            <a:r>
              <a:rPr lang="en-US" sz="1900" dirty="0">
                <a:latin typeface="Arial"/>
                <a:cs typeface="Arial"/>
              </a:rPr>
              <a:t> </a:t>
            </a:r>
            <a:r>
              <a:rPr lang="en-US" sz="1900" dirty="0" err="1">
                <a:latin typeface="Arial"/>
                <a:cs typeface="Arial"/>
              </a:rPr>
              <a:t>sinir</a:t>
            </a:r>
            <a:r>
              <a:rPr lang="en-US" sz="1900" dirty="0">
                <a:latin typeface="Arial"/>
                <a:cs typeface="Arial"/>
              </a:rPr>
              <a:t> </a:t>
            </a:r>
            <a:r>
              <a:rPr lang="en-US" sz="1900" dirty="0" err="1">
                <a:latin typeface="Arial"/>
                <a:cs typeface="Arial"/>
              </a:rPr>
              <a:t>siteminin</a:t>
            </a:r>
            <a:r>
              <a:rPr lang="en-US" sz="1900" dirty="0">
                <a:latin typeface="Arial"/>
                <a:cs typeface="Arial"/>
              </a:rPr>
              <a:t> </a:t>
            </a:r>
            <a:r>
              <a:rPr lang="en-US" sz="1900" dirty="0" err="1">
                <a:latin typeface="Arial"/>
                <a:cs typeface="Arial"/>
              </a:rPr>
              <a:t>çalışma</a:t>
            </a:r>
            <a:r>
              <a:rPr lang="en-US" sz="1900" dirty="0">
                <a:latin typeface="Arial"/>
                <a:cs typeface="Arial"/>
              </a:rPr>
              <a:t> </a:t>
            </a:r>
            <a:r>
              <a:rPr lang="en-US" sz="1900" dirty="0" err="1">
                <a:latin typeface="Arial"/>
                <a:cs typeface="Arial"/>
              </a:rPr>
              <a:t>şeklini</a:t>
            </a:r>
            <a:r>
              <a:rPr lang="en-US" sz="1900" dirty="0">
                <a:latin typeface="Arial"/>
                <a:cs typeface="Arial"/>
              </a:rPr>
              <a:t> </a:t>
            </a:r>
            <a:r>
              <a:rPr lang="en-US" sz="1900" dirty="0" err="1">
                <a:latin typeface="Arial"/>
                <a:cs typeface="Arial"/>
              </a:rPr>
              <a:t>taklit</a:t>
            </a:r>
            <a:r>
              <a:rPr lang="en-US" sz="1900" dirty="0">
                <a:latin typeface="Arial"/>
                <a:cs typeface="Arial"/>
              </a:rPr>
              <a:t> </a:t>
            </a:r>
            <a:r>
              <a:rPr lang="en-US" sz="1900" dirty="0" err="1">
                <a:latin typeface="Arial"/>
                <a:cs typeface="Arial"/>
              </a:rPr>
              <a:t>eder.Yani</a:t>
            </a:r>
            <a:r>
              <a:rPr lang="en-US" sz="1900" dirty="0">
                <a:latin typeface="Arial"/>
                <a:cs typeface="Arial"/>
              </a:rPr>
              <a:t> </a:t>
            </a:r>
            <a:r>
              <a:rPr lang="en-US" sz="1900" dirty="0" err="1">
                <a:latin typeface="Arial"/>
                <a:cs typeface="Arial"/>
              </a:rPr>
              <a:t>biyolojik</a:t>
            </a:r>
            <a:r>
              <a:rPr lang="en-US" sz="1900" dirty="0">
                <a:latin typeface="Arial"/>
                <a:cs typeface="Arial"/>
              </a:rPr>
              <a:t> </a:t>
            </a:r>
            <a:r>
              <a:rPr lang="en-US" sz="1900" dirty="0" err="1">
                <a:latin typeface="Arial"/>
                <a:cs typeface="Arial"/>
              </a:rPr>
              <a:t>nöron</a:t>
            </a:r>
            <a:r>
              <a:rPr lang="en-US" sz="1900" dirty="0">
                <a:latin typeface="Arial"/>
                <a:cs typeface="Arial"/>
              </a:rPr>
              <a:t> </a:t>
            </a:r>
            <a:r>
              <a:rPr lang="en-US" sz="1900" dirty="0" err="1">
                <a:latin typeface="Arial"/>
                <a:cs typeface="Arial"/>
              </a:rPr>
              <a:t>hücrelerinin</a:t>
            </a:r>
            <a:r>
              <a:rPr lang="en-US" sz="1900" dirty="0">
                <a:latin typeface="Arial"/>
                <a:cs typeface="Arial"/>
              </a:rPr>
              <a:t> </a:t>
            </a:r>
            <a:r>
              <a:rPr lang="en-US" sz="1900" dirty="0" err="1">
                <a:latin typeface="Arial"/>
                <a:cs typeface="Arial"/>
              </a:rPr>
              <a:t>ve</a:t>
            </a:r>
            <a:r>
              <a:rPr lang="en-US" sz="1900" dirty="0">
                <a:latin typeface="Arial"/>
                <a:cs typeface="Arial"/>
              </a:rPr>
              <a:t> </a:t>
            </a:r>
            <a:r>
              <a:rPr lang="en-US" sz="1900" dirty="0" err="1">
                <a:latin typeface="Arial"/>
                <a:cs typeface="Arial"/>
              </a:rPr>
              <a:t>bu</a:t>
            </a:r>
            <a:r>
              <a:rPr lang="en-US" sz="1900" dirty="0">
                <a:latin typeface="Arial"/>
                <a:cs typeface="Arial"/>
              </a:rPr>
              <a:t> </a:t>
            </a:r>
            <a:r>
              <a:rPr lang="en-US" sz="1900" dirty="0" err="1">
                <a:latin typeface="Arial"/>
                <a:cs typeface="Arial"/>
              </a:rPr>
              <a:t>hücrelerin</a:t>
            </a:r>
            <a:r>
              <a:rPr lang="en-US" sz="1900" dirty="0">
                <a:latin typeface="Arial"/>
                <a:cs typeface="Arial"/>
              </a:rPr>
              <a:t> </a:t>
            </a:r>
            <a:r>
              <a:rPr lang="en-US" sz="1900" dirty="0" err="1">
                <a:latin typeface="Arial"/>
                <a:cs typeface="Arial"/>
              </a:rPr>
              <a:t>birbirleri</a:t>
            </a:r>
            <a:r>
              <a:rPr lang="en-US" sz="1900" dirty="0">
                <a:latin typeface="Arial"/>
                <a:cs typeface="Arial"/>
              </a:rPr>
              <a:t> </a:t>
            </a:r>
            <a:r>
              <a:rPr lang="en-US" sz="1900" dirty="0" err="1">
                <a:latin typeface="Arial"/>
                <a:cs typeface="Arial"/>
              </a:rPr>
              <a:t>ile</a:t>
            </a:r>
            <a:r>
              <a:rPr lang="en-US" sz="1900" dirty="0">
                <a:latin typeface="Arial"/>
                <a:cs typeface="Arial"/>
              </a:rPr>
              <a:t> </a:t>
            </a:r>
            <a:r>
              <a:rPr lang="en-US" sz="1900" dirty="0" err="1">
                <a:latin typeface="Arial"/>
                <a:cs typeface="Arial"/>
              </a:rPr>
              <a:t>arasında</a:t>
            </a:r>
            <a:r>
              <a:rPr lang="en-US" sz="1900" dirty="0">
                <a:latin typeface="Arial"/>
                <a:cs typeface="Arial"/>
              </a:rPr>
              <a:t> </a:t>
            </a:r>
            <a:r>
              <a:rPr lang="en-US" sz="1900" dirty="0" err="1">
                <a:latin typeface="Arial"/>
                <a:cs typeface="Arial"/>
              </a:rPr>
              <a:t>kurduğu</a:t>
            </a:r>
            <a:r>
              <a:rPr lang="en-US" sz="1900" dirty="0">
                <a:latin typeface="Arial"/>
                <a:cs typeface="Arial"/>
              </a:rPr>
              <a:t> </a:t>
            </a:r>
            <a:r>
              <a:rPr lang="en-US" sz="1900" dirty="0" err="1">
                <a:latin typeface="Arial"/>
                <a:cs typeface="Arial"/>
              </a:rPr>
              <a:t>sinaptik</a:t>
            </a:r>
            <a:r>
              <a:rPr lang="en-US" sz="1900" dirty="0">
                <a:latin typeface="Arial"/>
                <a:cs typeface="Arial"/>
              </a:rPr>
              <a:t> </a:t>
            </a:r>
            <a:r>
              <a:rPr lang="en-US" sz="1900" dirty="0" err="1">
                <a:latin typeface="Arial"/>
                <a:cs typeface="Arial"/>
              </a:rPr>
              <a:t>bağın</a:t>
            </a:r>
            <a:r>
              <a:rPr lang="en-US" sz="1900" dirty="0">
                <a:latin typeface="Arial"/>
                <a:cs typeface="Arial"/>
              </a:rPr>
              <a:t> </a:t>
            </a:r>
            <a:r>
              <a:rPr lang="en-US" sz="1900" dirty="0" err="1">
                <a:latin typeface="Arial"/>
                <a:cs typeface="Arial"/>
              </a:rPr>
              <a:t>dijital</a:t>
            </a:r>
            <a:r>
              <a:rPr lang="en-US" sz="1900" dirty="0">
                <a:latin typeface="Arial"/>
                <a:cs typeface="Arial"/>
              </a:rPr>
              <a:t> </a:t>
            </a:r>
            <a:r>
              <a:rPr lang="en-US" sz="1900" dirty="0" err="1">
                <a:latin typeface="Arial"/>
                <a:cs typeface="Arial"/>
              </a:rPr>
              <a:t>olarak</a:t>
            </a:r>
            <a:r>
              <a:rPr lang="en-US" sz="1900" dirty="0">
                <a:latin typeface="Arial"/>
                <a:cs typeface="Arial"/>
              </a:rPr>
              <a:t> </a:t>
            </a:r>
            <a:r>
              <a:rPr lang="en-US" sz="1900" dirty="0" err="1">
                <a:latin typeface="Arial"/>
                <a:cs typeface="Arial"/>
              </a:rPr>
              <a:t>modellenmesidir</a:t>
            </a:r>
            <a:r>
              <a:rPr lang="en-US" sz="1900" dirty="0">
                <a:latin typeface="Arial"/>
                <a:cs typeface="Arial"/>
              </a:rPr>
              <a:t>.</a:t>
            </a:r>
          </a:p>
        </p:txBody>
      </p:sp>
      <p:pic>
        <p:nvPicPr>
          <p:cNvPr id="25" name="Resim 25" descr="metin, ışık içeren bir resim&#10;&#10;Açıklama otomatik olarak oluşturuldu">
            <a:extLst>
              <a:ext uri="{FF2B5EF4-FFF2-40B4-BE49-F238E27FC236}">
                <a16:creationId xmlns:a16="http://schemas.microsoft.com/office/drawing/2014/main" id="{A7ADDDFE-0093-3072-1834-E9C8F3044FDC}"/>
              </a:ext>
            </a:extLst>
          </p:cNvPr>
          <p:cNvPicPr>
            <a:picLocks noChangeAspect="1"/>
          </p:cNvPicPr>
          <p:nvPr/>
        </p:nvPicPr>
        <p:blipFill rotWithShape="1">
          <a:blip r:embed="rId2"/>
          <a:srcRect l="21768" r="23236"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98997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BDEB92-F27A-988A-C121-03EE84D105C5}"/>
              </a:ext>
            </a:extLst>
          </p:cNvPr>
          <p:cNvSpPr>
            <a:spLocks noGrp="1"/>
          </p:cNvSpPr>
          <p:nvPr>
            <p:ph type="title"/>
          </p:nvPr>
        </p:nvSpPr>
        <p:spPr/>
        <p:txBody>
          <a:bodyPr/>
          <a:lstStyle/>
          <a:p>
            <a:r>
              <a:rPr lang="tr-TR">
                <a:ea typeface="+mj-lt"/>
                <a:cs typeface="+mj-lt"/>
              </a:rPr>
              <a:t>Yapay Sinir Ağlarının Dezavantajları</a:t>
            </a:r>
            <a:endParaRPr lang="tr-TR"/>
          </a:p>
        </p:txBody>
      </p:sp>
      <p:graphicFrame>
        <p:nvGraphicFramePr>
          <p:cNvPr id="5" name="İçerik Yer Tutucusu 2">
            <a:extLst>
              <a:ext uri="{FF2B5EF4-FFF2-40B4-BE49-F238E27FC236}">
                <a16:creationId xmlns:a16="http://schemas.microsoft.com/office/drawing/2014/main" id="{38AF24E6-08C8-9F54-4C5A-D7CE34B0895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058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FB356-0957-5281-1FE5-7803E1304D05}"/>
              </a:ext>
            </a:extLst>
          </p:cNvPr>
          <p:cNvSpPr>
            <a:spLocks noGrp="1"/>
          </p:cNvSpPr>
          <p:nvPr>
            <p:ph type="title"/>
          </p:nvPr>
        </p:nvSpPr>
        <p:spPr>
          <a:xfrm>
            <a:off x="833002" y="365125"/>
            <a:ext cx="10520702" cy="1325563"/>
          </a:xfrm>
        </p:spPr>
        <p:txBody>
          <a:bodyPr>
            <a:normAutofit/>
          </a:bodyPr>
          <a:lstStyle/>
          <a:p>
            <a:r>
              <a:rPr lang="tr-TR" sz="4800">
                <a:ea typeface="+mj-lt"/>
                <a:cs typeface="+mj-lt"/>
              </a:rPr>
              <a:t>Yapay Sinir Ağlarının Avantajları</a:t>
            </a:r>
            <a:endParaRPr lang="tr-TR" sz="4800"/>
          </a:p>
        </p:txBody>
      </p:sp>
      <p:graphicFrame>
        <p:nvGraphicFramePr>
          <p:cNvPr id="14" name="İçerik Yer Tutucusu 2">
            <a:extLst>
              <a:ext uri="{FF2B5EF4-FFF2-40B4-BE49-F238E27FC236}">
                <a16:creationId xmlns:a16="http://schemas.microsoft.com/office/drawing/2014/main" id="{DC12F875-2841-91BB-2639-CA4898425F4F}"/>
              </a:ext>
            </a:extLst>
          </p:cNvPr>
          <p:cNvGraphicFramePr>
            <a:graphicFrameLocks noGrp="1"/>
          </p:cNvGraphicFramePr>
          <p:nvPr>
            <p:ph idx="1"/>
          </p:nvPr>
        </p:nvGraphicFramePr>
        <p:xfrm>
          <a:off x="838201" y="2022601"/>
          <a:ext cx="10661734" cy="447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419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4" descr="elektronik eşyalar içeren bir resim&#10;&#10;Açıklama otomatik olarak oluşturuldu">
            <a:extLst>
              <a:ext uri="{FF2B5EF4-FFF2-40B4-BE49-F238E27FC236}">
                <a16:creationId xmlns:a16="http://schemas.microsoft.com/office/drawing/2014/main" id="{12E76EEE-212D-241E-B2EA-4580BF8EED6D}"/>
              </a:ext>
            </a:extLst>
          </p:cNvPr>
          <p:cNvPicPr>
            <a:picLocks noChangeAspect="1"/>
          </p:cNvPicPr>
          <p:nvPr/>
        </p:nvPicPr>
        <p:blipFill rotWithShape="1">
          <a:blip r:embed="rId2">
            <a:alphaModFix amt="35000"/>
          </a:blip>
          <a:srcRect l="7111" r="-1" b="-1"/>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4008D69A-EF89-5ECA-B5C0-CA027330AD75}"/>
              </a:ext>
            </a:extLst>
          </p:cNvPr>
          <p:cNvSpPr>
            <a:spLocks noGrp="1"/>
          </p:cNvSpPr>
          <p:nvPr>
            <p:ph type="title"/>
          </p:nvPr>
        </p:nvSpPr>
        <p:spPr/>
        <p:txBody>
          <a:bodyPr>
            <a:normAutofit/>
          </a:bodyPr>
          <a:lstStyle/>
          <a:p>
            <a:endParaRPr lang="tr-TR">
              <a:solidFill>
                <a:srgbClr val="FFFFFF"/>
              </a:solidFill>
            </a:endParaRPr>
          </a:p>
        </p:txBody>
      </p:sp>
      <p:sp>
        <p:nvSpPr>
          <p:cNvPr id="9" name="Content Placeholder 7">
            <a:extLst>
              <a:ext uri="{FF2B5EF4-FFF2-40B4-BE49-F238E27FC236}">
                <a16:creationId xmlns:a16="http://schemas.microsoft.com/office/drawing/2014/main" id="{1D4990EF-7A21-2FE2-20D8-AEFA988799B0}"/>
              </a:ext>
            </a:extLst>
          </p:cNvPr>
          <p:cNvSpPr>
            <a:spLocks noGrp="1"/>
          </p:cNvSpPr>
          <p:nvPr>
            <p:ph idx="1"/>
          </p:nvPr>
        </p:nvSpPr>
        <p:spPr>
          <a:xfrm>
            <a:off x="838200" y="693831"/>
            <a:ext cx="6963335" cy="5046103"/>
          </a:xfrm>
        </p:spPr>
        <p:txBody>
          <a:bodyPr vert="horz" lIns="91440" tIns="45720" rIns="91440" bIns="45720" rtlCol="0">
            <a:noAutofit/>
          </a:bodyPr>
          <a:lstStyle/>
          <a:p>
            <a:r>
              <a:rPr lang="en-US" sz="3200">
                <a:solidFill>
                  <a:srgbClr val="FFFFFF"/>
                </a:solidFill>
              </a:rPr>
              <a:t>İnsan beyni,nöronlar tarafından oluşmuş devasa bir ağa sahiptir. Biyolojik sistemlerde öğrenme işlemi, nöronlar arasındaki sinaptik bağlantıların ayarlanması ile gerçekleşmektedir. İnsanlar duyu organlarından gelen bilgileri kullanarak sinaptik bağlantılar güncellenir. Nöronların birbirleri ile olan ilişkileri ve bu ilişkilerin durumları, beynin bilgi depolamasında etkili olan sürecin bir parçasını oluşturmaktadır. </a:t>
            </a:r>
          </a:p>
        </p:txBody>
      </p:sp>
      <p:pic>
        <p:nvPicPr>
          <p:cNvPr id="3" name="Resim 4" descr="metin, saat içeren bir resim&#10;&#10;Açıklama otomatik olarak oluşturuldu">
            <a:extLst>
              <a:ext uri="{FF2B5EF4-FFF2-40B4-BE49-F238E27FC236}">
                <a16:creationId xmlns:a16="http://schemas.microsoft.com/office/drawing/2014/main" id="{5097911D-8AA3-E637-DB40-43E4604D525F}"/>
              </a:ext>
            </a:extLst>
          </p:cNvPr>
          <p:cNvPicPr>
            <a:picLocks noChangeAspect="1"/>
          </p:cNvPicPr>
          <p:nvPr/>
        </p:nvPicPr>
        <p:blipFill>
          <a:blip r:embed="rId3"/>
          <a:stretch>
            <a:fillRect/>
          </a:stretch>
        </p:blipFill>
        <p:spPr>
          <a:xfrm>
            <a:off x="7733179" y="1256460"/>
            <a:ext cx="4177552" cy="4412315"/>
          </a:xfrm>
          <a:prstGeom prst="rect">
            <a:avLst/>
          </a:prstGeom>
        </p:spPr>
      </p:pic>
    </p:spTree>
    <p:extLst>
      <p:ext uri="{BB962C8B-B14F-4D97-AF65-F5344CB8AC3E}">
        <p14:creationId xmlns:p14="http://schemas.microsoft.com/office/powerpoint/2010/main" val="29074732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713A3E25-104E-6952-7CCB-D9054DF5BC49}"/>
              </a:ext>
            </a:extLst>
          </p:cNvPr>
          <p:cNvSpPr>
            <a:spLocks noGrp="1"/>
          </p:cNvSpPr>
          <p:nvPr>
            <p:ph type="title"/>
          </p:nvPr>
        </p:nvSpPr>
        <p:spPr>
          <a:xfrm>
            <a:off x="-792565" y="987372"/>
            <a:ext cx="6443204" cy="1592983"/>
          </a:xfrm>
          <a:prstGeom prst="ellipse">
            <a:avLst/>
          </a:prstGeom>
        </p:spPr>
        <p:txBody>
          <a:bodyPr anchor="t">
            <a:noAutofit/>
          </a:bodyPr>
          <a:lstStyle/>
          <a:p>
            <a:r>
              <a:rPr lang="tr-TR" sz="3600" dirty="0">
                <a:solidFill>
                  <a:schemeClr val="bg1"/>
                </a:solidFill>
                <a:cs typeface="Calibri Light"/>
              </a:rPr>
              <a:t>Biyolojik Nöronlar</a:t>
            </a:r>
          </a:p>
        </p:txBody>
      </p:sp>
      <p:sp>
        <p:nvSpPr>
          <p:cNvPr id="7" name="Content Placeholder 7">
            <a:extLst>
              <a:ext uri="{FF2B5EF4-FFF2-40B4-BE49-F238E27FC236}">
                <a16:creationId xmlns:a16="http://schemas.microsoft.com/office/drawing/2014/main" id="{37CCAF54-EFCE-8B94-1376-6F6C58E20B31}"/>
              </a:ext>
            </a:extLst>
          </p:cNvPr>
          <p:cNvSpPr>
            <a:spLocks noGrp="1"/>
          </p:cNvSpPr>
          <p:nvPr>
            <p:ph idx="1"/>
          </p:nvPr>
        </p:nvSpPr>
        <p:spPr>
          <a:xfrm>
            <a:off x="126316" y="2050677"/>
            <a:ext cx="4022735" cy="4080123"/>
          </a:xfrm>
        </p:spPr>
        <p:txBody>
          <a:bodyPr vert="horz" lIns="91440" tIns="45720" rIns="91440" bIns="45720" rtlCol="0" anchor="t">
            <a:noAutofit/>
          </a:bodyPr>
          <a:lstStyle/>
          <a:p>
            <a:pPr marL="0" indent="0">
              <a:buNone/>
            </a:pPr>
            <a:r>
              <a:rPr lang="en-US" sz="2000" dirty="0" err="1">
                <a:solidFill>
                  <a:schemeClr val="bg1">
                    <a:alpha val="60000"/>
                  </a:schemeClr>
                </a:solidFill>
                <a:latin typeface="Arial"/>
                <a:cs typeface="Calibri"/>
              </a:rPr>
              <a:t>Biyolojik</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nöronların</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üç</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temel</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bileşeni</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vardır</a:t>
            </a:r>
            <a:r>
              <a:rPr lang="en-US" sz="2000" dirty="0">
                <a:solidFill>
                  <a:schemeClr val="bg1">
                    <a:alpha val="60000"/>
                  </a:schemeClr>
                </a:solidFill>
                <a:latin typeface="Arial"/>
                <a:cs typeface="Calibri"/>
              </a:rPr>
              <a:t>;</a:t>
            </a:r>
            <a:endParaRPr lang="en-US" sz="2000" dirty="0">
              <a:solidFill>
                <a:srgbClr val="000000">
                  <a:alpha val="60000"/>
                </a:srgbClr>
              </a:solidFill>
              <a:latin typeface="Arial"/>
              <a:cs typeface="Calibri"/>
            </a:endParaRPr>
          </a:p>
          <a:p>
            <a:r>
              <a:rPr lang="en-US" sz="2000" dirty="0" err="1">
                <a:solidFill>
                  <a:schemeClr val="bg1">
                    <a:alpha val="60000"/>
                  </a:schemeClr>
                </a:solidFill>
                <a:latin typeface="Arial"/>
                <a:cs typeface="Calibri"/>
              </a:rPr>
              <a:t>Dentritler</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Çevreden</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aldıkları</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elektriksel</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sinyalleri</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hücre</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gövdesine</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aktarır</a:t>
            </a:r>
            <a:r>
              <a:rPr lang="en-US" sz="2000" dirty="0">
                <a:solidFill>
                  <a:schemeClr val="bg1">
                    <a:alpha val="60000"/>
                  </a:schemeClr>
                </a:solidFill>
                <a:latin typeface="Arial"/>
                <a:cs typeface="Calibri"/>
              </a:rPr>
              <a:t>.</a:t>
            </a:r>
            <a:endParaRPr lang="en-US" sz="2000" dirty="0">
              <a:solidFill>
                <a:srgbClr val="000000">
                  <a:alpha val="60000"/>
                </a:srgbClr>
              </a:solidFill>
              <a:latin typeface="Arial"/>
              <a:cs typeface="Calibri"/>
            </a:endParaRPr>
          </a:p>
          <a:p>
            <a:r>
              <a:rPr lang="en-US" sz="2000" dirty="0" err="1">
                <a:solidFill>
                  <a:schemeClr val="bg1">
                    <a:alpha val="60000"/>
                  </a:schemeClr>
                </a:solidFill>
                <a:latin typeface="Arial"/>
                <a:cs typeface="Calibri"/>
              </a:rPr>
              <a:t>Hücre</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gövdesi</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Ağırlıklandırılmış</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girdi</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sinyalleri</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toplanarak</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işlenir</a:t>
            </a:r>
            <a:r>
              <a:rPr lang="en-US" sz="2000" dirty="0">
                <a:solidFill>
                  <a:schemeClr val="bg1">
                    <a:alpha val="60000"/>
                  </a:schemeClr>
                </a:solidFill>
                <a:latin typeface="Arial"/>
                <a:cs typeface="Calibri"/>
              </a:rPr>
              <a:t>.</a:t>
            </a:r>
            <a:endParaRPr lang="en-US" sz="2000" dirty="0">
              <a:solidFill>
                <a:srgbClr val="000000">
                  <a:alpha val="60000"/>
                </a:srgbClr>
              </a:solidFill>
              <a:latin typeface="Arial"/>
              <a:cs typeface="Calibri"/>
            </a:endParaRPr>
          </a:p>
          <a:p>
            <a:r>
              <a:rPr lang="en-US" sz="2000" dirty="0">
                <a:solidFill>
                  <a:schemeClr val="bg1">
                    <a:alpha val="60000"/>
                  </a:schemeClr>
                </a:solidFill>
                <a:latin typeface="Arial"/>
                <a:cs typeface="Calibri"/>
              </a:rPr>
              <a:t>Akson: </a:t>
            </a:r>
            <a:r>
              <a:rPr lang="en-US" sz="2000" dirty="0" err="1">
                <a:solidFill>
                  <a:schemeClr val="bg1">
                    <a:alpha val="60000"/>
                  </a:schemeClr>
                </a:solidFill>
                <a:latin typeface="Arial"/>
                <a:cs typeface="Calibri"/>
              </a:rPr>
              <a:t>Hücre</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gövdesinde</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elde</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edilen</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çıkış</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sinyalini</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kendisine</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bağlı</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olan</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diğer</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nöronlara</a:t>
            </a:r>
            <a:r>
              <a:rPr lang="en-US" sz="2000" dirty="0">
                <a:solidFill>
                  <a:schemeClr val="bg1">
                    <a:alpha val="60000"/>
                  </a:schemeClr>
                </a:solidFill>
                <a:latin typeface="Arial"/>
                <a:cs typeface="Calibri"/>
              </a:rPr>
              <a:t> </a:t>
            </a:r>
            <a:r>
              <a:rPr lang="en-US" sz="2000" dirty="0" err="1">
                <a:solidFill>
                  <a:schemeClr val="bg1">
                    <a:alpha val="60000"/>
                  </a:schemeClr>
                </a:solidFill>
                <a:latin typeface="Arial"/>
                <a:cs typeface="Calibri"/>
              </a:rPr>
              <a:t>aktarır</a:t>
            </a:r>
            <a:r>
              <a:rPr lang="en-US" sz="2000" dirty="0">
                <a:solidFill>
                  <a:schemeClr val="bg1">
                    <a:alpha val="60000"/>
                  </a:schemeClr>
                </a:solidFill>
                <a:latin typeface="Arial"/>
                <a:cs typeface="Calibri"/>
              </a:rPr>
              <a:t>.</a:t>
            </a:r>
            <a:endParaRPr lang="en-US" sz="2000" dirty="0">
              <a:solidFill>
                <a:srgbClr val="000000">
                  <a:alpha val="60000"/>
                </a:srgbClr>
              </a:solidFill>
              <a:latin typeface="Arial"/>
              <a:cs typeface="Calibri"/>
            </a:endParaRPr>
          </a:p>
          <a:p>
            <a:endParaRPr lang="en-US" sz="1700">
              <a:solidFill>
                <a:schemeClr val="bg1">
                  <a:alpha val="60000"/>
                </a:schemeClr>
              </a:solidFill>
              <a:cs typeface="Calibri"/>
            </a:endParaRPr>
          </a:p>
          <a:p>
            <a:endParaRPr lang="en-US" sz="1700">
              <a:solidFill>
                <a:schemeClr val="bg1">
                  <a:alpha val="60000"/>
                </a:schemeClr>
              </a:solidFill>
              <a:cs typeface="Calibri"/>
            </a:endParaRPr>
          </a:p>
          <a:p>
            <a:endParaRPr lang="en-US" sz="1700">
              <a:solidFill>
                <a:schemeClr val="bg1">
                  <a:alpha val="60000"/>
                </a:schemeClr>
              </a:solidFill>
              <a:cs typeface="Calibri"/>
            </a:endParaRPr>
          </a:p>
        </p:txBody>
      </p:sp>
      <p:pic>
        <p:nvPicPr>
          <p:cNvPr id="3" name="Resim 4">
            <a:extLst>
              <a:ext uri="{FF2B5EF4-FFF2-40B4-BE49-F238E27FC236}">
                <a16:creationId xmlns:a16="http://schemas.microsoft.com/office/drawing/2014/main" id="{D908ED3B-387F-066F-BF44-3C3795C8FAFC}"/>
              </a:ext>
            </a:extLst>
          </p:cNvPr>
          <p:cNvPicPr>
            <a:picLocks noChangeAspect="1"/>
          </p:cNvPicPr>
          <p:nvPr/>
        </p:nvPicPr>
        <p:blipFill>
          <a:blip r:embed="rId2"/>
          <a:stretch>
            <a:fillRect/>
          </a:stretch>
        </p:blipFill>
        <p:spPr>
          <a:xfrm>
            <a:off x="5218292" y="184028"/>
            <a:ext cx="6108354" cy="6478737"/>
          </a:xfrm>
          <a:prstGeom prst="rect">
            <a:avLst/>
          </a:prstGeom>
        </p:spPr>
      </p:pic>
    </p:spTree>
    <p:extLst>
      <p:ext uri="{BB962C8B-B14F-4D97-AF65-F5344CB8AC3E}">
        <p14:creationId xmlns:p14="http://schemas.microsoft.com/office/powerpoint/2010/main" val="9222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D4986-064A-7AE5-96D5-3CE0BCFECFDB}"/>
              </a:ext>
            </a:extLst>
          </p:cNvPr>
          <p:cNvSpPr>
            <a:spLocks noGrp="1"/>
          </p:cNvSpPr>
          <p:nvPr>
            <p:ph type="title"/>
          </p:nvPr>
        </p:nvSpPr>
        <p:spPr>
          <a:xfrm>
            <a:off x="635000" y="640823"/>
            <a:ext cx="3418659" cy="5583148"/>
          </a:xfrm>
        </p:spPr>
        <p:txBody>
          <a:bodyPr anchor="ctr">
            <a:normAutofit/>
          </a:bodyPr>
          <a:lstStyle/>
          <a:p>
            <a:r>
              <a:rPr lang="tr-TR" sz="5000">
                <a:ea typeface="+mj-lt"/>
                <a:cs typeface="+mj-lt"/>
              </a:rPr>
              <a:t>UYGULAMA ALANLARI</a:t>
            </a:r>
            <a:endParaRPr lang="tr-TR" sz="5000"/>
          </a:p>
        </p:txBody>
      </p:sp>
      <p:graphicFrame>
        <p:nvGraphicFramePr>
          <p:cNvPr id="5" name="İçerik Yer Tutucusu 2">
            <a:extLst>
              <a:ext uri="{FF2B5EF4-FFF2-40B4-BE49-F238E27FC236}">
                <a16:creationId xmlns:a16="http://schemas.microsoft.com/office/drawing/2014/main" id="{C4EBAD8B-D286-6836-F589-6F6E2A384FB3}"/>
              </a:ext>
            </a:extLst>
          </p:cNvPr>
          <p:cNvGraphicFramePr>
            <a:graphicFrameLocks noGrp="1"/>
          </p:cNvGraphicFramePr>
          <p:nvPr>
            <p:ph idx="1"/>
            <p:extLst>
              <p:ext uri="{D42A27DB-BD31-4B8C-83A1-F6EECF244321}">
                <p14:modId xmlns:p14="http://schemas.microsoft.com/office/powerpoint/2010/main" val="287787149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30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E93BD7-7831-734D-2543-1D68C3060835}"/>
              </a:ext>
            </a:extLst>
          </p:cNvPr>
          <p:cNvSpPr>
            <a:spLocks noGrp="1"/>
          </p:cNvSpPr>
          <p:nvPr>
            <p:ph type="title"/>
          </p:nvPr>
        </p:nvSpPr>
        <p:spPr>
          <a:xfrm>
            <a:off x="630936" y="640080"/>
            <a:ext cx="4818888" cy="1481328"/>
          </a:xfrm>
        </p:spPr>
        <p:txBody>
          <a:bodyPr anchor="b">
            <a:normAutofit/>
          </a:bodyPr>
          <a:lstStyle/>
          <a:p>
            <a:r>
              <a:rPr lang="tr-TR" sz="5000">
                <a:cs typeface="Calibri Light"/>
              </a:rPr>
              <a:t>Treshold </a:t>
            </a:r>
            <a:r>
              <a:rPr lang="tr-TR" sz="5000" err="1">
                <a:cs typeface="Calibri Light"/>
              </a:rPr>
              <a:t>Logıc</a:t>
            </a:r>
            <a:r>
              <a:rPr lang="tr-TR" sz="5000">
                <a:cs typeface="Calibri Light"/>
              </a:rPr>
              <a:t> </a:t>
            </a:r>
            <a:r>
              <a:rPr lang="tr-TR" sz="5000" err="1">
                <a:cs typeface="Calibri Light"/>
              </a:rPr>
              <a:t>Units</a:t>
            </a:r>
            <a:endParaRPr lang="tr-TR" sz="5000" err="1"/>
          </a:p>
        </p:txBody>
      </p:sp>
      <p:sp>
        <p:nvSpPr>
          <p:cNvPr id="3" name="İçerik Yer Tutucusu 2">
            <a:extLst>
              <a:ext uri="{FF2B5EF4-FFF2-40B4-BE49-F238E27FC236}">
                <a16:creationId xmlns:a16="http://schemas.microsoft.com/office/drawing/2014/main" id="{71BB0AFE-CABA-A671-7F0C-5A292B6351B6}"/>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cs typeface="Calibri"/>
              </a:rPr>
              <a:t>Biyolojik sinir ağlarının temel özelliklerini içeren en basit yapay nöron modeli,1943 yılında McCulloch ve Pitts tarafından geliştirilmiştir.Bu model nöronlardan gelen bir ağın ,mantıksal problemlerin çözümünde kullanılabileceğini öngörmektedir.</a:t>
            </a:r>
          </a:p>
        </p:txBody>
      </p:sp>
      <p:pic>
        <p:nvPicPr>
          <p:cNvPr id="4" name="Resim 4" descr="metin, beyaz tahta içeren bir resim&#10;&#10;Açıklama otomatik olarak oluşturuldu">
            <a:extLst>
              <a:ext uri="{FF2B5EF4-FFF2-40B4-BE49-F238E27FC236}">
                <a16:creationId xmlns:a16="http://schemas.microsoft.com/office/drawing/2014/main" id="{4882AE81-AE37-C0DB-E937-784CE885FB8D}"/>
              </a:ext>
            </a:extLst>
          </p:cNvPr>
          <p:cNvPicPr>
            <a:picLocks noChangeAspect="1"/>
          </p:cNvPicPr>
          <p:nvPr/>
        </p:nvPicPr>
        <p:blipFill>
          <a:blip r:embed="rId2"/>
          <a:stretch>
            <a:fillRect/>
          </a:stretch>
        </p:blipFill>
        <p:spPr>
          <a:xfrm>
            <a:off x="5507496" y="1570185"/>
            <a:ext cx="6210941" cy="4259050"/>
          </a:xfrm>
          <a:prstGeom prst="rect">
            <a:avLst/>
          </a:prstGeom>
        </p:spPr>
      </p:pic>
    </p:spTree>
    <p:extLst>
      <p:ext uri="{BB962C8B-B14F-4D97-AF65-F5344CB8AC3E}">
        <p14:creationId xmlns:p14="http://schemas.microsoft.com/office/powerpoint/2010/main" val="119766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E34DD6-1244-FFAC-E411-9F63A1271F99}"/>
              </a:ext>
            </a:extLst>
          </p:cNvPr>
          <p:cNvSpPr>
            <a:spLocks noGrp="1"/>
          </p:cNvSpPr>
          <p:nvPr>
            <p:ph type="title"/>
          </p:nvPr>
        </p:nvSpPr>
        <p:spPr>
          <a:xfrm>
            <a:off x="838200" y="365125"/>
            <a:ext cx="10515600" cy="238593"/>
          </a:xfrm>
        </p:spPr>
        <p:txBody>
          <a:bodyPr>
            <a:normAutofit fontScale="90000"/>
          </a:bodyPr>
          <a:lstStyle/>
          <a:p>
            <a:endParaRPr lang="tr-TR"/>
          </a:p>
        </p:txBody>
      </p:sp>
      <p:pic>
        <p:nvPicPr>
          <p:cNvPr id="4" name="Resim 4">
            <a:extLst>
              <a:ext uri="{FF2B5EF4-FFF2-40B4-BE49-F238E27FC236}">
                <a16:creationId xmlns:a16="http://schemas.microsoft.com/office/drawing/2014/main" id="{F7FDC598-B744-1814-4312-EABD8A50AB9A}"/>
              </a:ext>
            </a:extLst>
          </p:cNvPr>
          <p:cNvPicPr>
            <a:picLocks noGrp="1" noChangeAspect="1"/>
          </p:cNvPicPr>
          <p:nvPr>
            <p:ph idx="1"/>
          </p:nvPr>
        </p:nvPicPr>
        <p:blipFill>
          <a:blip r:embed="rId2"/>
          <a:stretch>
            <a:fillRect/>
          </a:stretch>
        </p:blipFill>
        <p:spPr>
          <a:xfrm>
            <a:off x="711947" y="637803"/>
            <a:ext cx="10992224" cy="5819307"/>
          </a:xfrm>
        </p:spPr>
      </p:pic>
    </p:spTree>
    <p:extLst>
      <p:ext uri="{BB962C8B-B14F-4D97-AF65-F5344CB8AC3E}">
        <p14:creationId xmlns:p14="http://schemas.microsoft.com/office/powerpoint/2010/main" val="307150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B işlemede neuron sistemi">
            <a:extLst>
              <a:ext uri="{FF2B5EF4-FFF2-40B4-BE49-F238E27FC236}">
                <a16:creationId xmlns:a16="http://schemas.microsoft.com/office/drawing/2014/main" id="{B82B0DCC-E6F2-DB9B-DB29-2ABF3D5AA9A7}"/>
              </a:ext>
            </a:extLst>
          </p:cNvPr>
          <p:cNvPicPr>
            <a:picLocks noChangeAspect="1"/>
          </p:cNvPicPr>
          <p:nvPr/>
        </p:nvPicPr>
        <p:blipFill rotWithShape="1">
          <a:blip r:embed="rId2"/>
          <a:srcRect t="18745" r="9091" b="5777"/>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0683724A-0C2E-BE6F-123A-506C33DB152F}"/>
              </a:ext>
            </a:extLst>
          </p:cNvPr>
          <p:cNvSpPr>
            <a:spLocks noGrp="1"/>
          </p:cNvSpPr>
          <p:nvPr>
            <p:ph type="title"/>
          </p:nvPr>
        </p:nvSpPr>
        <p:spPr>
          <a:xfrm>
            <a:off x="594804" y="640263"/>
            <a:ext cx="6619811" cy="1344975"/>
          </a:xfrm>
        </p:spPr>
        <p:txBody>
          <a:bodyPr>
            <a:normAutofit/>
          </a:bodyPr>
          <a:lstStyle/>
          <a:p>
            <a:r>
              <a:rPr lang="tr-TR" sz="4000">
                <a:cs typeface="Calibri Light"/>
              </a:rPr>
              <a:t>Perceptron </a:t>
            </a:r>
            <a:endParaRPr lang="tr-TR" sz="4000"/>
          </a:p>
        </p:txBody>
      </p:sp>
      <p:sp>
        <p:nvSpPr>
          <p:cNvPr id="3" name="İçerik Yer Tutucusu 2">
            <a:extLst>
              <a:ext uri="{FF2B5EF4-FFF2-40B4-BE49-F238E27FC236}">
                <a16:creationId xmlns:a16="http://schemas.microsoft.com/office/drawing/2014/main" id="{FB91F703-7922-167A-15E0-778314874F42}"/>
              </a:ext>
            </a:extLst>
          </p:cNvPr>
          <p:cNvSpPr>
            <a:spLocks noGrp="1"/>
          </p:cNvSpPr>
          <p:nvPr>
            <p:ph idx="1"/>
          </p:nvPr>
        </p:nvSpPr>
        <p:spPr>
          <a:xfrm>
            <a:off x="594109" y="2121763"/>
            <a:ext cx="6620505" cy="3773010"/>
          </a:xfrm>
        </p:spPr>
        <p:txBody>
          <a:bodyPr vert="horz" lIns="91440" tIns="45720" rIns="91440" bIns="45720" rtlCol="0" anchor="t">
            <a:normAutofit/>
          </a:bodyPr>
          <a:lstStyle/>
          <a:p>
            <a:r>
              <a:rPr lang="tr-TR" sz="2000" dirty="0" err="1">
                <a:cs typeface="Calibri"/>
              </a:rPr>
              <a:t>Treshold</a:t>
            </a:r>
            <a:r>
              <a:rPr lang="tr-TR" sz="2000" dirty="0">
                <a:cs typeface="Calibri"/>
              </a:rPr>
              <a:t> </a:t>
            </a:r>
            <a:r>
              <a:rPr lang="tr-TR" sz="2000" dirty="0" err="1">
                <a:cs typeface="Calibri"/>
              </a:rPr>
              <a:t>logic</a:t>
            </a:r>
            <a:r>
              <a:rPr lang="tr-TR" sz="2000" dirty="0">
                <a:cs typeface="Calibri"/>
              </a:rPr>
              <a:t> </a:t>
            </a:r>
            <a:r>
              <a:rPr lang="tr-TR" sz="2000" dirty="0" err="1">
                <a:cs typeface="Calibri"/>
              </a:rPr>
              <a:t>units</a:t>
            </a:r>
            <a:r>
              <a:rPr lang="tr-TR" sz="2000" dirty="0">
                <a:cs typeface="Calibri"/>
              </a:rPr>
              <a:t> modelinin en büyük dezavantajı öğrenmeye elverişli olmamasıydı.</a:t>
            </a:r>
          </a:p>
          <a:p>
            <a:r>
              <a:rPr lang="tr-TR" sz="2000" dirty="0">
                <a:cs typeface="Calibri"/>
              </a:rPr>
              <a:t>Bir </a:t>
            </a:r>
            <a:r>
              <a:rPr lang="tr-TR" sz="2000" dirty="0" err="1">
                <a:cs typeface="Calibri"/>
              </a:rPr>
              <a:t>nöropsikolog</a:t>
            </a:r>
            <a:r>
              <a:rPr lang="tr-TR" sz="2000" dirty="0">
                <a:cs typeface="Calibri"/>
              </a:rPr>
              <a:t> olan Donald </a:t>
            </a:r>
            <a:r>
              <a:rPr lang="tr-TR" sz="2000" dirty="0" err="1">
                <a:cs typeface="Calibri"/>
              </a:rPr>
              <a:t>Hebb</a:t>
            </a:r>
            <a:r>
              <a:rPr lang="tr-TR" sz="2000" dirty="0">
                <a:cs typeface="Calibri"/>
              </a:rPr>
              <a:t> biyolojik nöronlar için </a:t>
            </a:r>
          </a:p>
          <a:p>
            <a:r>
              <a:rPr lang="tr-TR" sz="2000" dirty="0">
                <a:cs typeface="Calibri"/>
              </a:rPr>
              <a:t>"Bir </a:t>
            </a:r>
            <a:r>
              <a:rPr lang="tr-TR" sz="2000" dirty="0" err="1">
                <a:cs typeface="Calibri"/>
              </a:rPr>
              <a:t>sinaps'ın</a:t>
            </a:r>
            <a:r>
              <a:rPr lang="tr-TR" sz="2000" dirty="0">
                <a:cs typeface="Calibri"/>
              </a:rPr>
              <a:t> (iki nöron arasındaki bağlantı) her iki </a:t>
            </a:r>
            <a:r>
              <a:rPr lang="tr-TR" sz="2000" dirty="0" err="1">
                <a:cs typeface="Calibri"/>
              </a:rPr>
              <a:t>tarafondaki</a:t>
            </a:r>
            <a:r>
              <a:rPr lang="tr-TR" sz="2000" dirty="0">
                <a:cs typeface="Calibri"/>
              </a:rPr>
              <a:t> nöronlar aynı anda etkileşirse nöronlar arasındaki bağ güçlenir ve bu aktivite öğrenme ve hafıza için gerçekleşen sürecin önemli bir parçasını oluşturmaktadır" tezini ortaya koymuştur.</a:t>
            </a:r>
          </a:p>
          <a:p>
            <a:r>
              <a:rPr lang="tr-TR" sz="2000" dirty="0">
                <a:cs typeface="Calibri"/>
              </a:rPr>
              <a:t>1958 yılında </a:t>
            </a:r>
            <a:r>
              <a:rPr lang="tr-TR" sz="2000" dirty="0" err="1">
                <a:cs typeface="Calibri"/>
              </a:rPr>
              <a:t>Rosenblatt</a:t>
            </a:r>
            <a:r>
              <a:rPr lang="tr-TR" sz="2000" dirty="0">
                <a:cs typeface="Calibri"/>
              </a:rPr>
              <a:t> tarafından geliştirilen </a:t>
            </a:r>
            <a:r>
              <a:rPr lang="tr-TR" sz="2000" dirty="0" err="1">
                <a:cs typeface="Calibri"/>
              </a:rPr>
              <a:t>Perceptron</a:t>
            </a:r>
            <a:r>
              <a:rPr lang="tr-TR" sz="2000" dirty="0">
                <a:cs typeface="Calibri"/>
              </a:rPr>
              <a:t> </a:t>
            </a:r>
            <a:r>
              <a:rPr lang="tr-TR" sz="2000" dirty="0" err="1">
                <a:cs typeface="Calibri"/>
              </a:rPr>
              <a:t>modeli,Hebb</a:t>
            </a:r>
            <a:r>
              <a:rPr lang="tr-TR" sz="2000" dirty="0">
                <a:cs typeface="Calibri"/>
              </a:rPr>
              <a:t> öğrenme modelini temel alarak geliştirilmiş, öğrenen bir yapay sinir ağı modelidir.</a:t>
            </a:r>
          </a:p>
        </p:txBody>
      </p:sp>
    </p:spTree>
    <p:extLst>
      <p:ext uri="{BB962C8B-B14F-4D97-AF65-F5344CB8AC3E}">
        <p14:creationId xmlns:p14="http://schemas.microsoft.com/office/powerpoint/2010/main" val="755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9C784C-EC88-843F-0643-EA7B309660B1}"/>
              </a:ext>
            </a:extLst>
          </p:cNvPr>
          <p:cNvSpPr>
            <a:spLocks noGrp="1"/>
          </p:cNvSpPr>
          <p:nvPr>
            <p:ph type="title"/>
          </p:nvPr>
        </p:nvSpPr>
        <p:spPr>
          <a:xfrm flipV="1">
            <a:off x="838200" y="301159"/>
            <a:ext cx="10515600" cy="63966"/>
          </a:xfrm>
        </p:spPr>
        <p:txBody>
          <a:bodyPr>
            <a:normAutofit fontScale="90000"/>
          </a:bodyPr>
          <a:lstStyle/>
          <a:p>
            <a:endParaRPr lang="tr-TR"/>
          </a:p>
        </p:txBody>
      </p:sp>
      <p:pic>
        <p:nvPicPr>
          <p:cNvPr id="4" name="Resim 4">
            <a:extLst>
              <a:ext uri="{FF2B5EF4-FFF2-40B4-BE49-F238E27FC236}">
                <a16:creationId xmlns:a16="http://schemas.microsoft.com/office/drawing/2014/main" id="{5027A60B-A689-5FA5-CE18-435862727880}"/>
              </a:ext>
            </a:extLst>
          </p:cNvPr>
          <p:cNvPicPr>
            <a:picLocks noGrp="1" noChangeAspect="1"/>
          </p:cNvPicPr>
          <p:nvPr>
            <p:ph idx="1"/>
          </p:nvPr>
        </p:nvPicPr>
        <p:blipFill>
          <a:blip r:embed="rId2"/>
          <a:stretch>
            <a:fillRect/>
          </a:stretch>
        </p:blipFill>
        <p:spPr>
          <a:xfrm>
            <a:off x="694107" y="122920"/>
            <a:ext cx="10902870" cy="5362226"/>
          </a:xfrm>
        </p:spPr>
      </p:pic>
      <p:sp>
        <p:nvSpPr>
          <p:cNvPr id="3" name="Metin kutusu 2">
            <a:extLst>
              <a:ext uri="{FF2B5EF4-FFF2-40B4-BE49-F238E27FC236}">
                <a16:creationId xmlns:a16="http://schemas.microsoft.com/office/drawing/2014/main" id="{DE083017-A9EA-44E9-36BD-1B36A38B85A7}"/>
              </a:ext>
            </a:extLst>
          </p:cNvPr>
          <p:cNvSpPr txBox="1"/>
          <p:nvPr/>
        </p:nvSpPr>
        <p:spPr>
          <a:xfrm>
            <a:off x="777039" y="5624763"/>
            <a:ext cx="1056773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a:cs typeface="Calibri"/>
              </a:rPr>
              <a:t>Modelde, öncelikle ağırlıklı toplamın hesaplanması gereklidir. Bunun için girdiler ve girdilere ait ağırlıkların çarpımlarının toplanması gereklidir. Bu toplama </a:t>
            </a:r>
            <a:r>
              <a:rPr lang="tr-TR" sz="2000" err="1">
                <a:cs typeface="Calibri"/>
              </a:rPr>
              <a:t>bias</a:t>
            </a:r>
            <a:r>
              <a:rPr lang="tr-TR" sz="2000">
                <a:cs typeface="Calibri"/>
              </a:rPr>
              <a:t> değeri ilave edilerek ağırlıklı toplam elde edilir. Daha sonra bu toplam değeri ilave edilerek ağırlıklı toplam elde edilir.</a:t>
            </a:r>
          </a:p>
        </p:txBody>
      </p:sp>
    </p:spTree>
    <p:extLst>
      <p:ext uri="{BB962C8B-B14F-4D97-AF65-F5344CB8AC3E}">
        <p14:creationId xmlns:p14="http://schemas.microsoft.com/office/powerpoint/2010/main" val="2737634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21</Slides>
  <Notes>0</Notes>
  <HiddenSlides>0</HiddenSlide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Office Theme</vt:lpstr>
      <vt:lpstr>YAPAY SİNİR AĞLARI</vt:lpstr>
      <vt:lpstr>YAPAY SİNİR AĞLARI(ARTİFİCİAL NEURAL  NETWORK-ANN)</vt:lpstr>
      <vt:lpstr>PowerPoint Sunusu</vt:lpstr>
      <vt:lpstr>Biyolojik Nöronlar</vt:lpstr>
      <vt:lpstr>UYGULAMA ALANLARI</vt:lpstr>
      <vt:lpstr>Treshold Logıc Units</vt:lpstr>
      <vt:lpstr>PowerPoint Sunusu</vt:lpstr>
      <vt:lpstr>Perceptron </vt:lpstr>
      <vt:lpstr>PowerPoint Sunusu</vt:lpstr>
      <vt:lpstr>Yaygın Kullanıma Sahip Aktivasyon Fonksiyonları</vt:lpstr>
      <vt:lpstr>Perceptron Öğrenme Kuralı</vt:lpstr>
      <vt:lpstr>PowerPoint Sunusu</vt:lpstr>
      <vt:lpstr>PowerPoint Sunusu</vt:lpstr>
      <vt:lpstr>Yapay Sinir Ağlarında Katmanlar</vt:lpstr>
      <vt:lpstr>PowerPoint Sunusu</vt:lpstr>
      <vt:lpstr>PowerPoint Sunusu</vt:lpstr>
      <vt:lpstr>PowerPoint Sunusu</vt:lpstr>
      <vt:lpstr>Çok Katmanlı Algılayıcı Öğrenme Kuralı</vt:lpstr>
      <vt:lpstr>PowerPoint Sunusu</vt:lpstr>
      <vt:lpstr>Yapay Sinir Ağlarının Dezavantajları</vt:lpstr>
      <vt:lpstr>Yapay Sinir Ağlarının Avantajları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170</cp:revision>
  <dcterms:created xsi:type="dcterms:W3CDTF">2022-10-13T19:48:57Z</dcterms:created>
  <dcterms:modified xsi:type="dcterms:W3CDTF">2022-10-19T13:06:30Z</dcterms:modified>
</cp:coreProperties>
</file>