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4E50A2-1889-48FD-B867-5650EEA93B42}" v="120" dt="2022-12-28T15:06:57.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Ömer OCAK" userId="511363be-458a-416f-9dfd-0f599363caa5" providerId="ADAL" clId="{D94E50A2-1889-48FD-B867-5650EEA93B42}"/>
    <pc:docChg chg="undo custSel addSld modSld addMainMaster delMainMaster">
      <pc:chgData name="Ömer OCAK" userId="511363be-458a-416f-9dfd-0f599363caa5" providerId="ADAL" clId="{D94E50A2-1889-48FD-B867-5650EEA93B42}" dt="2022-12-28T15:06:57.896" v="355" actId="20577"/>
      <pc:docMkLst>
        <pc:docMk/>
      </pc:docMkLst>
      <pc:sldChg chg="addSp delSp modSp new mod modMedia setBg modClrScheme addAnim delAnim modAnim chgLayout">
        <pc:chgData name="Ömer OCAK" userId="511363be-458a-416f-9dfd-0f599363caa5" providerId="ADAL" clId="{D94E50A2-1889-48FD-B867-5650EEA93B42}" dt="2022-12-28T14:55:18.764" v="312"/>
        <pc:sldMkLst>
          <pc:docMk/>
          <pc:sldMk cId="839451645" sldId="256"/>
        </pc:sldMkLst>
        <pc:spChg chg="mod">
          <ac:chgData name="Ömer OCAK" userId="511363be-458a-416f-9dfd-0f599363caa5" providerId="ADAL" clId="{D94E50A2-1889-48FD-B867-5650EEA93B42}" dt="2022-12-26T12:57:40.260" v="56"/>
          <ac:spMkLst>
            <pc:docMk/>
            <pc:sldMk cId="839451645" sldId="256"/>
            <ac:spMk id="2" creationId="{A8464160-8C38-6CCD-10CC-0F3DBE48B060}"/>
          </ac:spMkLst>
        </pc:spChg>
        <pc:spChg chg="mod">
          <ac:chgData name="Ömer OCAK" userId="511363be-458a-416f-9dfd-0f599363caa5" providerId="ADAL" clId="{D94E50A2-1889-48FD-B867-5650EEA93B42}" dt="2022-12-26T12:57:51.434" v="86" actId="20577"/>
          <ac:spMkLst>
            <pc:docMk/>
            <pc:sldMk cId="839451645" sldId="256"/>
            <ac:spMk id="3" creationId="{5227CD6C-B393-261A-8A71-2B4D645FD8D1}"/>
          </ac:spMkLst>
        </pc:spChg>
        <pc:spChg chg="add del">
          <ac:chgData name="Ömer OCAK" userId="511363be-458a-416f-9dfd-0f599363caa5" providerId="ADAL" clId="{D94E50A2-1889-48FD-B867-5650EEA93B42}" dt="2022-12-26T12:57:21.883" v="39" actId="26606"/>
          <ac:spMkLst>
            <pc:docMk/>
            <pc:sldMk cId="839451645" sldId="256"/>
            <ac:spMk id="9" creationId="{220E33D0-A190-4F8A-9DB6-C531C95CA02D}"/>
          </ac:spMkLst>
        </pc:spChg>
        <pc:spChg chg="add del">
          <ac:chgData name="Ömer OCAK" userId="511363be-458a-416f-9dfd-0f599363caa5" providerId="ADAL" clId="{D94E50A2-1889-48FD-B867-5650EEA93B42}" dt="2022-12-26T12:57:21.883" v="39" actId="26606"/>
          <ac:spMkLst>
            <pc:docMk/>
            <pc:sldMk cId="839451645" sldId="256"/>
            <ac:spMk id="11" creationId="{1BD1D744-9969-4FA2-8008-BD8BF5A930D9}"/>
          </ac:spMkLst>
        </pc:spChg>
        <pc:spChg chg="add del">
          <ac:chgData name="Ömer OCAK" userId="511363be-458a-416f-9dfd-0f599363caa5" providerId="ADAL" clId="{D94E50A2-1889-48FD-B867-5650EEA93B42}" dt="2022-12-26T12:57:28.005" v="41" actId="26606"/>
          <ac:spMkLst>
            <pc:docMk/>
            <pc:sldMk cId="839451645" sldId="256"/>
            <ac:spMk id="14" creationId="{09F55FD1-95FA-98DA-84AA-145D29A533D7}"/>
          </ac:spMkLst>
        </pc:spChg>
        <pc:spChg chg="add del">
          <ac:chgData name="Ömer OCAK" userId="511363be-458a-416f-9dfd-0f599363caa5" providerId="ADAL" clId="{D94E50A2-1889-48FD-B867-5650EEA93B42}" dt="2022-12-26T12:57:28.005" v="41" actId="26606"/>
          <ac:spMkLst>
            <pc:docMk/>
            <pc:sldMk cId="839451645" sldId="256"/>
            <ac:spMk id="16" creationId="{3AC9EE06-57AF-0FF5-450C-2A606C23B8F6}"/>
          </ac:spMkLst>
        </pc:spChg>
        <pc:spChg chg="add del">
          <ac:chgData name="Ömer OCAK" userId="511363be-458a-416f-9dfd-0f599363caa5" providerId="ADAL" clId="{D94E50A2-1889-48FD-B867-5650EEA93B42}" dt="2022-12-26T12:57:29.856" v="45" actId="26606"/>
          <ac:spMkLst>
            <pc:docMk/>
            <pc:sldMk cId="839451645" sldId="256"/>
            <ac:spMk id="18" creationId="{37FDDF72-DE39-4F99-A3C1-DD9D7815D7DB}"/>
          </ac:spMkLst>
        </pc:spChg>
        <pc:spChg chg="add del">
          <ac:chgData name="Ömer OCAK" userId="511363be-458a-416f-9dfd-0f599363caa5" providerId="ADAL" clId="{D94E50A2-1889-48FD-B867-5650EEA93B42}" dt="2022-12-26T12:57:29.856" v="45" actId="26606"/>
          <ac:spMkLst>
            <pc:docMk/>
            <pc:sldMk cId="839451645" sldId="256"/>
            <ac:spMk id="19" creationId="{5E4ECE80-3AD1-450C-B62A-98788F193948}"/>
          </ac:spMkLst>
        </pc:spChg>
        <pc:spChg chg="add del">
          <ac:chgData name="Ömer OCAK" userId="511363be-458a-416f-9dfd-0f599363caa5" providerId="ADAL" clId="{D94E50A2-1889-48FD-B867-5650EEA93B42}" dt="2022-12-26T12:57:33.816" v="49" actId="26606"/>
          <ac:spMkLst>
            <pc:docMk/>
            <pc:sldMk cId="839451645" sldId="256"/>
            <ac:spMk id="25" creationId="{0E91F5CA-B392-444C-88E3-BF5BAAEBDEB0}"/>
          </ac:spMkLst>
        </pc:spChg>
        <pc:spChg chg="add del">
          <ac:chgData name="Ömer OCAK" userId="511363be-458a-416f-9dfd-0f599363caa5" providerId="ADAL" clId="{D94E50A2-1889-48FD-B867-5650EEA93B42}" dt="2022-12-26T12:57:33.816" v="49" actId="26606"/>
          <ac:spMkLst>
            <pc:docMk/>
            <pc:sldMk cId="839451645" sldId="256"/>
            <ac:spMk id="26" creationId="{0459807F-B6FA-44D3-9A53-C55B6B56884A}"/>
          </ac:spMkLst>
        </pc:spChg>
        <pc:spChg chg="add">
          <ac:chgData name="Ömer OCAK" userId="511363be-458a-416f-9dfd-0f599363caa5" providerId="ADAL" clId="{D94E50A2-1889-48FD-B867-5650EEA93B42}" dt="2022-12-26T12:57:33.883" v="50" actId="26606"/>
          <ac:spMkLst>
            <pc:docMk/>
            <pc:sldMk cId="839451645" sldId="256"/>
            <ac:spMk id="29" creationId="{09F55FD1-95FA-98DA-84AA-145D29A533D7}"/>
          </ac:spMkLst>
        </pc:spChg>
        <pc:spChg chg="add">
          <ac:chgData name="Ömer OCAK" userId="511363be-458a-416f-9dfd-0f599363caa5" providerId="ADAL" clId="{D94E50A2-1889-48FD-B867-5650EEA93B42}" dt="2022-12-26T12:57:33.883" v="50" actId="26606"/>
          <ac:spMkLst>
            <pc:docMk/>
            <pc:sldMk cId="839451645" sldId="256"/>
            <ac:spMk id="31" creationId="{3AC9EE06-57AF-0FF5-450C-2A606C23B8F6}"/>
          </ac:spMkLst>
        </pc:spChg>
        <pc:grpChg chg="add del">
          <ac:chgData name="Ömer OCAK" userId="511363be-458a-416f-9dfd-0f599363caa5" providerId="ADAL" clId="{D94E50A2-1889-48FD-B867-5650EEA93B42}" dt="2022-12-26T12:57:29.856" v="45" actId="26606"/>
          <ac:grpSpMkLst>
            <pc:docMk/>
            <pc:sldMk cId="839451645" sldId="256"/>
            <ac:grpSpMk id="21" creationId="{B9632603-447F-4389-863D-9820DB9915A2}"/>
          </ac:grpSpMkLst>
        </pc:grpChg>
        <pc:picChg chg="add del mod">
          <ac:chgData name="Ömer OCAK" userId="511363be-458a-416f-9dfd-0f599363caa5" providerId="ADAL" clId="{D94E50A2-1889-48FD-B867-5650EEA93B42}" dt="2022-12-26T12:57:21.883" v="39" actId="26606"/>
          <ac:picMkLst>
            <pc:docMk/>
            <pc:sldMk cId="839451645" sldId="256"/>
            <ac:picMk id="4" creationId="{B08D8A6D-6BE4-DEC0-F711-1F89C75D05A1}"/>
          </ac:picMkLst>
        </pc:picChg>
        <pc:picChg chg="add del">
          <ac:chgData name="Ömer OCAK" userId="511363be-458a-416f-9dfd-0f599363caa5" providerId="ADAL" clId="{D94E50A2-1889-48FD-B867-5650EEA93B42}" dt="2022-12-26T12:57:28.005" v="41" actId="26606"/>
          <ac:picMkLst>
            <pc:docMk/>
            <pc:sldMk cId="839451645" sldId="256"/>
            <ac:picMk id="15" creationId="{A0A07ACC-A632-88E0-A997-3DDCA5623187}"/>
          </ac:picMkLst>
        </pc:picChg>
        <pc:picChg chg="add del">
          <ac:chgData name="Ömer OCAK" userId="511363be-458a-416f-9dfd-0f599363caa5" providerId="ADAL" clId="{D94E50A2-1889-48FD-B867-5650EEA93B42}" dt="2022-12-26T12:57:29.856" v="45" actId="26606"/>
          <ac:picMkLst>
            <pc:docMk/>
            <pc:sldMk cId="839451645" sldId="256"/>
            <ac:picMk id="20" creationId="{F01D9844-2230-ACB5-F9AC-41DAC3BCD4FA}"/>
          </ac:picMkLst>
        </pc:picChg>
        <pc:picChg chg="add del">
          <ac:chgData name="Ömer OCAK" userId="511363be-458a-416f-9dfd-0f599363caa5" providerId="ADAL" clId="{D94E50A2-1889-48FD-B867-5650EEA93B42}" dt="2022-12-26T12:57:33.816" v="49" actId="26606"/>
          <ac:picMkLst>
            <pc:docMk/>
            <pc:sldMk cId="839451645" sldId="256"/>
            <ac:picMk id="27" creationId="{DCC22D7A-6A94-F228-0B0D-157DB058A6CC}"/>
          </ac:picMkLst>
        </pc:picChg>
        <pc:picChg chg="add">
          <ac:chgData name="Ömer OCAK" userId="511363be-458a-416f-9dfd-0f599363caa5" providerId="ADAL" clId="{D94E50A2-1889-48FD-B867-5650EEA93B42}" dt="2022-12-26T12:57:33.883" v="50" actId="26606"/>
          <ac:picMkLst>
            <pc:docMk/>
            <pc:sldMk cId="839451645" sldId="256"/>
            <ac:picMk id="30" creationId="{A0A07ACC-A632-88E0-A997-3DDCA5623187}"/>
          </ac:picMkLst>
        </pc:picChg>
        <pc:cxnChg chg="add del">
          <ac:chgData name="Ömer OCAK" userId="511363be-458a-416f-9dfd-0f599363caa5" providerId="ADAL" clId="{D94E50A2-1889-48FD-B867-5650EEA93B42}" dt="2022-12-26T12:57:28.005" v="41" actId="26606"/>
          <ac:cxnSpMkLst>
            <pc:docMk/>
            <pc:sldMk cId="839451645" sldId="256"/>
            <ac:cxnSpMk id="13" creationId="{313FECB8-44EE-4A45-9F7B-66ECF1C3C888}"/>
          </ac:cxnSpMkLst>
        </pc:cxnChg>
        <pc:cxnChg chg="add">
          <ac:chgData name="Ömer OCAK" userId="511363be-458a-416f-9dfd-0f599363caa5" providerId="ADAL" clId="{D94E50A2-1889-48FD-B867-5650EEA93B42}" dt="2022-12-26T12:57:33.883" v="50" actId="26606"/>
          <ac:cxnSpMkLst>
            <pc:docMk/>
            <pc:sldMk cId="839451645" sldId="256"/>
            <ac:cxnSpMk id="32" creationId="{313FECB8-44EE-4A45-9F7B-66ECF1C3C888}"/>
          </ac:cxnSpMkLst>
        </pc:cxnChg>
      </pc:sldChg>
      <pc:sldChg chg="addSp modSp new mod setBg modAnim">
        <pc:chgData name="Ömer OCAK" userId="511363be-458a-416f-9dfd-0f599363caa5" providerId="ADAL" clId="{D94E50A2-1889-48FD-B867-5650EEA93B42}" dt="2022-12-28T14:55:18.673" v="309"/>
        <pc:sldMkLst>
          <pc:docMk/>
          <pc:sldMk cId="721589925" sldId="257"/>
        </pc:sldMkLst>
        <pc:spChg chg="mod">
          <ac:chgData name="Ömer OCAK" userId="511363be-458a-416f-9dfd-0f599363caa5" providerId="ADAL" clId="{D94E50A2-1889-48FD-B867-5650EEA93B42}" dt="2022-12-26T12:58:36.768" v="115" actId="26606"/>
          <ac:spMkLst>
            <pc:docMk/>
            <pc:sldMk cId="721589925" sldId="257"/>
            <ac:spMk id="2" creationId="{88C354FC-3D73-3FF5-33B5-6E05F696DE92}"/>
          </ac:spMkLst>
        </pc:spChg>
        <pc:spChg chg="mod">
          <ac:chgData name="Ömer OCAK" userId="511363be-458a-416f-9dfd-0f599363caa5" providerId="ADAL" clId="{D94E50A2-1889-48FD-B867-5650EEA93B42}" dt="2022-12-26T12:58:48.107" v="119" actId="14100"/>
          <ac:spMkLst>
            <pc:docMk/>
            <pc:sldMk cId="721589925" sldId="257"/>
            <ac:spMk id="3" creationId="{F2471E35-7E3D-EFFE-E745-6081B2381E09}"/>
          </ac:spMkLst>
        </pc:spChg>
        <pc:spChg chg="add">
          <ac:chgData name="Ömer OCAK" userId="511363be-458a-416f-9dfd-0f599363caa5" providerId="ADAL" clId="{D94E50A2-1889-48FD-B867-5650EEA93B42}" dt="2022-12-26T12:58:36.768" v="115" actId="26606"/>
          <ac:spMkLst>
            <pc:docMk/>
            <pc:sldMk cId="721589925" sldId="257"/>
            <ac:spMk id="9" creationId="{5669F72C-E3FB-4C48-AEBD-AF7AC0D749C7}"/>
          </ac:spMkLst>
        </pc:spChg>
        <pc:spChg chg="add">
          <ac:chgData name="Ömer OCAK" userId="511363be-458a-416f-9dfd-0f599363caa5" providerId="ADAL" clId="{D94E50A2-1889-48FD-B867-5650EEA93B42}" dt="2022-12-26T12:58:36.768" v="115" actId="26606"/>
          <ac:spMkLst>
            <pc:docMk/>
            <pc:sldMk cId="721589925" sldId="257"/>
            <ac:spMk id="11" creationId="{35D03616-DDAC-8A04-EAA4-4B785713F00E}"/>
          </ac:spMkLst>
        </pc:spChg>
        <pc:picChg chg="add">
          <ac:chgData name="Ömer OCAK" userId="511363be-458a-416f-9dfd-0f599363caa5" providerId="ADAL" clId="{D94E50A2-1889-48FD-B867-5650EEA93B42}" dt="2022-12-26T12:58:36.768" v="115" actId="26606"/>
          <ac:picMkLst>
            <pc:docMk/>
            <pc:sldMk cId="721589925" sldId="257"/>
            <ac:picMk id="5" creationId="{74E3C239-6936-A8EB-2021-10A7FC05B395}"/>
          </ac:picMkLst>
        </pc:picChg>
      </pc:sldChg>
      <pc:sldChg chg="addSp delSp modSp new mod setBg modAnim">
        <pc:chgData name="Ömer OCAK" userId="511363be-458a-416f-9dfd-0f599363caa5" providerId="ADAL" clId="{D94E50A2-1889-48FD-B867-5650EEA93B42}" dt="2022-12-28T14:55:18.354" v="298"/>
        <pc:sldMkLst>
          <pc:docMk/>
          <pc:sldMk cId="2081564647" sldId="258"/>
        </pc:sldMkLst>
        <pc:spChg chg="mod">
          <ac:chgData name="Ömer OCAK" userId="511363be-458a-416f-9dfd-0f599363caa5" providerId="ADAL" clId="{D94E50A2-1889-48FD-B867-5650EEA93B42}" dt="2022-12-26T12:59:10.567" v="123" actId="26606"/>
          <ac:spMkLst>
            <pc:docMk/>
            <pc:sldMk cId="2081564647" sldId="258"/>
            <ac:spMk id="2" creationId="{2382E6EA-7187-26D0-2685-CDA9E051B791}"/>
          </ac:spMkLst>
        </pc:spChg>
        <pc:spChg chg="del mod">
          <ac:chgData name="Ömer OCAK" userId="511363be-458a-416f-9dfd-0f599363caa5" providerId="ADAL" clId="{D94E50A2-1889-48FD-B867-5650EEA93B42}" dt="2022-12-26T12:59:10.567" v="123" actId="26606"/>
          <ac:spMkLst>
            <pc:docMk/>
            <pc:sldMk cId="2081564647" sldId="258"/>
            <ac:spMk id="3" creationId="{C909919F-6EDC-FDC4-A1EE-1D9A94922BB5}"/>
          </ac:spMkLst>
        </pc:spChg>
        <pc:spChg chg="add">
          <ac:chgData name="Ömer OCAK" userId="511363be-458a-416f-9dfd-0f599363caa5" providerId="ADAL" clId="{D94E50A2-1889-48FD-B867-5650EEA93B42}" dt="2022-12-26T12:59:10.567" v="123" actId="26606"/>
          <ac:spMkLst>
            <pc:docMk/>
            <pc:sldMk cId="2081564647" sldId="258"/>
            <ac:spMk id="9" creationId="{1C8B38D4-9D92-4608-A16B-260E8CC21335}"/>
          </ac:spMkLst>
        </pc:spChg>
        <pc:spChg chg="add">
          <ac:chgData name="Ömer OCAK" userId="511363be-458a-416f-9dfd-0f599363caa5" providerId="ADAL" clId="{D94E50A2-1889-48FD-B867-5650EEA93B42}" dt="2022-12-26T12:59:10.567" v="123" actId="26606"/>
          <ac:spMkLst>
            <pc:docMk/>
            <pc:sldMk cId="2081564647" sldId="258"/>
            <ac:spMk id="11" creationId="{0B25D2F4-7A0E-ACA7-3A97-AEE028D25753}"/>
          </ac:spMkLst>
        </pc:spChg>
        <pc:graphicFrameChg chg="add">
          <ac:chgData name="Ömer OCAK" userId="511363be-458a-416f-9dfd-0f599363caa5" providerId="ADAL" clId="{D94E50A2-1889-48FD-B867-5650EEA93B42}" dt="2022-12-26T12:59:10.567" v="123" actId="26606"/>
          <ac:graphicFrameMkLst>
            <pc:docMk/>
            <pc:sldMk cId="2081564647" sldId="258"/>
            <ac:graphicFrameMk id="5" creationId="{8573BB87-C4F7-9EE1-84AC-0E0DCB2A8E71}"/>
          </ac:graphicFrameMkLst>
        </pc:graphicFrameChg>
      </pc:sldChg>
      <pc:sldChg chg="addSp delSp modSp new mod setBg modAnim">
        <pc:chgData name="Ömer OCAK" userId="511363be-458a-416f-9dfd-0f599363caa5" providerId="ADAL" clId="{D94E50A2-1889-48FD-B867-5650EEA93B42}" dt="2022-12-28T14:55:18.315" v="297"/>
        <pc:sldMkLst>
          <pc:docMk/>
          <pc:sldMk cId="214396641" sldId="259"/>
        </pc:sldMkLst>
        <pc:spChg chg="mod">
          <ac:chgData name="Ömer OCAK" userId="511363be-458a-416f-9dfd-0f599363caa5" providerId="ADAL" clId="{D94E50A2-1889-48FD-B867-5650EEA93B42}" dt="2022-12-26T13:01:15.017" v="154" actId="1076"/>
          <ac:spMkLst>
            <pc:docMk/>
            <pc:sldMk cId="214396641" sldId="259"/>
            <ac:spMk id="2" creationId="{861DCC7B-4FE9-C7B3-41BD-141564BC953D}"/>
          </ac:spMkLst>
        </pc:spChg>
        <pc:spChg chg="mod ord">
          <ac:chgData name="Ömer OCAK" userId="511363be-458a-416f-9dfd-0f599363caa5" providerId="ADAL" clId="{D94E50A2-1889-48FD-B867-5650EEA93B42}" dt="2022-12-26T13:01:10.518" v="152" actId="14100"/>
          <ac:spMkLst>
            <pc:docMk/>
            <pc:sldMk cId="214396641" sldId="259"/>
            <ac:spMk id="3" creationId="{8C643DCF-7C15-6B6A-3DDB-AD5107641D00}"/>
          </ac:spMkLst>
        </pc:spChg>
        <pc:spChg chg="add del">
          <ac:chgData name="Ömer OCAK" userId="511363be-458a-416f-9dfd-0f599363caa5" providerId="ADAL" clId="{D94E50A2-1889-48FD-B867-5650EEA93B42}" dt="2022-12-26T13:00:59.814" v="148" actId="26606"/>
          <ac:spMkLst>
            <pc:docMk/>
            <pc:sldMk cId="214396641" sldId="259"/>
            <ac:spMk id="1031" creationId="{3DAD064D-86F0-42ED-B520-99689857918E}"/>
          </ac:spMkLst>
        </pc:spChg>
        <pc:spChg chg="add del">
          <ac:chgData name="Ömer OCAK" userId="511363be-458a-416f-9dfd-0f599363caa5" providerId="ADAL" clId="{D94E50A2-1889-48FD-B867-5650EEA93B42}" dt="2022-12-26T13:00:59.814" v="148" actId="26606"/>
          <ac:spMkLst>
            <pc:docMk/>
            <pc:sldMk cId="214396641" sldId="259"/>
            <ac:spMk id="1033" creationId="{AE56140E-8EE1-BE31-745D-450AF05FBF15}"/>
          </ac:spMkLst>
        </pc:spChg>
        <pc:spChg chg="add del">
          <ac:chgData name="Ömer OCAK" userId="511363be-458a-416f-9dfd-0f599363caa5" providerId="ADAL" clId="{D94E50A2-1889-48FD-B867-5650EEA93B42}" dt="2022-12-26T13:00:59.814" v="148" actId="26606"/>
          <ac:spMkLst>
            <pc:docMk/>
            <pc:sldMk cId="214396641" sldId="259"/>
            <ac:spMk id="1035" creationId="{73F74279-E694-CEB1-ED9A-ADBEBAEB7B76}"/>
          </ac:spMkLst>
        </pc:spChg>
        <pc:spChg chg="add">
          <ac:chgData name="Ömer OCAK" userId="511363be-458a-416f-9dfd-0f599363caa5" providerId="ADAL" clId="{D94E50A2-1889-48FD-B867-5650EEA93B42}" dt="2022-12-26T13:00:59.831" v="149" actId="26606"/>
          <ac:spMkLst>
            <pc:docMk/>
            <pc:sldMk cId="214396641" sldId="259"/>
            <ac:spMk id="1037" creationId="{E7218290-08E7-4AB8-8549-F625B01F0DCB}"/>
          </ac:spMkLst>
        </pc:spChg>
        <pc:spChg chg="add">
          <ac:chgData name="Ömer OCAK" userId="511363be-458a-416f-9dfd-0f599363caa5" providerId="ADAL" clId="{D94E50A2-1889-48FD-B867-5650EEA93B42}" dt="2022-12-26T13:00:59.831" v="149" actId="26606"/>
          <ac:spMkLst>
            <pc:docMk/>
            <pc:sldMk cId="214396641" sldId="259"/>
            <ac:spMk id="1038" creationId="{A013B667-FDBE-FFE7-B746-A933187E696B}"/>
          </ac:spMkLst>
        </pc:spChg>
        <pc:spChg chg="add">
          <ac:chgData name="Ömer OCAK" userId="511363be-458a-416f-9dfd-0f599363caa5" providerId="ADAL" clId="{D94E50A2-1889-48FD-B867-5650EEA93B42}" dt="2022-12-26T13:00:59.831" v="149" actId="26606"/>
          <ac:spMkLst>
            <pc:docMk/>
            <pc:sldMk cId="214396641" sldId="259"/>
            <ac:spMk id="1039" creationId="{F086E331-35B6-B3DF-6734-407ACD078B46}"/>
          </ac:spMkLst>
        </pc:spChg>
        <pc:picChg chg="add mod">
          <ac:chgData name="Ömer OCAK" userId="511363be-458a-416f-9dfd-0f599363caa5" providerId="ADAL" clId="{D94E50A2-1889-48FD-B867-5650EEA93B42}" dt="2022-12-26T13:01:34.720" v="156" actId="1076"/>
          <ac:picMkLst>
            <pc:docMk/>
            <pc:sldMk cId="214396641" sldId="259"/>
            <ac:picMk id="1026" creationId="{FFB51749-BF5F-D980-616F-1F6713E52C80}"/>
          </ac:picMkLst>
        </pc:picChg>
      </pc:sldChg>
      <pc:sldChg chg="addSp modSp new mod setBg modAnim">
        <pc:chgData name="Ömer OCAK" userId="511363be-458a-416f-9dfd-0f599363caa5" providerId="ADAL" clId="{D94E50A2-1889-48FD-B867-5650EEA93B42}" dt="2022-12-28T14:55:18.292" v="296"/>
        <pc:sldMkLst>
          <pc:docMk/>
          <pc:sldMk cId="2449387091" sldId="260"/>
        </pc:sldMkLst>
        <pc:spChg chg="mod">
          <ac:chgData name="Ömer OCAK" userId="511363be-458a-416f-9dfd-0f599363caa5" providerId="ADAL" clId="{D94E50A2-1889-48FD-B867-5650EEA93B42}" dt="2022-12-26T13:11:16.846" v="166" actId="1076"/>
          <ac:spMkLst>
            <pc:docMk/>
            <pc:sldMk cId="2449387091" sldId="260"/>
            <ac:spMk id="2" creationId="{E8E8BC31-A344-E6A0-0464-329C4623DE64}"/>
          </ac:spMkLst>
        </pc:spChg>
        <pc:spChg chg="mod">
          <ac:chgData name="Ömer OCAK" userId="511363be-458a-416f-9dfd-0f599363caa5" providerId="ADAL" clId="{D94E50A2-1889-48FD-B867-5650EEA93B42}" dt="2022-12-26T13:11:28.436" v="170" actId="20577"/>
          <ac:spMkLst>
            <pc:docMk/>
            <pc:sldMk cId="2449387091" sldId="260"/>
            <ac:spMk id="3" creationId="{061E2687-8A50-BBF9-8C48-2FE3E3FEA9BF}"/>
          </ac:spMkLst>
        </pc:spChg>
        <pc:spChg chg="add">
          <ac:chgData name="Ömer OCAK" userId="511363be-458a-416f-9dfd-0f599363caa5" providerId="ADAL" clId="{D94E50A2-1889-48FD-B867-5650EEA93B42}" dt="2022-12-26T13:11:09.336" v="163" actId="26606"/>
          <ac:spMkLst>
            <pc:docMk/>
            <pc:sldMk cId="2449387091" sldId="260"/>
            <ac:spMk id="2055" creationId="{D70BC64E-B094-49DE-BD9C-DB662FCF598F}"/>
          </ac:spMkLst>
        </pc:spChg>
        <pc:spChg chg="add">
          <ac:chgData name="Ömer OCAK" userId="511363be-458a-416f-9dfd-0f599363caa5" providerId="ADAL" clId="{D94E50A2-1889-48FD-B867-5650EEA93B42}" dt="2022-12-26T13:11:09.336" v="163" actId="26606"/>
          <ac:spMkLst>
            <pc:docMk/>
            <pc:sldMk cId="2449387091" sldId="260"/>
            <ac:spMk id="2057" creationId="{A718E0F5-1EF3-64D6-0802-B7983AC63269}"/>
          </ac:spMkLst>
        </pc:spChg>
        <pc:picChg chg="add mod">
          <ac:chgData name="Ömer OCAK" userId="511363be-458a-416f-9dfd-0f599363caa5" providerId="ADAL" clId="{D94E50A2-1889-48FD-B867-5650EEA93B42}" dt="2022-12-26T13:11:27.208" v="169" actId="14100"/>
          <ac:picMkLst>
            <pc:docMk/>
            <pc:sldMk cId="2449387091" sldId="260"/>
            <ac:picMk id="2050" creationId="{13DB1B52-FDBA-270C-61B5-C9881BB08393}"/>
          </ac:picMkLst>
        </pc:picChg>
      </pc:sldChg>
      <pc:sldChg chg="addSp delSp modSp new mod setBg modAnim">
        <pc:chgData name="Ömer OCAK" userId="511363be-458a-416f-9dfd-0f599363caa5" providerId="ADAL" clId="{D94E50A2-1889-48FD-B867-5650EEA93B42}" dt="2022-12-28T14:55:18.227" v="294"/>
        <pc:sldMkLst>
          <pc:docMk/>
          <pc:sldMk cId="568964797" sldId="261"/>
        </pc:sldMkLst>
        <pc:spChg chg="mod">
          <ac:chgData name="Ömer OCAK" userId="511363be-458a-416f-9dfd-0f599363caa5" providerId="ADAL" clId="{D94E50A2-1889-48FD-B867-5650EEA93B42}" dt="2022-12-26T13:12:57.863" v="193" actId="1076"/>
          <ac:spMkLst>
            <pc:docMk/>
            <pc:sldMk cId="568964797" sldId="261"/>
            <ac:spMk id="2" creationId="{FE24074E-D971-947E-5A10-0A56888142B4}"/>
          </ac:spMkLst>
        </pc:spChg>
        <pc:spChg chg="add del">
          <ac:chgData name="Ömer OCAK" userId="511363be-458a-416f-9dfd-0f599363caa5" providerId="ADAL" clId="{D94E50A2-1889-48FD-B867-5650EEA93B42}" dt="2022-12-26T13:11:54.575" v="178"/>
          <ac:spMkLst>
            <pc:docMk/>
            <pc:sldMk cId="568964797" sldId="261"/>
            <ac:spMk id="3" creationId="{725F6894-2B58-21E8-4D45-6DDC633966B5}"/>
          </ac:spMkLst>
        </pc:spChg>
        <pc:spChg chg="add del mod">
          <ac:chgData name="Ömer OCAK" userId="511363be-458a-416f-9dfd-0f599363caa5" providerId="ADAL" clId="{D94E50A2-1889-48FD-B867-5650EEA93B42}" dt="2022-12-26T13:11:49.271" v="176"/>
          <ac:spMkLst>
            <pc:docMk/>
            <pc:sldMk cId="568964797" sldId="261"/>
            <ac:spMk id="4" creationId="{BB88E000-2775-E523-1865-BC7678DF61CE}"/>
          </ac:spMkLst>
        </pc:spChg>
        <pc:spChg chg="add del mod">
          <ac:chgData name="Ömer OCAK" userId="511363be-458a-416f-9dfd-0f599363caa5" providerId="ADAL" clId="{D94E50A2-1889-48FD-B867-5650EEA93B42}" dt="2022-12-26T13:11:57.339" v="179" actId="478"/>
          <ac:spMkLst>
            <pc:docMk/>
            <pc:sldMk cId="568964797" sldId="261"/>
            <ac:spMk id="5" creationId="{C736B9FE-66FF-2AFB-728E-F0BF36619B4C}"/>
          </ac:spMkLst>
        </pc:spChg>
        <pc:spChg chg="add mod">
          <ac:chgData name="Ömer OCAK" userId="511363be-458a-416f-9dfd-0f599363caa5" providerId="ADAL" clId="{D94E50A2-1889-48FD-B867-5650EEA93B42}" dt="2022-12-26T13:13:03.652" v="195" actId="1076"/>
          <ac:spMkLst>
            <pc:docMk/>
            <pc:sldMk cId="568964797" sldId="261"/>
            <ac:spMk id="6" creationId="{A66B9E76-38C3-8B17-DF3C-DA5C245603CB}"/>
          </ac:spMkLst>
        </pc:spChg>
        <pc:spChg chg="add">
          <ac:chgData name="Ömer OCAK" userId="511363be-458a-416f-9dfd-0f599363caa5" providerId="ADAL" clId="{D94E50A2-1889-48FD-B867-5650EEA93B42}" dt="2022-12-26T13:12:47.102" v="189" actId="26606"/>
          <ac:spMkLst>
            <pc:docMk/>
            <pc:sldMk cId="568964797" sldId="261"/>
            <ac:spMk id="3081" creationId="{D70BC64E-B094-49DE-BD9C-DB662FCF598F}"/>
          </ac:spMkLst>
        </pc:spChg>
        <pc:spChg chg="add">
          <ac:chgData name="Ömer OCAK" userId="511363be-458a-416f-9dfd-0f599363caa5" providerId="ADAL" clId="{D94E50A2-1889-48FD-B867-5650EEA93B42}" dt="2022-12-26T13:12:47.102" v="189" actId="26606"/>
          <ac:spMkLst>
            <pc:docMk/>
            <pc:sldMk cId="568964797" sldId="261"/>
            <ac:spMk id="3083" creationId="{A718E0F5-1EF3-64D6-0802-B7983AC63269}"/>
          </ac:spMkLst>
        </pc:spChg>
        <pc:picChg chg="add mod">
          <ac:chgData name="Ömer OCAK" userId="511363be-458a-416f-9dfd-0f599363caa5" providerId="ADAL" clId="{D94E50A2-1889-48FD-B867-5650EEA93B42}" dt="2022-12-26T13:13:09.315" v="197" actId="1076"/>
          <ac:picMkLst>
            <pc:docMk/>
            <pc:sldMk cId="568964797" sldId="261"/>
            <ac:picMk id="3076" creationId="{BC4D47D4-56D2-3A45-FEB5-789D371F4F95}"/>
          </ac:picMkLst>
        </pc:picChg>
      </pc:sldChg>
      <pc:sldChg chg="addSp delSp modSp new mod setBg">
        <pc:chgData name="Ömer OCAK" userId="511363be-458a-416f-9dfd-0f599363caa5" providerId="ADAL" clId="{D94E50A2-1889-48FD-B867-5650EEA93B42}" dt="2022-12-26T13:22:47.890" v="254" actId="20577"/>
        <pc:sldMkLst>
          <pc:docMk/>
          <pc:sldMk cId="324291108" sldId="262"/>
        </pc:sldMkLst>
        <pc:spChg chg="mod">
          <ac:chgData name="Ömer OCAK" userId="511363be-458a-416f-9dfd-0f599363caa5" providerId="ADAL" clId="{D94E50A2-1889-48FD-B867-5650EEA93B42}" dt="2022-12-26T13:21:33.922" v="237" actId="1076"/>
          <ac:spMkLst>
            <pc:docMk/>
            <pc:sldMk cId="324291108" sldId="262"/>
            <ac:spMk id="2" creationId="{6BE32A33-6C04-210D-1864-D78AB743195C}"/>
          </ac:spMkLst>
        </pc:spChg>
        <pc:spChg chg="mod">
          <ac:chgData name="Ömer OCAK" userId="511363be-458a-416f-9dfd-0f599363caa5" providerId="ADAL" clId="{D94E50A2-1889-48FD-B867-5650EEA93B42}" dt="2022-12-26T13:22:47.890" v="254" actId="20577"/>
          <ac:spMkLst>
            <pc:docMk/>
            <pc:sldMk cId="324291108" sldId="262"/>
            <ac:spMk id="3" creationId="{17BFCC8F-58A8-E39F-9D27-B61A55004678}"/>
          </ac:spMkLst>
        </pc:spChg>
        <pc:spChg chg="add del">
          <ac:chgData name="Ömer OCAK" userId="511363be-458a-416f-9dfd-0f599363caa5" providerId="ADAL" clId="{D94E50A2-1889-48FD-B867-5650EEA93B42}" dt="2022-12-26T13:20:21.798" v="212"/>
          <ac:spMkLst>
            <pc:docMk/>
            <pc:sldMk cId="324291108" sldId="262"/>
            <ac:spMk id="4" creationId="{7518B7C6-1B50-B95F-A28D-EBFCCA40A546}"/>
          </ac:spMkLst>
        </pc:spChg>
        <pc:spChg chg="add">
          <ac:chgData name="Ömer OCAK" userId="511363be-458a-416f-9dfd-0f599363caa5" providerId="ADAL" clId="{D94E50A2-1889-48FD-B867-5650EEA93B42}" dt="2022-12-26T13:19:54.452" v="203" actId="26606"/>
          <ac:spMkLst>
            <pc:docMk/>
            <pc:sldMk cId="324291108" sldId="262"/>
            <ac:spMk id="4103" creationId="{D70BC64E-B094-49DE-BD9C-DB662FCF598F}"/>
          </ac:spMkLst>
        </pc:spChg>
        <pc:spChg chg="add">
          <ac:chgData name="Ömer OCAK" userId="511363be-458a-416f-9dfd-0f599363caa5" providerId="ADAL" clId="{D94E50A2-1889-48FD-B867-5650EEA93B42}" dt="2022-12-26T13:19:54.452" v="203" actId="26606"/>
          <ac:spMkLst>
            <pc:docMk/>
            <pc:sldMk cId="324291108" sldId="262"/>
            <ac:spMk id="4105" creationId="{A718E0F5-1EF3-64D6-0802-B7983AC63269}"/>
          </ac:spMkLst>
        </pc:spChg>
        <pc:picChg chg="add mod">
          <ac:chgData name="Ömer OCAK" userId="511363be-458a-416f-9dfd-0f599363caa5" providerId="ADAL" clId="{D94E50A2-1889-48FD-B867-5650EEA93B42}" dt="2022-12-26T13:21:57.942" v="246" actId="1076"/>
          <ac:picMkLst>
            <pc:docMk/>
            <pc:sldMk cId="324291108" sldId="262"/>
            <ac:picMk id="5" creationId="{CB1A5E2A-A058-7315-A03E-E38027D0DB56}"/>
          </ac:picMkLst>
        </pc:picChg>
        <pc:picChg chg="add mod">
          <ac:chgData name="Ömer OCAK" userId="511363be-458a-416f-9dfd-0f599363caa5" providerId="ADAL" clId="{D94E50A2-1889-48FD-B867-5650EEA93B42}" dt="2022-12-26T13:22:19.027" v="253" actId="1076"/>
          <ac:picMkLst>
            <pc:docMk/>
            <pc:sldMk cId="324291108" sldId="262"/>
            <ac:picMk id="6" creationId="{30C53E11-0B12-A08C-316C-BAB04FBE4F96}"/>
          </ac:picMkLst>
        </pc:picChg>
        <pc:picChg chg="add del mod">
          <ac:chgData name="Ömer OCAK" userId="511363be-458a-416f-9dfd-0f599363caa5" providerId="ADAL" clId="{D94E50A2-1889-48FD-B867-5650EEA93B42}" dt="2022-12-26T13:21:00.909" v="223" actId="478"/>
          <ac:picMkLst>
            <pc:docMk/>
            <pc:sldMk cId="324291108" sldId="262"/>
            <ac:picMk id="4098" creationId="{0687CB9C-0672-F8B2-3DAA-E58884089D72}"/>
          </ac:picMkLst>
        </pc:picChg>
        <pc:picChg chg="add del">
          <ac:chgData name="Ömer OCAK" userId="511363be-458a-416f-9dfd-0f599363caa5" providerId="ADAL" clId="{D94E50A2-1889-48FD-B867-5650EEA93B42}" dt="2022-12-26T13:20:21.798" v="212"/>
          <ac:picMkLst>
            <pc:docMk/>
            <pc:sldMk cId="324291108" sldId="262"/>
            <ac:picMk id="4100" creationId="{305F70D7-1EB6-DECA-2398-67F80C22D426}"/>
          </ac:picMkLst>
        </pc:picChg>
        <pc:picChg chg="add del">
          <ac:chgData name="Ömer OCAK" userId="511363be-458a-416f-9dfd-0f599363caa5" providerId="ADAL" clId="{D94E50A2-1889-48FD-B867-5650EEA93B42}" dt="2022-12-26T13:20:21.798" v="212"/>
          <ac:picMkLst>
            <pc:docMk/>
            <pc:sldMk cId="324291108" sldId="262"/>
            <ac:picMk id="4101" creationId="{03947699-8314-4E61-30F9-9D6A90DA5549}"/>
          </ac:picMkLst>
        </pc:picChg>
      </pc:sldChg>
      <pc:sldChg chg="addSp modSp new mod setBg modAnim">
        <pc:chgData name="Ömer OCAK" userId="511363be-458a-416f-9dfd-0f599363caa5" providerId="ADAL" clId="{D94E50A2-1889-48FD-B867-5650EEA93B42}" dt="2022-12-28T14:55:17.729" v="293"/>
        <pc:sldMkLst>
          <pc:docMk/>
          <pc:sldMk cId="1887359291" sldId="263"/>
        </pc:sldMkLst>
        <pc:spChg chg="mod">
          <ac:chgData name="Ömer OCAK" userId="511363be-458a-416f-9dfd-0f599363caa5" providerId="ADAL" clId="{D94E50A2-1889-48FD-B867-5650EEA93B42}" dt="2022-12-26T13:23:54.465" v="262" actId="1076"/>
          <ac:spMkLst>
            <pc:docMk/>
            <pc:sldMk cId="1887359291" sldId="263"/>
            <ac:spMk id="2" creationId="{DAC40AB6-0139-E7B0-BB4E-3A32A665B22B}"/>
          </ac:spMkLst>
        </pc:spChg>
        <pc:spChg chg="mod">
          <ac:chgData name="Ömer OCAK" userId="511363be-458a-416f-9dfd-0f599363caa5" providerId="ADAL" clId="{D94E50A2-1889-48FD-B867-5650EEA93B42}" dt="2022-12-26T13:24:04.816" v="267" actId="1076"/>
          <ac:spMkLst>
            <pc:docMk/>
            <pc:sldMk cId="1887359291" sldId="263"/>
            <ac:spMk id="3" creationId="{E8DE3228-1C34-3C7F-61E1-95B1B0335D3D}"/>
          </ac:spMkLst>
        </pc:spChg>
        <pc:spChg chg="add">
          <ac:chgData name="Ömer OCAK" userId="511363be-458a-416f-9dfd-0f599363caa5" providerId="ADAL" clId="{D94E50A2-1889-48FD-B867-5650EEA93B42}" dt="2022-12-26T13:23:47.232" v="259" actId="26606"/>
          <ac:spMkLst>
            <pc:docMk/>
            <pc:sldMk cId="1887359291" sldId="263"/>
            <ac:spMk id="5127" creationId="{D70BC64E-B094-49DE-BD9C-DB662FCF598F}"/>
          </ac:spMkLst>
        </pc:spChg>
        <pc:spChg chg="add">
          <ac:chgData name="Ömer OCAK" userId="511363be-458a-416f-9dfd-0f599363caa5" providerId="ADAL" clId="{D94E50A2-1889-48FD-B867-5650EEA93B42}" dt="2022-12-26T13:23:47.232" v="259" actId="26606"/>
          <ac:spMkLst>
            <pc:docMk/>
            <pc:sldMk cId="1887359291" sldId="263"/>
            <ac:spMk id="5129" creationId="{A718E0F5-1EF3-64D6-0802-B7983AC63269}"/>
          </ac:spMkLst>
        </pc:spChg>
        <pc:picChg chg="add mod">
          <ac:chgData name="Ömer OCAK" userId="511363be-458a-416f-9dfd-0f599363caa5" providerId="ADAL" clId="{D94E50A2-1889-48FD-B867-5650EEA93B42}" dt="2022-12-26T13:24:06.106" v="268" actId="1076"/>
          <ac:picMkLst>
            <pc:docMk/>
            <pc:sldMk cId="1887359291" sldId="263"/>
            <ac:picMk id="5122" creationId="{4D82AF55-1A50-C92F-2AD3-360D52248CAA}"/>
          </ac:picMkLst>
        </pc:picChg>
      </pc:sldChg>
      <pc:sldChg chg="addSp delSp modSp new mod setBg">
        <pc:chgData name="Ömer OCAK" userId="511363be-458a-416f-9dfd-0f599363caa5" providerId="ADAL" clId="{D94E50A2-1889-48FD-B867-5650EEA93B42}" dt="2022-12-28T15:06:57.896" v="355" actId="20577"/>
        <pc:sldMkLst>
          <pc:docMk/>
          <pc:sldMk cId="1948450886" sldId="264"/>
        </pc:sldMkLst>
        <pc:spChg chg="mod">
          <ac:chgData name="Ömer OCAK" userId="511363be-458a-416f-9dfd-0f599363caa5" providerId="ADAL" clId="{D94E50A2-1889-48FD-B867-5650EEA93B42}" dt="2022-12-28T15:06:48.914" v="354" actId="26606"/>
          <ac:spMkLst>
            <pc:docMk/>
            <pc:sldMk cId="1948450886" sldId="264"/>
            <ac:spMk id="2" creationId="{AAE230DC-5C04-2483-E589-672572BB3FFD}"/>
          </ac:spMkLst>
        </pc:spChg>
        <pc:spChg chg="del mod">
          <ac:chgData name="Ömer OCAK" userId="511363be-458a-416f-9dfd-0f599363caa5" providerId="ADAL" clId="{D94E50A2-1889-48FD-B867-5650EEA93B42}" dt="2022-12-28T15:06:48.914" v="354" actId="26606"/>
          <ac:spMkLst>
            <pc:docMk/>
            <pc:sldMk cId="1948450886" sldId="264"/>
            <ac:spMk id="3" creationId="{D206EBB6-6382-B12A-FB6C-2856A71B4C13}"/>
          </ac:spMkLst>
        </pc:spChg>
        <pc:spChg chg="add">
          <ac:chgData name="Ömer OCAK" userId="511363be-458a-416f-9dfd-0f599363caa5" providerId="ADAL" clId="{D94E50A2-1889-48FD-B867-5650EEA93B42}" dt="2022-12-28T15:06:48.914" v="354" actId="26606"/>
          <ac:spMkLst>
            <pc:docMk/>
            <pc:sldMk cId="1948450886" sldId="264"/>
            <ac:spMk id="9" creationId="{1C8B38D4-9D92-4608-A16B-260E8CC21335}"/>
          </ac:spMkLst>
        </pc:spChg>
        <pc:spChg chg="add">
          <ac:chgData name="Ömer OCAK" userId="511363be-458a-416f-9dfd-0f599363caa5" providerId="ADAL" clId="{D94E50A2-1889-48FD-B867-5650EEA93B42}" dt="2022-12-28T15:06:48.914" v="354" actId="26606"/>
          <ac:spMkLst>
            <pc:docMk/>
            <pc:sldMk cId="1948450886" sldId="264"/>
            <ac:spMk id="11" creationId="{0B25D2F4-7A0E-ACA7-3A97-AEE028D25753}"/>
          </ac:spMkLst>
        </pc:spChg>
        <pc:graphicFrameChg chg="add mod">
          <ac:chgData name="Ömer OCAK" userId="511363be-458a-416f-9dfd-0f599363caa5" providerId="ADAL" clId="{D94E50A2-1889-48FD-B867-5650EEA93B42}" dt="2022-12-28T15:06:57.896" v="355" actId="20577"/>
          <ac:graphicFrameMkLst>
            <pc:docMk/>
            <pc:sldMk cId="1948450886" sldId="264"/>
            <ac:graphicFrameMk id="5" creationId="{20F351BF-42BA-6C13-A854-E2865BE3FDD6}"/>
          </ac:graphicFrameMkLst>
        </pc:graphicFrameChg>
      </pc:sldChg>
      <pc:sldMasterChg chg="add del addSldLayout delSldLayout">
        <pc:chgData name="Ömer OCAK" userId="511363be-458a-416f-9dfd-0f599363caa5" providerId="ADAL" clId="{D94E50A2-1889-48FD-B867-5650EEA93B42}" dt="2022-12-26T12:57:33.883" v="50" actId="26606"/>
        <pc:sldMasterMkLst>
          <pc:docMk/>
          <pc:sldMasterMk cId="4208617532" sldId="2147483648"/>
        </pc:sldMasterMkLst>
        <pc:sldLayoutChg chg="add del">
          <pc:chgData name="Ömer OCAK" userId="511363be-458a-416f-9dfd-0f599363caa5" providerId="ADAL" clId="{D94E50A2-1889-48FD-B867-5650EEA93B42}" dt="2022-12-26T12:57:33.883" v="50" actId="26606"/>
          <pc:sldLayoutMkLst>
            <pc:docMk/>
            <pc:sldMasterMk cId="4208617532" sldId="2147483648"/>
            <pc:sldLayoutMk cId="3402580451" sldId="2147483649"/>
          </pc:sldLayoutMkLst>
        </pc:sldLayoutChg>
        <pc:sldLayoutChg chg="add del">
          <pc:chgData name="Ömer OCAK" userId="511363be-458a-416f-9dfd-0f599363caa5" providerId="ADAL" clId="{D94E50A2-1889-48FD-B867-5650EEA93B42}" dt="2022-12-26T12:57:33.883" v="50" actId="26606"/>
          <pc:sldLayoutMkLst>
            <pc:docMk/>
            <pc:sldMasterMk cId="4208617532" sldId="2147483648"/>
            <pc:sldLayoutMk cId="839662325" sldId="2147483650"/>
          </pc:sldLayoutMkLst>
        </pc:sldLayoutChg>
        <pc:sldLayoutChg chg="add del">
          <pc:chgData name="Ömer OCAK" userId="511363be-458a-416f-9dfd-0f599363caa5" providerId="ADAL" clId="{D94E50A2-1889-48FD-B867-5650EEA93B42}" dt="2022-12-26T12:57:33.883" v="50" actId="26606"/>
          <pc:sldLayoutMkLst>
            <pc:docMk/>
            <pc:sldMasterMk cId="4208617532" sldId="2147483648"/>
            <pc:sldLayoutMk cId="2944448772" sldId="2147483651"/>
          </pc:sldLayoutMkLst>
        </pc:sldLayoutChg>
        <pc:sldLayoutChg chg="add del">
          <pc:chgData name="Ömer OCAK" userId="511363be-458a-416f-9dfd-0f599363caa5" providerId="ADAL" clId="{D94E50A2-1889-48FD-B867-5650EEA93B42}" dt="2022-12-26T12:57:33.883" v="50" actId="26606"/>
          <pc:sldLayoutMkLst>
            <pc:docMk/>
            <pc:sldMasterMk cId="4208617532" sldId="2147483648"/>
            <pc:sldLayoutMk cId="3933881377" sldId="2147483652"/>
          </pc:sldLayoutMkLst>
        </pc:sldLayoutChg>
        <pc:sldLayoutChg chg="add del">
          <pc:chgData name="Ömer OCAK" userId="511363be-458a-416f-9dfd-0f599363caa5" providerId="ADAL" clId="{D94E50A2-1889-48FD-B867-5650EEA93B42}" dt="2022-12-26T12:57:33.883" v="50" actId="26606"/>
          <pc:sldLayoutMkLst>
            <pc:docMk/>
            <pc:sldMasterMk cId="4208617532" sldId="2147483648"/>
            <pc:sldLayoutMk cId="2022657184" sldId="2147483653"/>
          </pc:sldLayoutMkLst>
        </pc:sldLayoutChg>
        <pc:sldLayoutChg chg="add del">
          <pc:chgData name="Ömer OCAK" userId="511363be-458a-416f-9dfd-0f599363caa5" providerId="ADAL" clId="{D94E50A2-1889-48FD-B867-5650EEA93B42}" dt="2022-12-26T12:57:33.883" v="50" actId="26606"/>
          <pc:sldLayoutMkLst>
            <pc:docMk/>
            <pc:sldMasterMk cId="4208617532" sldId="2147483648"/>
            <pc:sldLayoutMk cId="1150198034" sldId="2147483654"/>
          </pc:sldLayoutMkLst>
        </pc:sldLayoutChg>
        <pc:sldLayoutChg chg="add del">
          <pc:chgData name="Ömer OCAK" userId="511363be-458a-416f-9dfd-0f599363caa5" providerId="ADAL" clId="{D94E50A2-1889-48FD-B867-5650EEA93B42}" dt="2022-12-26T12:57:33.883" v="50" actId="26606"/>
          <pc:sldLayoutMkLst>
            <pc:docMk/>
            <pc:sldMasterMk cId="4208617532" sldId="2147483648"/>
            <pc:sldLayoutMk cId="1952627606" sldId="2147483655"/>
          </pc:sldLayoutMkLst>
        </pc:sldLayoutChg>
        <pc:sldLayoutChg chg="add del">
          <pc:chgData name="Ömer OCAK" userId="511363be-458a-416f-9dfd-0f599363caa5" providerId="ADAL" clId="{D94E50A2-1889-48FD-B867-5650EEA93B42}" dt="2022-12-26T12:57:33.883" v="50" actId="26606"/>
          <pc:sldLayoutMkLst>
            <pc:docMk/>
            <pc:sldMasterMk cId="4208617532" sldId="2147483648"/>
            <pc:sldLayoutMk cId="4123323413" sldId="2147483656"/>
          </pc:sldLayoutMkLst>
        </pc:sldLayoutChg>
        <pc:sldLayoutChg chg="add del">
          <pc:chgData name="Ömer OCAK" userId="511363be-458a-416f-9dfd-0f599363caa5" providerId="ADAL" clId="{D94E50A2-1889-48FD-B867-5650EEA93B42}" dt="2022-12-26T12:57:33.883" v="50" actId="26606"/>
          <pc:sldLayoutMkLst>
            <pc:docMk/>
            <pc:sldMasterMk cId="4208617532" sldId="2147483648"/>
            <pc:sldLayoutMk cId="3241378723" sldId="2147483657"/>
          </pc:sldLayoutMkLst>
        </pc:sldLayoutChg>
        <pc:sldLayoutChg chg="add del">
          <pc:chgData name="Ömer OCAK" userId="511363be-458a-416f-9dfd-0f599363caa5" providerId="ADAL" clId="{D94E50A2-1889-48FD-B867-5650EEA93B42}" dt="2022-12-26T12:57:33.883" v="50" actId="26606"/>
          <pc:sldLayoutMkLst>
            <pc:docMk/>
            <pc:sldMasterMk cId="4208617532" sldId="2147483648"/>
            <pc:sldLayoutMk cId="448872433" sldId="2147483658"/>
          </pc:sldLayoutMkLst>
        </pc:sldLayoutChg>
        <pc:sldLayoutChg chg="add del">
          <pc:chgData name="Ömer OCAK" userId="511363be-458a-416f-9dfd-0f599363caa5" providerId="ADAL" clId="{D94E50A2-1889-48FD-B867-5650EEA93B42}" dt="2022-12-26T12:57:33.883" v="50" actId="26606"/>
          <pc:sldLayoutMkLst>
            <pc:docMk/>
            <pc:sldMasterMk cId="4208617532" sldId="2147483648"/>
            <pc:sldLayoutMk cId="3410869449" sldId="2147483659"/>
          </pc:sldLayoutMkLst>
        </pc:sldLayoutChg>
      </pc:sldMasterChg>
      <pc:sldMasterChg chg="add del replId addSldLayout delSldLayout">
        <pc:chgData name="Ömer OCAK" userId="511363be-458a-416f-9dfd-0f599363caa5" providerId="ADAL" clId="{D94E50A2-1889-48FD-B867-5650EEA93B42}" dt="2022-12-26T12:57:21.883" v="39" actId="26606"/>
        <pc:sldMasterMkLst>
          <pc:docMk/>
          <pc:sldMasterMk cId="956306588" sldId="2147483660"/>
        </pc:sldMasterMkLst>
        <pc:sldLayoutChg chg="add del">
          <pc:chgData name="Ömer OCAK" userId="511363be-458a-416f-9dfd-0f599363caa5" providerId="ADAL" clId="{D94E50A2-1889-48FD-B867-5650EEA93B42}" dt="2022-12-26T12:57:21.883" v="39" actId="26606"/>
          <pc:sldLayoutMkLst>
            <pc:docMk/>
            <pc:sldMasterMk cId="956306588" sldId="2147483660"/>
            <pc:sldLayoutMk cId="3762457172" sldId="2147483661"/>
          </pc:sldLayoutMkLst>
        </pc:sldLayoutChg>
        <pc:sldLayoutChg chg="add del replId">
          <pc:chgData name="Ömer OCAK" userId="511363be-458a-416f-9dfd-0f599363caa5" providerId="ADAL" clId="{D94E50A2-1889-48FD-B867-5650EEA93B42}" dt="2022-12-26T12:57:21.883" v="39" actId="26606"/>
          <pc:sldLayoutMkLst>
            <pc:docMk/>
            <pc:sldMasterMk cId="956306588" sldId="2147483660"/>
            <pc:sldLayoutMk cId="3836832872" sldId="2147483662"/>
          </pc:sldLayoutMkLst>
        </pc:sldLayoutChg>
        <pc:sldLayoutChg chg="add del replId">
          <pc:chgData name="Ömer OCAK" userId="511363be-458a-416f-9dfd-0f599363caa5" providerId="ADAL" clId="{D94E50A2-1889-48FD-B867-5650EEA93B42}" dt="2022-12-26T12:57:21.883" v="39" actId="26606"/>
          <pc:sldLayoutMkLst>
            <pc:docMk/>
            <pc:sldMasterMk cId="956306588" sldId="2147483660"/>
            <pc:sldLayoutMk cId="1195778831" sldId="2147483663"/>
          </pc:sldLayoutMkLst>
        </pc:sldLayoutChg>
        <pc:sldLayoutChg chg="add del replId">
          <pc:chgData name="Ömer OCAK" userId="511363be-458a-416f-9dfd-0f599363caa5" providerId="ADAL" clId="{D94E50A2-1889-48FD-B867-5650EEA93B42}" dt="2022-12-26T12:57:21.883" v="39" actId="26606"/>
          <pc:sldLayoutMkLst>
            <pc:docMk/>
            <pc:sldMasterMk cId="956306588" sldId="2147483660"/>
            <pc:sldLayoutMk cId="833910820" sldId="2147483664"/>
          </pc:sldLayoutMkLst>
        </pc:sldLayoutChg>
        <pc:sldLayoutChg chg="add del replId">
          <pc:chgData name="Ömer OCAK" userId="511363be-458a-416f-9dfd-0f599363caa5" providerId="ADAL" clId="{D94E50A2-1889-48FD-B867-5650EEA93B42}" dt="2022-12-26T12:57:21.883" v="39" actId="26606"/>
          <pc:sldLayoutMkLst>
            <pc:docMk/>
            <pc:sldMasterMk cId="956306588" sldId="2147483660"/>
            <pc:sldLayoutMk cId="122333977" sldId="2147483665"/>
          </pc:sldLayoutMkLst>
        </pc:sldLayoutChg>
        <pc:sldLayoutChg chg="add del replId">
          <pc:chgData name="Ömer OCAK" userId="511363be-458a-416f-9dfd-0f599363caa5" providerId="ADAL" clId="{D94E50A2-1889-48FD-B867-5650EEA93B42}" dt="2022-12-26T12:57:21.883" v="39" actId="26606"/>
          <pc:sldLayoutMkLst>
            <pc:docMk/>
            <pc:sldMasterMk cId="956306588" sldId="2147483660"/>
            <pc:sldLayoutMk cId="995700939" sldId="2147483666"/>
          </pc:sldLayoutMkLst>
        </pc:sldLayoutChg>
        <pc:sldLayoutChg chg="add del replId">
          <pc:chgData name="Ömer OCAK" userId="511363be-458a-416f-9dfd-0f599363caa5" providerId="ADAL" clId="{D94E50A2-1889-48FD-B867-5650EEA93B42}" dt="2022-12-26T12:57:21.883" v="39" actId="26606"/>
          <pc:sldLayoutMkLst>
            <pc:docMk/>
            <pc:sldMasterMk cId="956306588" sldId="2147483660"/>
            <pc:sldLayoutMk cId="2559755025" sldId="2147483667"/>
          </pc:sldLayoutMkLst>
        </pc:sldLayoutChg>
        <pc:sldLayoutChg chg="add del replId">
          <pc:chgData name="Ömer OCAK" userId="511363be-458a-416f-9dfd-0f599363caa5" providerId="ADAL" clId="{D94E50A2-1889-48FD-B867-5650EEA93B42}" dt="2022-12-26T12:57:21.883" v="39" actId="26606"/>
          <pc:sldLayoutMkLst>
            <pc:docMk/>
            <pc:sldMasterMk cId="956306588" sldId="2147483660"/>
            <pc:sldLayoutMk cId="18701995" sldId="2147483668"/>
          </pc:sldLayoutMkLst>
        </pc:sldLayoutChg>
        <pc:sldLayoutChg chg="add del replId">
          <pc:chgData name="Ömer OCAK" userId="511363be-458a-416f-9dfd-0f599363caa5" providerId="ADAL" clId="{D94E50A2-1889-48FD-B867-5650EEA93B42}" dt="2022-12-26T12:57:21.883" v="39" actId="26606"/>
          <pc:sldLayoutMkLst>
            <pc:docMk/>
            <pc:sldMasterMk cId="956306588" sldId="2147483660"/>
            <pc:sldLayoutMk cId="3623885136" sldId="2147483669"/>
          </pc:sldLayoutMkLst>
        </pc:sldLayoutChg>
        <pc:sldLayoutChg chg="add del replId">
          <pc:chgData name="Ömer OCAK" userId="511363be-458a-416f-9dfd-0f599363caa5" providerId="ADAL" clId="{D94E50A2-1889-48FD-B867-5650EEA93B42}" dt="2022-12-26T12:57:21.883" v="39" actId="26606"/>
          <pc:sldLayoutMkLst>
            <pc:docMk/>
            <pc:sldMasterMk cId="956306588" sldId="2147483660"/>
            <pc:sldLayoutMk cId="2173851723" sldId="2147483670"/>
          </pc:sldLayoutMkLst>
        </pc:sldLayoutChg>
        <pc:sldLayoutChg chg="add del replId">
          <pc:chgData name="Ömer OCAK" userId="511363be-458a-416f-9dfd-0f599363caa5" providerId="ADAL" clId="{D94E50A2-1889-48FD-B867-5650EEA93B42}" dt="2022-12-26T12:57:21.883" v="39" actId="26606"/>
          <pc:sldLayoutMkLst>
            <pc:docMk/>
            <pc:sldMasterMk cId="956306588" sldId="2147483660"/>
            <pc:sldLayoutMk cId="3751004045" sldId="2147483671"/>
          </pc:sldLayoutMkLst>
        </pc:sldLayoutChg>
      </pc:sldMasterChg>
      <pc:sldMasterChg chg="add del addSldLayout delSldLayout">
        <pc:chgData name="Ömer OCAK" userId="511363be-458a-416f-9dfd-0f599363caa5" providerId="ADAL" clId="{D94E50A2-1889-48FD-B867-5650EEA93B42}" dt="2022-12-26T12:57:33.816" v="49" actId="26606"/>
        <pc:sldMasterMkLst>
          <pc:docMk/>
          <pc:sldMasterMk cId="512173107" sldId="2147483673"/>
        </pc:sldMasterMkLst>
        <pc:sldLayoutChg chg="add del">
          <pc:chgData name="Ömer OCAK" userId="511363be-458a-416f-9dfd-0f599363caa5" providerId="ADAL" clId="{D94E50A2-1889-48FD-B867-5650EEA93B42}" dt="2022-12-26T12:57:33.816" v="49" actId="26606"/>
          <pc:sldLayoutMkLst>
            <pc:docMk/>
            <pc:sldMasterMk cId="512173107" sldId="2147483673"/>
            <pc:sldLayoutMk cId="948090617" sldId="2147483662"/>
          </pc:sldLayoutMkLst>
        </pc:sldLayoutChg>
        <pc:sldLayoutChg chg="add del">
          <pc:chgData name="Ömer OCAK" userId="511363be-458a-416f-9dfd-0f599363caa5" providerId="ADAL" clId="{D94E50A2-1889-48FD-B867-5650EEA93B42}" dt="2022-12-26T12:57:33.816" v="49" actId="26606"/>
          <pc:sldLayoutMkLst>
            <pc:docMk/>
            <pc:sldMasterMk cId="512173107" sldId="2147483673"/>
            <pc:sldLayoutMk cId="3180845430" sldId="2147483663"/>
          </pc:sldLayoutMkLst>
        </pc:sldLayoutChg>
        <pc:sldLayoutChg chg="add del">
          <pc:chgData name="Ömer OCAK" userId="511363be-458a-416f-9dfd-0f599363caa5" providerId="ADAL" clId="{D94E50A2-1889-48FD-B867-5650EEA93B42}" dt="2022-12-26T12:57:33.816" v="49" actId="26606"/>
          <pc:sldLayoutMkLst>
            <pc:docMk/>
            <pc:sldMasterMk cId="512173107" sldId="2147483673"/>
            <pc:sldLayoutMk cId="461299509" sldId="2147483664"/>
          </pc:sldLayoutMkLst>
        </pc:sldLayoutChg>
        <pc:sldLayoutChg chg="add del">
          <pc:chgData name="Ömer OCAK" userId="511363be-458a-416f-9dfd-0f599363caa5" providerId="ADAL" clId="{D94E50A2-1889-48FD-B867-5650EEA93B42}" dt="2022-12-26T12:57:33.816" v="49" actId="26606"/>
          <pc:sldLayoutMkLst>
            <pc:docMk/>
            <pc:sldMasterMk cId="512173107" sldId="2147483673"/>
            <pc:sldLayoutMk cId="3355412393" sldId="2147483665"/>
          </pc:sldLayoutMkLst>
        </pc:sldLayoutChg>
        <pc:sldLayoutChg chg="add del">
          <pc:chgData name="Ömer OCAK" userId="511363be-458a-416f-9dfd-0f599363caa5" providerId="ADAL" clId="{D94E50A2-1889-48FD-B867-5650EEA93B42}" dt="2022-12-26T12:57:33.816" v="49" actId="26606"/>
          <pc:sldLayoutMkLst>
            <pc:docMk/>
            <pc:sldMasterMk cId="512173107" sldId="2147483673"/>
            <pc:sldLayoutMk cId="756754243" sldId="2147483666"/>
          </pc:sldLayoutMkLst>
        </pc:sldLayoutChg>
        <pc:sldLayoutChg chg="add del">
          <pc:chgData name="Ömer OCAK" userId="511363be-458a-416f-9dfd-0f599363caa5" providerId="ADAL" clId="{D94E50A2-1889-48FD-B867-5650EEA93B42}" dt="2022-12-26T12:57:33.816" v="49" actId="26606"/>
          <pc:sldLayoutMkLst>
            <pc:docMk/>
            <pc:sldMasterMk cId="512173107" sldId="2147483673"/>
            <pc:sldLayoutMk cId="1505239362" sldId="2147483667"/>
          </pc:sldLayoutMkLst>
        </pc:sldLayoutChg>
        <pc:sldLayoutChg chg="add del">
          <pc:chgData name="Ömer OCAK" userId="511363be-458a-416f-9dfd-0f599363caa5" providerId="ADAL" clId="{D94E50A2-1889-48FD-B867-5650EEA93B42}" dt="2022-12-26T12:57:33.816" v="49" actId="26606"/>
          <pc:sldLayoutMkLst>
            <pc:docMk/>
            <pc:sldMasterMk cId="512173107" sldId="2147483673"/>
            <pc:sldLayoutMk cId="2424287556" sldId="2147483668"/>
          </pc:sldLayoutMkLst>
        </pc:sldLayoutChg>
        <pc:sldLayoutChg chg="add del">
          <pc:chgData name="Ömer OCAK" userId="511363be-458a-416f-9dfd-0f599363caa5" providerId="ADAL" clId="{D94E50A2-1889-48FD-B867-5650EEA93B42}" dt="2022-12-26T12:57:33.816" v="49" actId="26606"/>
          <pc:sldLayoutMkLst>
            <pc:docMk/>
            <pc:sldMasterMk cId="512173107" sldId="2147483673"/>
            <pc:sldLayoutMk cId="2244642488" sldId="2147483669"/>
          </pc:sldLayoutMkLst>
        </pc:sldLayoutChg>
        <pc:sldLayoutChg chg="add del">
          <pc:chgData name="Ömer OCAK" userId="511363be-458a-416f-9dfd-0f599363caa5" providerId="ADAL" clId="{D94E50A2-1889-48FD-B867-5650EEA93B42}" dt="2022-12-26T12:57:33.816" v="49" actId="26606"/>
          <pc:sldLayoutMkLst>
            <pc:docMk/>
            <pc:sldMasterMk cId="512173107" sldId="2147483673"/>
            <pc:sldLayoutMk cId="261392350" sldId="2147483670"/>
          </pc:sldLayoutMkLst>
        </pc:sldLayoutChg>
        <pc:sldLayoutChg chg="add del">
          <pc:chgData name="Ömer OCAK" userId="511363be-458a-416f-9dfd-0f599363caa5" providerId="ADAL" clId="{D94E50A2-1889-48FD-B867-5650EEA93B42}" dt="2022-12-26T12:57:33.816" v="49" actId="26606"/>
          <pc:sldLayoutMkLst>
            <pc:docMk/>
            <pc:sldMasterMk cId="512173107" sldId="2147483673"/>
            <pc:sldLayoutMk cId="4244184434" sldId="2147483671"/>
          </pc:sldLayoutMkLst>
        </pc:sldLayoutChg>
        <pc:sldLayoutChg chg="add del">
          <pc:chgData name="Ömer OCAK" userId="511363be-458a-416f-9dfd-0f599363caa5" providerId="ADAL" clId="{D94E50A2-1889-48FD-B867-5650EEA93B42}" dt="2022-12-26T12:57:33.816" v="49" actId="26606"/>
          <pc:sldLayoutMkLst>
            <pc:docMk/>
            <pc:sldMasterMk cId="512173107" sldId="2147483673"/>
            <pc:sldLayoutMk cId="4076645877" sldId="2147483672"/>
          </pc:sldLayoutMkLst>
        </pc:sldLayoutChg>
      </pc:sldMasterChg>
      <pc:sldMasterChg chg="add del addSldLayout delSldLayout">
        <pc:chgData name="Ömer OCAK" userId="511363be-458a-416f-9dfd-0f599363caa5" providerId="ADAL" clId="{D94E50A2-1889-48FD-B867-5650EEA93B42}" dt="2022-12-26T12:57:29.856" v="45" actId="26606"/>
        <pc:sldMasterMkLst>
          <pc:docMk/>
          <pc:sldMasterMk cId="1043739984" sldId="2147483686"/>
        </pc:sldMasterMkLst>
        <pc:sldLayoutChg chg="add del">
          <pc:chgData name="Ömer OCAK" userId="511363be-458a-416f-9dfd-0f599363caa5" providerId="ADAL" clId="{D94E50A2-1889-48FD-B867-5650EEA93B42}" dt="2022-12-26T12:57:29.856" v="45" actId="26606"/>
          <pc:sldLayoutMkLst>
            <pc:docMk/>
            <pc:sldMasterMk cId="1043739984" sldId="2147483686"/>
            <pc:sldLayoutMk cId="2242966472" sldId="2147483675"/>
          </pc:sldLayoutMkLst>
        </pc:sldLayoutChg>
        <pc:sldLayoutChg chg="add del">
          <pc:chgData name="Ömer OCAK" userId="511363be-458a-416f-9dfd-0f599363caa5" providerId="ADAL" clId="{D94E50A2-1889-48FD-B867-5650EEA93B42}" dt="2022-12-26T12:57:29.856" v="45" actId="26606"/>
          <pc:sldLayoutMkLst>
            <pc:docMk/>
            <pc:sldMasterMk cId="1043739984" sldId="2147483686"/>
            <pc:sldLayoutMk cId="746974675" sldId="2147483676"/>
          </pc:sldLayoutMkLst>
        </pc:sldLayoutChg>
        <pc:sldLayoutChg chg="add del">
          <pc:chgData name="Ömer OCAK" userId="511363be-458a-416f-9dfd-0f599363caa5" providerId="ADAL" clId="{D94E50A2-1889-48FD-B867-5650EEA93B42}" dt="2022-12-26T12:57:29.856" v="45" actId="26606"/>
          <pc:sldLayoutMkLst>
            <pc:docMk/>
            <pc:sldMasterMk cId="1043739984" sldId="2147483686"/>
            <pc:sldLayoutMk cId="2302987776" sldId="2147483677"/>
          </pc:sldLayoutMkLst>
        </pc:sldLayoutChg>
        <pc:sldLayoutChg chg="add del">
          <pc:chgData name="Ömer OCAK" userId="511363be-458a-416f-9dfd-0f599363caa5" providerId="ADAL" clId="{D94E50A2-1889-48FD-B867-5650EEA93B42}" dt="2022-12-26T12:57:29.856" v="45" actId="26606"/>
          <pc:sldLayoutMkLst>
            <pc:docMk/>
            <pc:sldMasterMk cId="1043739984" sldId="2147483686"/>
            <pc:sldLayoutMk cId="3984336708" sldId="2147483678"/>
          </pc:sldLayoutMkLst>
        </pc:sldLayoutChg>
        <pc:sldLayoutChg chg="add del">
          <pc:chgData name="Ömer OCAK" userId="511363be-458a-416f-9dfd-0f599363caa5" providerId="ADAL" clId="{D94E50A2-1889-48FD-B867-5650EEA93B42}" dt="2022-12-26T12:57:29.856" v="45" actId="26606"/>
          <pc:sldLayoutMkLst>
            <pc:docMk/>
            <pc:sldMasterMk cId="1043739984" sldId="2147483686"/>
            <pc:sldLayoutMk cId="114942537" sldId="2147483679"/>
          </pc:sldLayoutMkLst>
        </pc:sldLayoutChg>
        <pc:sldLayoutChg chg="add del">
          <pc:chgData name="Ömer OCAK" userId="511363be-458a-416f-9dfd-0f599363caa5" providerId="ADAL" clId="{D94E50A2-1889-48FD-B867-5650EEA93B42}" dt="2022-12-26T12:57:29.856" v="45" actId="26606"/>
          <pc:sldLayoutMkLst>
            <pc:docMk/>
            <pc:sldMasterMk cId="1043739984" sldId="2147483686"/>
            <pc:sldLayoutMk cId="3532609438" sldId="2147483680"/>
          </pc:sldLayoutMkLst>
        </pc:sldLayoutChg>
        <pc:sldLayoutChg chg="add del">
          <pc:chgData name="Ömer OCAK" userId="511363be-458a-416f-9dfd-0f599363caa5" providerId="ADAL" clId="{D94E50A2-1889-48FD-B867-5650EEA93B42}" dt="2022-12-26T12:57:29.856" v="45" actId="26606"/>
          <pc:sldLayoutMkLst>
            <pc:docMk/>
            <pc:sldMasterMk cId="1043739984" sldId="2147483686"/>
            <pc:sldLayoutMk cId="1228126625" sldId="2147483681"/>
          </pc:sldLayoutMkLst>
        </pc:sldLayoutChg>
        <pc:sldLayoutChg chg="add del">
          <pc:chgData name="Ömer OCAK" userId="511363be-458a-416f-9dfd-0f599363caa5" providerId="ADAL" clId="{D94E50A2-1889-48FD-B867-5650EEA93B42}" dt="2022-12-26T12:57:29.856" v="45" actId="26606"/>
          <pc:sldLayoutMkLst>
            <pc:docMk/>
            <pc:sldMasterMk cId="1043739984" sldId="2147483686"/>
            <pc:sldLayoutMk cId="3499681721" sldId="2147483682"/>
          </pc:sldLayoutMkLst>
        </pc:sldLayoutChg>
        <pc:sldLayoutChg chg="add del">
          <pc:chgData name="Ömer OCAK" userId="511363be-458a-416f-9dfd-0f599363caa5" providerId="ADAL" clId="{D94E50A2-1889-48FD-B867-5650EEA93B42}" dt="2022-12-26T12:57:29.856" v="45" actId="26606"/>
          <pc:sldLayoutMkLst>
            <pc:docMk/>
            <pc:sldMasterMk cId="1043739984" sldId="2147483686"/>
            <pc:sldLayoutMk cId="3862858103" sldId="2147483683"/>
          </pc:sldLayoutMkLst>
        </pc:sldLayoutChg>
        <pc:sldLayoutChg chg="add del">
          <pc:chgData name="Ömer OCAK" userId="511363be-458a-416f-9dfd-0f599363caa5" providerId="ADAL" clId="{D94E50A2-1889-48FD-B867-5650EEA93B42}" dt="2022-12-26T12:57:29.856" v="45" actId="26606"/>
          <pc:sldLayoutMkLst>
            <pc:docMk/>
            <pc:sldMasterMk cId="1043739984" sldId="2147483686"/>
            <pc:sldLayoutMk cId="675783705" sldId="2147483684"/>
          </pc:sldLayoutMkLst>
        </pc:sldLayoutChg>
        <pc:sldLayoutChg chg="add del">
          <pc:chgData name="Ömer OCAK" userId="511363be-458a-416f-9dfd-0f599363caa5" providerId="ADAL" clId="{D94E50A2-1889-48FD-B867-5650EEA93B42}" dt="2022-12-26T12:57:29.856" v="45" actId="26606"/>
          <pc:sldLayoutMkLst>
            <pc:docMk/>
            <pc:sldMasterMk cId="1043739984" sldId="2147483686"/>
            <pc:sldLayoutMk cId="247694868" sldId="2147483685"/>
          </pc:sldLayoutMkLst>
        </pc:sldLayoutChg>
      </pc:sldMasterChg>
      <pc:sldMasterChg chg="add del addSldLayout delSldLayout">
        <pc:chgData name="Ömer OCAK" userId="511363be-458a-416f-9dfd-0f599363caa5" providerId="ADAL" clId="{D94E50A2-1889-48FD-B867-5650EEA93B42}" dt="2022-12-26T12:57:33.883" v="50" actId="26606"/>
        <pc:sldMasterMkLst>
          <pc:docMk/>
          <pc:sldMasterMk cId="1224785739" sldId="2147483725"/>
        </pc:sldMasterMkLst>
        <pc:sldLayoutChg chg="add del">
          <pc:chgData name="Ömer OCAK" userId="511363be-458a-416f-9dfd-0f599363caa5" providerId="ADAL" clId="{D94E50A2-1889-48FD-B867-5650EEA93B42}" dt="2022-12-26T12:57:33.883" v="50" actId="26606"/>
          <pc:sldLayoutMkLst>
            <pc:docMk/>
            <pc:sldMasterMk cId="1224785739" sldId="2147483725"/>
            <pc:sldLayoutMk cId="1228081353" sldId="2147483714"/>
          </pc:sldLayoutMkLst>
        </pc:sldLayoutChg>
        <pc:sldLayoutChg chg="add del">
          <pc:chgData name="Ömer OCAK" userId="511363be-458a-416f-9dfd-0f599363caa5" providerId="ADAL" clId="{D94E50A2-1889-48FD-B867-5650EEA93B42}" dt="2022-12-26T12:57:33.883" v="50" actId="26606"/>
          <pc:sldLayoutMkLst>
            <pc:docMk/>
            <pc:sldMasterMk cId="1224785739" sldId="2147483725"/>
            <pc:sldLayoutMk cId="1321051517" sldId="2147483715"/>
          </pc:sldLayoutMkLst>
        </pc:sldLayoutChg>
        <pc:sldLayoutChg chg="add del">
          <pc:chgData name="Ömer OCAK" userId="511363be-458a-416f-9dfd-0f599363caa5" providerId="ADAL" clId="{D94E50A2-1889-48FD-B867-5650EEA93B42}" dt="2022-12-26T12:57:33.883" v="50" actId="26606"/>
          <pc:sldLayoutMkLst>
            <pc:docMk/>
            <pc:sldMasterMk cId="1224785739" sldId="2147483725"/>
            <pc:sldLayoutMk cId="721622627" sldId="2147483716"/>
          </pc:sldLayoutMkLst>
        </pc:sldLayoutChg>
        <pc:sldLayoutChg chg="add del">
          <pc:chgData name="Ömer OCAK" userId="511363be-458a-416f-9dfd-0f599363caa5" providerId="ADAL" clId="{D94E50A2-1889-48FD-B867-5650EEA93B42}" dt="2022-12-26T12:57:33.883" v="50" actId="26606"/>
          <pc:sldLayoutMkLst>
            <pc:docMk/>
            <pc:sldMasterMk cId="1224785739" sldId="2147483725"/>
            <pc:sldLayoutMk cId="4112979689" sldId="2147483717"/>
          </pc:sldLayoutMkLst>
        </pc:sldLayoutChg>
        <pc:sldLayoutChg chg="add del">
          <pc:chgData name="Ömer OCAK" userId="511363be-458a-416f-9dfd-0f599363caa5" providerId="ADAL" clId="{D94E50A2-1889-48FD-B867-5650EEA93B42}" dt="2022-12-26T12:57:33.883" v="50" actId="26606"/>
          <pc:sldLayoutMkLst>
            <pc:docMk/>
            <pc:sldMasterMk cId="1224785739" sldId="2147483725"/>
            <pc:sldLayoutMk cId="801553613" sldId="2147483718"/>
          </pc:sldLayoutMkLst>
        </pc:sldLayoutChg>
        <pc:sldLayoutChg chg="add del">
          <pc:chgData name="Ömer OCAK" userId="511363be-458a-416f-9dfd-0f599363caa5" providerId="ADAL" clId="{D94E50A2-1889-48FD-B867-5650EEA93B42}" dt="2022-12-26T12:57:33.883" v="50" actId="26606"/>
          <pc:sldLayoutMkLst>
            <pc:docMk/>
            <pc:sldMasterMk cId="1224785739" sldId="2147483725"/>
            <pc:sldLayoutMk cId="2711568896" sldId="2147483719"/>
          </pc:sldLayoutMkLst>
        </pc:sldLayoutChg>
        <pc:sldLayoutChg chg="add del">
          <pc:chgData name="Ömer OCAK" userId="511363be-458a-416f-9dfd-0f599363caa5" providerId="ADAL" clId="{D94E50A2-1889-48FD-B867-5650EEA93B42}" dt="2022-12-26T12:57:33.883" v="50" actId="26606"/>
          <pc:sldLayoutMkLst>
            <pc:docMk/>
            <pc:sldMasterMk cId="1224785739" sldId="2147483725"/>
            <pc:sldLayoutMk cId="3616874953" sldId="2147483720"/>
          </pc:sldLayoutMkLst>
        </pc:sldLayoutChg>
        <pc:sldLayoutChg chg="add del">
          <pc:chgData name="Ömer OCAK" userId="511363be-458a-416f-9dfd-0f599363caa5" providerId="ADAL" clId="{D94E50A2-1889-48FD-B867-5650EEA93B42}" dt="2022-12-26T12:57:33.883" v="50" actId="26606"/>
          <pc:sldLayoutMkLst>
            <pc:docMk/>
            <pc:sldMasterMk cId="1224785739" sldId="2147483725"/>
            <pc:sldLayoutMk cId="971538546" sldId="2147483721"/>
          </pc:sldLayoutMkLst>
        </pc:sldLayoutChg>
        <pc:sldLayoutChg chg="add del">
          <pc:chgData name="Ömer OCAK" userId="511363be-458a-416f-9dfd-0f599363caa5" providerId="ADAL" clId="{D94E50A2-1889-48FD-B867-5650EEA93B42}" dt="2022-12-26T12:57:33.883" v="50" actId="26606"/>
          <pc:sldLayoutMkLst>
            <pc:docMk/>
            <pc:sldMasterMk cId="1224785739" sldId="2147483725"/>
            <pc:sldLayoutMk cId="151718163" sldId="2147483722"/>
          </pc:sldLayoutMkLst>
        </pc:sldLayoutChg>
        <pc:sldLayoutChg chg="add del">
          <pc:chgData name="Ömer OCAK" userId="511363be-458a-416f-9dfd-0f599363caa5" providerId="ADAL" clId="{D94E50A2-1889-48FD-B867-5650EEA93B42}" dt="2022-12-26T12:57:33.883" v="50" actId="26606"/>
          <pc:sldLayoutMkLst>
            <pc:docMk/>
            <pc:sldMasterMk cId="1224785739" sldId="2147483725"/>
            <pc:sldLayoutMk cId="3609828050" sldId="2147483723"/>
          </pc:sldLayoutMkLst>
        </pc:sldLayoutChg>
        <pc:sldLayoutChg chg="add del">
          <pc:chgData name="Ömer OCAK" userId="511363be-458a-416f-9dfd-0f599363caa5" providerId="ADAL" clId="{D94E50A2-1889-48FD-B867-5650EEA93B42}" dt="2022-12-26T12:57:33.883" v="50" actId="26606"/>
          <pc:sldLayoutMkLst>
            <pc:docMk/>
            <pc:sldMasterMk cId="1224785739" sldId="2147483725"/>
            <pc:sldLayoutMk cId="3585889396" sldId="2147483724"/>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0B5152-3CD5-4CF0-8EB4-F3317441A8E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FF9905C-A459-4A12-81AC-59C72845C6FB}">
      <dgm:prSet/>
      <dgm:spPr/>
      <dgm:t>
        <a:bodyPr/>
        <a:lstStyle/>
        <a:p>
          <a:r>
            <a:rPr lang="tr-TR" b="0" i="0"/>
            <a:t>Kredi Puanlama</a:t>
          </a:r>
          <a:endParaRPr lang="en-US"/>
        </a:p>
      </dgm:t>
    </dgm:pt>
    <dgm:pt modelId="{EF94D22F-9B76-461F-ADC7-BE3E04EC153C}" type="parTrans" cxnId="{2B598357-53C2-47F7-BF28-E3AFDCEFB6CB}">
      <dgm:prSet/>
      <dgm:spPr/>
      <dgm:t>
        <a:bodyPr/>
        <a:lstStyle/>
        <a:p>
          <a:endParaRPr lang="en-US"/>
        </a:p>
      </dgm:t>
    </dgm:pt>
    <dgm:pt modelId="{E59945AD-C419-4C82-AD51-9AE51A6CE016}" type="sibTrans" cxnId="{2B598357-53C2-47F7-BF28-E3AFDCEFB6CB}">
      <dgm:prSet/>
      <dgm:spPr/>
      <dgm:t>
        <a:bodyPr/>
        <a:lstStyle/>
        <a:p>
          <a:endParaRPr lang="en-US"/>
        </a:p>
      </dgm:t>
    </dgm:pt>
    <dgm:pt modelId="{AECF443C-4A3A-46DF-B24E-E2999F6F11D4}">
      <dgm:prSet/>
      <dgm:spPr/>
      <dgm:t>
        <a:bodyPr/>
        <a:lstStyle/>
        <a:p>
          <a:r>
            <a:rPr lang="tr-TR" b="0" i="0"/>
            <a:t>Kanser Tespiti</a:t>
          </a:r>
          <a:endParaRPr lang="en-US"/>
        </a:p>
      </dgm:t>
    </dgm:pt>
    <dgm:pt modelId="{48941E35-BA0F-4263-8456-647BFFEB68BF}" type="parTrans" cxnId="{58619948-6246-440A-B8CD-63F53E4CE428}">
      <dgm:prSet/>
      <dgm:spPr/>
      <dgm:t>
        <a:bodyPr/>
        <a:lstStyle/>
        <a:p>
          <a:endParaRPr lang="en-US"/>
        </a:p>
      </dgm:t>
    </dgm:pt>
    <dgm:pt modelId="{AF43EF84-DBC1-4B9C-BA02-08321E6A6648}" type="sibTrans" cxnId="{58619948-6246-440A-B8CD-63F53E4CE428}">
      <dgm:prSet/>
      <dgm:spPr/>
      <dgm:t>
        <a:bodyPr/>
        <a:lstStyle/>
        <a:p>
          <a:endParaRPr lang="en-US"/>
        </a:p>
      </dgm:t>
    </dgm:pt>
    <dgm:pt modelId="{7456E361-277A-4C6D-B41C-A73B2FE886F1}">
      <dgm:prSet/>
      <dgm:spPr/>
      <dgm:t>
        <a:bodyPr/>
        <a:lstStyle/>
        <a:p>
          <a:r>
            <a:rPr lang="tr-TR" b="0" i="0"/>
            <a:t>Coğrafi Görüntü İşleme</a:t>
          </a:r>
          <a:endParaRPr lang="en-US"/>
        </a:p>
      </dgm:t>
    </dgm:pt>
    <dgm:pt modelId="{542BF9D7-296C-45C9-9E6B-2293F2B7DCE4}" type="parTrans" cxnId="{0A269ADD-B361-4F18-A2FF-A09EF86073AF}">
      <dgm:prSet/>
      <dgm:spPr/>
      <dgm:t>
        <a:bodyPr/>
        <a:lstStyle/>
        <a:p>
          <a:endParaRPr lang="en-US"/>
        </a:p>
      </dgm:t>
    </dgm:pt>
    <dgm:pt modelId="{0A3B750E-EBAD-4BD6-B763-4B4DA014FDB7}" type="sibTrans" cxnId="{0A269ADD-B361-4F18-A2FF-A09EF86073AF}">
      <dgm:prSet/>
      <dgm:spPr/>
      <dgm:t>
        <a:bodyPr/>
        <a:lstStyle/>
        <a:p>
          <a:endParaRPr lang="en-US"/>
        </a:p>
      </dgm:t>
    </dgm:pt>
    <dgm:pt modelId="{07E3F99D-1E00-4CA2-BC6E-BC1D2AAD9B25}">
      <dgm:prSet/>
      <dgm:spPr/>
      <dgm:t>
        <a:bodyPr/>
        <a:lstStyle/>
        <a:p>
          <a:r>
            <a:rPr lang="tr-TR" b="0" i="0" dirty="0"/>
            <a:t>El yazısı Tanıma</a:t>
          </a:r>
          <a:endParaRPr lang="en-US" dirty="0"/>
        </a:p>
      </dgm:t>
    </dgm:pt>
    <dgm:pt modelId="{736BACC4-B1F1-4868-86F7-8B93ED95A144}" type="parTrans" cxnId="{9CD80748-81E4-4DF2-A75D-7B8B5CA73871}">
      <dgm:prSet/>
      <dgm:spPr/>
      <dgm:t>
        <a:bodyPr/>
        <a:lstStyle/>
        <a:p>
          <a:endParaRPr lang="en-US"/>
        </a:p>
      </dgm:t>
    </dgm:pt>
    <dgm:pt modelId="{3207EE67-3017-4FB2-AF31-5ABF21E493E3}" type="sibTrans" cxnId="{9CD80748-81E4-4DF2-A75D-7B8B5CA73871}">
      <dgm:prSet/>
      <dgm:spPr/>
      <dgm:t>
        <a:bodyPr/>
        <a:lstStyle/>
        <a:p>
          <a:endParaRPr lang="en-US"/>
        </a:p>
      </dgm:t>
    </dgm:pt>
    <dgm:pt modelId="{9FA1294B-C931-4CBD-A385-9CE44641DD3B}">
      <dgm:prSet/>
      <dgm:spPr/>
      <dgm:t>
        <a:bodyPr/>
        <a:lstStyle/>
        <a:p>
          <a:r>
            <a:rPr lang="tr-TR" b="0" i="0" dirty="0"/>
            <a:t>Görüntü Segmentasyonu ve Kategorizasyonu</a:t>
          </a:r>
          <a:endParaRPr lang="en-US" dirty="0"/>
        </a:p>
      </dgm:t>
    </dgm:pt>
    <dgm:pt modelId="{2595E2F9-0EC7-4F33-9BFA-9F4C9ADE0A61}" type="parTrans" cxnId="{918B9020-35F0-452E-9437-24D3F581D392}">
      <dgm:prSet/>
      <dgm:spPr/>
      <dgm:t>
        <a:bodyPr/>
        <a:lstStyle/>
        <a:p>
          <a:endParaRPr lang="en-US"/>
        </a:p>
      </dgm:t>
    </dgm:pt>
    <dgm:pt modelId="{CC2ABCE3-793E-461A-BD61-3F08C3EE3EAC}" type="sibTrans" cxnId="{918B9020-35F0-452E-9437-24D3F581D392}">
      <dgm:prSet/>
      <dgm:spPr/>
      <dgm:t>
        <a:bodyPr/>
        <a:lstStyle/>
        <a:p>
          <a:endParaRPr lang="en-US"/>
        </a:p>
      </dgm:t>
    </dgm:pt>
    <dgm:pt modelId="{B3B0BEC2-66B3-4804-87E6-DFA653B36D17}">
      <dgm:prSet/>
      <dgm:spPr/>
      <dgm:t>
        <a:bodyPr/>
        <a:lstStyle/>
        <a:p>
          <a:r>
            <a:rPr lang="tr-TR" b="0" i="0"/>
            <a:t>Pazarlama Kampanyalarının Başarı Oranlarının Ölçülmesi</a:t>
          </a:r>
          <a:endParaRPr lang="en-US"/>
        </a:p>
      </dgm:t>
    </dgm:pt>
    <dgm:pt modelId="{E65018D1-E849-4C06-9493-739D74C2806E}" type="parTrans" cxnId="{865FD1CE-B5B4-44F5-A6FB-39B65D5DDD72}">
      <dgm:prSet/>
      <dgm:spPr/>
      <dgm:t>
        <a:bodyPr/>
        <a:lstStyle/>
        <a:p>
          <a:endParaRPr lang="en-US"/>
        </a:p>
      </dgm:t>
    </dgm:pt>
    <dgm:pt modelId="{042AD55A-AE67-4702-A4D1-FBD4DF08C8E9}" type="sibTrans" cxnId="{865FD1CE-B5B4-44F5-A6FB-39B65D5DDD72}">
      <dgm:prSet/>
      <dgm:spPr/>
      <dgm:t>
        <a:bodyPr/>
        <a:lstStyle/>
        <a:p>
          <a:endParaRPr lang="en-US"/>
        </a:p>
      </dgm:t>
    </dgm:pt>
    <dgm:pt modelId="{EB196CCC-2559-40D2-87FD-343C18AD8CCC}">
      <dgm:prSet/>
      <dgm:spPr/>
      <dgm:t>
        <a:bodyPr/>
        <a:lstStyle/>
        <a:p>
          <a:r>
            <a:rPr lang="tr-TR" b="0" i="0"/>
            <a:t>Belirli Bir Ürünün Gelirini Tahmin Etmek</a:t>
          </a:r>
          <a:endParaRPr lang="en-US"/>
        </a:p>
      </dgm:t>
    </dgm:pt>
    <dgm:pt modelId="{CAB57C71-3BFB-4844-9660-6429F8DB76D5}" type="parTrans" cxnId="{F486709C-57CD-47E7-9DB1-81636B2A85AB}">
      <dgm:prSet/>
      <dgm:spPr/>
      <dgm:t>
        <a:bodyPr/>
        <a:lstStyle/>
        <a:p>
          <a:endParaRPr lang="en-US"/>
        </a:p>
      </dgm:t>
    </dgm:pt>
    <dgm:pt modelId="{EF0882D9-D8BE-43FB-A6FB-17B2A1180572}" type="sibTrans" cxnId="{F486709C-57CD-47E7-9DB1-81636B2A85AB}">
      <dgm:prSet/>
      <dgm:spPr/>
      <dgm:t>
        <a:bodyPr/>
        <a:lstStyle/>
        <a:p>
          <a:endParaRPr lang="en-US"/>
        </a:p>
      </dgm:t>
    </dgm:pt>
    <dgm:pt modelId="{6E092B29-031A-4C6E-B67F-00DC6941A626}">
      <dgm:prSet/>
      <dgm:spPr/>
      <dgm:t>
        <a:bodyPr/>
        <a:lstStyle/>
        <a:p>
          <a:r>
            <a:rPr lang="tr-TR" b="0" i="0"/>
            <a:t>Deprem Tahmini</a:t>
          </a:r>
          <a:endParaRPr lang="en-US"/>
        </a:p>
      </dgm:t>
    </dgm:pt>
    <dgm:pt modelId="{52F746B3-41DA-4A34-9D3F-74AF0C4D2CCB}" type="parTrans" cxnId="{DF61C085-B820-4730-8158-B0EF74EEE523}">
      <dgm:prSet/>
      <dgm:spPr/>
      <dgm:t>
        <a:bodyPr/>
        <a:lstStyle/>
        <a:p>
          <a:endParaRPr lang="en-US"/>
        </a:p>
      </dgm:t>
    </dgm:pt>
    <dgm:pt modelId="{EDF18904-7617-47CC-96A2-6DDCE875E251}" type="sibTrans" cxnId="{DF61C085-B820-4730-8158-B0EF74EEE523}">
      <dgm:prSet/>
      <dgm:spPr/>
      <dgm:t>
        <a:bodyPr/>
        <a:lstStyle/>
        <a:p>
          <a:endParaRPr lang="en-US"/>
        </a:p>
      </dgm:t>
    </dgm:pt>
    <dgm:pt modelId="{C39DA2F0-0720-41BC-8DB6-91FDDE952135}" type="pres">
      <dgm:prSet presAssocID="{980B5152-3CD5-4CF0-8EB4-F3317441A8E9}" presName="diagram" presStyleCnt="0">
        <dgm:presLayoutVars>
          <dgm:dir/>
          <dgm:resizeHandles val="exact"/>
        </dgm:presLayoutVars>
      </dgm:prSet>
      <dgm:spPr/>
    </dgm:pt>
    <dgm:pt modelId="{2A361DA3-FE24-4EE0-BDF5-9495CFF1970E}" type="pres">
      <dgm:prSet presAssocID="{2FF9905C-A459-4A12-81AC-59C72845C6FB}" presName="node" presStyleLbl="node1" presStyleIdx="0" presStyleCnt="8">
        <dgm:presLayoutVars>
          <dgm:bulletEnabled val="1"/>
        </dgm:presLayoutVars>
      </dgm:prSet>
      <dgm:spPr/>
    </dgm:pt>
    <dgm:pt modelId="{E9BFEE0A-3560-40D1-A740-39FAB922041F}" type="pres">
      <dgm:prSet presAssocID="{E59945AD-C419-4C82-AD51-9AE51A6CE016}" presName="sibTrans" presStyleCnt="0"/>
      <dgm:spPr/>
    </dgm:pt>
    <dgm:pt modelId="{FC1C7824-9DB3-4A0D-B0DD-3ABE13EDADE9}" type="pres">
      <dgm:prSet presAssocID="{AECF443C-4A3A-46DF-B24E-E2999F6F11D4}" presName="node" presStyleLbl="node1" presStyleIdx="1" presStyleCnt="8">
        <dgm:presLayoutVars>
          <dgm:bulletEnabled val="1"/>
        </dgm:presLayoutVars>
      </dgm:prSet>
      <dgm:spPr/>
    </dgm:pt>
    <dgm:pt modelId="{45592CEB-55E0-46C1-A854-8F5AF028EE39}" type="pres">
      <dgm:prSet presAssocID="{AF43EF84-DBC1-4B9C-BA02-08321E6A6648}" presName="sibTrans" presStyleCnt="0"/>
      <dgm:spPr/>
    </dgm:pt>
    <dgm:pt modelId="{09F91716-58B1-46E0-B4EC-941CDFBF8281}" type="pres">
      <dgm:prSet presAssocID="{7456E361-277A-4C6D-B41C-A73B2FE886F1}" presName="node" presStyleLbl="node1" presStyleIdx="2" presStyleCnt="8">
        <dgm:presLayoutVars>
          <dgm:bulletEnabled val="1"/>
        </dgm:presLayoutVars>
      </dgm:prSet>
      <dgm:spPr/>
    </dgm:pt>
    <dgm:pt modelId="{3262495B-D1A4-44CA-A859-309CF384D96A}" type="pres">
      <dgm:prSet presAssocID="{0A3B750E-EBAD-4BD6-B763-4B4DA014FDB7}" presName="sibTrans" presStyleCnt="0"/>
      <dgm:spPr/>
    </dgm:pt>
    <dgm:pt modelId="{97FAE6B3-0661-4694-9303-D3EE4E664687}" type="pres">
      <dgm:prSet presAssocID="{07E3F99D-1E00-4CA2-BC6E-BC1D2AAD9B25}" presName="node" presStyleLbl="node1" presStyleIdx="3" presStyleCnt="8">
        <dgm:presLayoutVars>
          <dgm:bulletEnabled val="1"/>
        </dgm:presLayoutVars>
      </dgm:prSet>
      <dgm:spPr/>
    </dgm:pt>
    <dgm:pt modelId="{C9D15BC6-6FFE-406B-B902-1D3952F4A92C}" type="pres">
      <dgm:prSet presAssocID="{3207EE67-3017-4FB2-AF31-5ABF21E493E3}" presName="sibTrans" presStyleCnt="0"/>
      <dgm:spPr/>
    </dgm:pt>
    <dgm:pt modelId="{EA95C763-762B-4D6C-823B-2A0DC93B4F24}" type="pres">
      <dgm:prSet presAssocID="{9FA1294B-C931-4CBD-A385-9CE44641DD3B}" presName="node" presStyleLbl="node1" presStyleIdx="4" presStyleCnt="8">
        <dgm:presLayoutVars>
          <dgm:bulletEnabled val="1"/>
        </dgm:presLayoutVars>
      </dgm:prSet>
      <dgm:spPr/>
    </dgm:pt>
    <dgm:pt modelId="{56E3D2CF-3345-4537-8F0F-2469A5946336}" type="pres">
      <dgm:prSet presAssocID="{CC2ABCE3-793E-461A-BD61-3F08C3EE3EAC}" presName="sibTrans" presStyleCnt="0"/>
      <dgm:spPr/>
    </dgm:pt>
    <dgm:pt modelId="{961A1E73-DB34-4A61-9289-9807B24088C4}" type="pres">
      <dgm:prSet presAssocID="{B3B0BEC2-66B3-4804-87E6-DFA653B36D17}" presName="node" presStyleLbl="node1" presStyleIdx="5" presStyleCnt="8">
        <dgm:presLayoutVars>
          <dgm:bulletEnabled val="1"/>
        </dgm:presLayoutVars>
      </dgm:prSet>
      <dgm:spPr/>
    </dgm:pt>
    <dgm:pt modelId="{199F807E-16D9-4A42-9202-6802941D76A9}" type="pres">
      <dgm:prSet presAssocID="{042AD55A-AE67-4702-A4D1-FBD4DF08C8E9}" presName="sibTrans" presStyleCnt="0"/>
      <dgm:spPr/>
    </dgm:pt>
    <dgm:pt modelId="{54122875-239D-44FE-B59D-99DBEF648017}" type="pres">
      <dgm:prSet presAssocID="{EB196CCC-2559-40D2-87FD-343C18AD8CCC}" presName="node" presStyleLbl="node1" presStyleIdx="6" presStyleCnt="8">
        <dgm:presLayoutVars>
          <dgm:bulletEnabled val="1"/>
        </dgm:presLayoutVars>
      </dgm:prSet>
      <dgm:spPr/>
    </dgm:pt>
    <dgm:pt modelId="{09DA74A6-7D8E-415F-8E52-6F8ABC40C671}" type="pres">
      <dgm:prSet presAssocID="{EF0882D9-D8BE-43FB-A6FB-17B2A1180572}" presName="sibTrans" presStyleCnt="0"/>
      <dgm:spPr/>
    </dgm:pt>
    <dgm:pt modelId="{D5CB94ED-119B-4A83-AFE2-584E6D832230}" type="pres">
      <dgm:prSet presAssocID="{6E092B29-031A-4C6E-B67F-00DC6941A626}" presName="node" presStyleLbl="node1" presStyleIdx="7" presStyleCnt="8">
        <dgm:presLayoutVars>
          <dgm:bulletEnabled val="1"/>
        </dgm:presLayoutVars>
      </dgm:prSet>
      <dgm:spPr/>
    </dgm:pt>
  </dgm:ptLst>
  <dgm:cxnLst>
    <dgm:cxn modelId="{EBF0F50C-4693-459A-9A0E-5CFD10C1BEF1}" type="presOf" srcId="{6E092B29-031A-4C6E-B67F-00DC6941A626}" destId="{D5CB94ED-119B-4A83-AFE2-584E6D832230}" srcOrd="0" destOrd="0" presId="urn:microsoft.com/office/officeart/2005/8/layout/default"/>
    <dgm:cxn modelId="{918B9020-35F0-452E-9437-24D3F581D392}" srcId="{980B5152-3CD5-4CF0-8EB4-F3317441A8E9}" destId="{9FA1294B-C931-4CBD-A385-9CE44641DD3B}" srcOrd="4" destOrd="0" parTransId="{2595E2F9-0EC7-4F33-9BFA-9F4C9ADE0A61}" sibTransId="{CC2ABCE3-793E-461A-BD61-3F08C3EE3EAC}"/>
    <dgm:cxn modelId="{1914975D-6557-47BB-9BDE-FF53CAA127A4}" type="presOf" srcId="{B3B0BEC2-66B3-4804-87E6-DFA653B36D17}" destId="{961A1E73-DB34-4A61-9289-9807B24088C4}" srcOrd="0" destOrd="0" presId="urn:microsoft.com/office/officeart/2005/8/layout/default"/>
    <dgm:cxn modelId="{DDAA0B67-2DFA-4322-A7FD-2460E27A4B51}" type="presOf" srcId="{2FF9905C-A459-4A12-81AC-59C72845C6FB}" destId="{2A361DA3-FE24-4EE0-BDF5-9495CFF1970E}" srcOrd="0" destOrd="0" presId="urn:microsoft.com/office/officeart/2005/8/layout/default"/>
    <dgm:cxn modelId="{9CD80748-81E4-4DF2-A75D-7B8B5CA73871}" srcId="{980B5152-3CD5-4CF0-8EB4-F3317441A8E9}" destId="{07E3F99D-1E00-4CA2-BC6E-BC1D2AAD9B25}" srcOrd="3" destOrd="0" parTransId="{736BACC4-B1F1-4868-86F7-8B93ED95A144}" sibTransId="{3207EE67-3017-4FB2-AF31-5ABF21E493E3}"/>
    <dgm:cxn modelId="{58619948-6246-440A-B8CD-63F53E4CE428}" srcId="{980B5152-3CD5-4CF0-8EB4-F3317441A8E9}" destId="{AECF443C-4A3A-46DF-B24E-E2999F6F11D4}" srcOrd="1" destOrd="0" parTransId="{48941E35-BA0F-4263-8456-647BFFEB68BF}" sibTransId="{AF43EF84-DBC1-4B9C-BA02-08321E6A6648}"/>
    <dgm:cxn modelId="{8E1C054B-298D-406D-AAFF-CDCF9D741D21}" type="presOf" srcId="{AECF443C-4A3A-46DF-B24E-E2999F6F11D4}" destId="{FC1C7824-9DB3-4A0D-B0DD-3ABE13EDADE9}" srcOrd="0" destOrd="0" presId="urn:microsoft.com/office/officeart/2005/8/layout/default"/>
    <dgm:cxn modelId="{C0F74851-B390-42E9-9666-6769BF9D265F}" type="presOf" srcId="{07E3F99D-1E00-4CA2-BC6E-BC1D2AAD9B25}" destId="{97FAE6B3-0661-4694-9303-D3EE4E664687}" srcOrd="0" destOrd="0" presId="urn:microsoft.com/office/officeart/2005/8/layout/default"/>
    <dgm:cxn modelId="{2B598357-53C2-47F7-BF28-E3AFDCEFB6CB}" srcId="{980B5152-3CD5-4CF0-8EB4-F3317441A8E9}" destId="{2FF9905C-A459-4A12-81AC-59C72845C6FB}" srcOrd="0" destOrd="0" parTransId="{EF94D22F-9B76-461F-ADC7-BE3E04EC153C}" sibTransId="{E59945AD-C419-4C82-AD51-9AE51A6CE016}"/>
    <dgm:cxn modelId="{1B953C83-930F-40DB-9C15-85EF51ED41E9}" type="presOf" srcId="{EB196CCC-2559-40D2-87FD-343C18AD8CCC}" destId="{54122875-239D-44FE-B59D-99DBEF648017}" srcOrd="0" destOrd="0" presId="urn:microsoft.com/office/officeart/2005/8/layout/default"/>
    <dgm:cxn modelId="{DF61C085-B820-4730-8158-B0EF74EEE523}" srcId="{980B5152-3CD5-4CF0-8EB4-F3317441A8E9}" destId="{6E092B29-031A-4C6E-B67F-00DC6941A626}" srcOrd="7" destOrd="0" parTransId="{52F746B3-41DA-4A34-9D3F-74AF0C4D2CCB}" sibTransId="{EDF18904-7617-47CC-96A2-6DDCE875E251}"/>
    <dgm:cxn modelId="{923A079C-F92A-43FF-9731-40BE113A2FE3}" type="presOf" srcId="{980B5152-3CD5-4CF0-8EB4-F3317441A8E9}" destId="{C39DA2F0-0720-41BC-8DB6-91FDDE952135}" srcOrd="0" destOrd="0" presId="urn:microsoft.com/office/officeart/2005/8/layout/default"/>
    <dgm:cxn modelId="{F486709C-57CD-47E7-9DB1-81636B2A85AB}" srcId="{980B5152-3CD5-4CF0-8EB4-F3317441A8E9}" destId="{EB196CCC-2559-40D2-87FD-343C18AD8CCC}" srcOrd="6" destOrd="0" parTransId="{CAB57C71-3BFB-4844-9660-6429F8DB76D5}" sibTransId="{EF0882D9-D8BE-43FB-A6FB-17B2A1180572}"/>
    <dgm:cxn modelId="{242C83C6-76E1-4A95-94B8-DF2E7F738DFD}" type="presOf" srcId="{9FA1294B-C931-4CBD-A385-9CE44641DD3B}" destId="{EA95C763-762B-4D6C-823B-2A0DC93B4F24}" srcOrd="0" destOrd="0" presId="urn:microsoft.com/office/officeart/2005/8/layout/default"/>
    <dgm:cxn modelId="{865FD1CE-B5B4-44F5-A6FB-39B65D5DDD72}" srcId="{980B5152-3CD5-4CF0-8EB4-F3317441A8E9}" destId="{B3B0BEC2-66B3-4804-87E6-DFA653B36D17}" srcOrd="5" destOrd="0" parTransId="{E65018D1-E849-4C06-9493-739D74C2806E}" sibTransId="{042AD55A-AE67-4702-A4D1-FBD4DF08C8E9}"/>
    <dgm:cxn modelId="{0A269ADD-B361-4F18-A2FF-A09EF86073AF}" srcId="{980B5152-3CD5-4CF0-8EB4-F3317441A8E9}" destId="{7456E361-277A-4C6D-B41C-A73B2FE886F1}" srcOrd="2" destOrd="0" parTransId="{542BF9D7-296C-45C9-9E6B-2293F2B7DCE4}" sibTransId="{0A3B750E-EBAD-4BD6-B763-4B4DA014FDB7}"/>
    <dgm:cxn modelId="{D8060BE8-476E-4A85-BEDD-91B26C9F2207}" type="presOf" srcId="{7456E361-277A-4C6D-B41C-A73B2FE886F1}" destId="{09F91716-58B1-46E0-B4EC-941CDFBF8281}" srcOrd="0" destOrd="0" presId="urn:microsoft.com/office/officeart/2005/8/layout/default"/>
    <dgm:cxn modelId="{CDD818BB-534E-42C9-9F74-44228B600BA8}" type="presParOf" srcId="{C39DA2F0-0720-41BC-8DB6-91FDDE952135}" destId="{2A361DA3-FE24-4EE0-BDF5-9495CFF1970E}" srcOrd="0" destOrd="0" presId="urn:microsoft.com/office/officeart/2005/8/layout/default"/>
    <dgm:cxn modelId="{1225C734-80A8-4C40-9232-7AE742C81561}" type="presParOf" srcId="{C39DA2F0-0720-41BC-8DB6-91FDDE952135}" destId="{E9BFEE0A-3560-40D1-A740-39FAB922041F}" srcOrd="1" destOrd="0" presId="urn:microsoft.com/office/officeart/2005/8/layout/default"/>
    <dgm:cxn modelId="{6BDF6B8E-09EB-4D59-BFE7-01F5FBB2AE8E}" type="presParOf" srcId="{C39DA2F0-0720-41BC-8DB6-91FDDE952135}" destId="{FC1C7824-9DB3-4A0D-B0DD-3ABE13EDADE9}" srcOrd="2" destOrd="0" presId="urn:microsoft.com/office/officeart/2005/8/layout/default"/>
    <dgm:cxn modelId="{AE233F16-4B12-4F3B-9504-3888D47D5BA8}" type="presParOf" srcId="{C39DA2F0-0720-41BC-8DB6-91FDDE952135}" destId="{45592CEB-55E0-46C1-A854-8F5AF028EE39}" srcOrd="3" destOrd="0" presId="urn:microsoft.com/office/officeart/2005/8/layout/default"/>
    <dgm:cxn modelId="{BD6D0461-ADB7-4579-9533-0E4733A2A3B7}" type="presParOf" srcId="{C39DA2F0-0720-41BC-8DB6-91FDDE952135}" destId="{09F91716-58B1-46E0-B4EC-941CDFBF8281}" srcOrd="4" destOrd="0" presId="urn:microsoft.com/office/officeart/2005/8/layout/default"/>
    <dgm:cxn modelId="{2D40E84B-708F-45F2-96AA-02F2ED3FE1D3}" type="presParOf" srcId="{C39DA2F0-0720-41BC-8DB6-91FDDE952135}" destId="{3262495B-D1A4-44CA-A859-309CF384D96A}" srcOrd="5" destOrd="0" presId="urn:microsoft.com/office/officeart/2005/8/layout/default"/>
    <dgm:cxn modelId="{28D52EFE-E8CF-49DA-995C-77355F72CA85}" type="presParOf" srcId="{C39DA2F0-0720-41BC-8DB6-91FDDE952135}" destId="{97FAE6B3-0661-4694-9303-D3EE4E664687}" srcOrd="6" destOrd="0" presId="urn:microsoft.com/office/officeart/2005/8/layout/default"/>
    <dgm:cxn modelId="{2B3FE88D-CBB0-448B-A303-DE301BAE3D56}" type="presParOf" srcId="{C39DA2F0-0720-41BC-8DB6-91FDDE952135}" destId="{C9D15BC6-6FFE-406B-B902-1D3952F4A92C}" srcOrd="7" destOrd="0" presId="urn:microsoft.com/office/officeart/2005/8/layout/default"/>
    <dgm:cxn modelId="{9913EC90-4319-4B36-A9BC-C7F922685273}" type="presParOf" srcId="{C39DA2F0-0720-41BC-8DB6-91FDDE952135}" destId="{EA95C763-762B-4D6C-823B-2A0DC93B4F24}" srcOrd="8" destOrd="0" presId="urn:microsoft.com/office/officeart/2005/8/layout/default"/>
    <dgm:cxn modelId="{B8FEE3BA-A8D4-434E-B962-C38F59DD1DCC}" type="presParOf" srcId="{C39DA2F0-0720-41BC-8DB6-91FDDE952135}" destId="{56E3D2CF-3345-4537-8F0F-2469A5946336}" srcOrd="9" destOrd="0" presId="urn:microsoft.com/office/officeart/2005/8/layout/default"/>
    <dgm:cxn modelId="{B34682CD-0CB1-408D-A7FF-56F5D5FEEA04}" type="presParOf" srcId="{C39DA2F0-0720-41BC-8DB6-91FDDE952135}" destId="{961A1E73-DB34-4A61-9289-9807B24088C4}" srcOrd="10" destOrd="0" presId="urn:microsoft.com/office/officeart/2005/8/layout/default"/>
    <dgm:cxn modelId="{60112D61-DBFE-43BE-A716-AD2DF9D92544}" type="presParOf" srcId="{C39DA2F0-0720-41BC-8DB6-91FDDE952135}" destId="{199F807E-16D9-4A42-9202-6802941D76A9}" srcOrd="11" destOrd="0" presId="urn:microsoft.com/office/officeart/2005/8/layout/default"/>
    <dgm:cxn modelId="{3B71AFD9-82AA-4A1E-86A7-C2E87E4045E3}" type="presParOf" srcId="{C39DA2F0-0720-41BC-8DB6-91FDDE952135}" destId="{54122875-239D-44FE-B59D-99DBEF648017}" srcOrd="12" destOrd="0" presId="urn:microsoft.com/office/officeart/2005/8/layout/default"/>
    <dgm:cxn modelId="{A8438743-F9D7-42C7-9B8E-A43C9CD11FD2}" type="presParOf" srcId="{C39DA2F0-0720-41BC-8DB6-91FDDE952135}" destId="{09DA74A6-7D8E-415F-8E52-6F8ABC40C671}" srcOrd="13" destOrd="0" presId="urn:microsoft.com/office/officeart/2005/8/layout/default"/>
    <dgm:cxn modelId="{C92525AF-A1FF-4AEF-A91A-76F46D351987}" type="presParOf" srcId="{C39DA2F0-0720-41BC-8DB6-91FDDE952135}" destId="{D5CB94ED-119B-4A83-AFE2-584E6D832230}"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4D9032-3E34-475A-B34F-43807FC962C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2DFF4C7-44B2-4DE1-A6B1-3C4059CBF20B}">
      <dgm:prSet/>
      <dgm:spPr/>
      <dgm:t>
        <a:bodyPr/>
        <a:lstStyle/>
        <a:p>
          <a:pPr>
            <a:defRPr cap="all"/>
          </a:pPr>
          <a:r>
            <a:rPr lang="tr-TR" b="0" i="0"/>
            <a:t>Simple Linear Regression(Basit Doğrusal Regresyon)</a:t>
          </a:r>
          <a:endParaRPr lang="en-US"/>
        </a:p>
      </dgm:t>
    </dgm:pt>
    <dgm:pt modelId="{8BE399E6-B381-4074-8D5A-CF8994D8B61A}" type="parTrans" cxnId="{C9E665FB-F632-4944-BD0E-322927DF040D}">
      <dgm:prSet/>
      <dgm:spPr/>
      <dgm:t>
        <a:bodyPr/>
        <a:lstStyle/>
        <a:p>
          <a:endParaRPr lang="en-US"/>
        </a:p>
      </dgm:t>
    </dgm:pt>
    <dgm:pt modelId="{6AD7E3C6-A68A-456B-8AC2-784E7F652BCC}" type="sibTrans" cxnId="{C9E665FB-F632-4944-BD0E-322927DF040D}">
      <dgm:prSet/>
      <dgm:spPr/>
      <dgm:t>
        <a:bodyPr/>
        <a:lstStyle/>
        <a:p>
          <a:endParaRPr lang="en-US"/>
        </a:p>
      </dgm:t>
    </dgm:pt>
    <dgm:pt modelId="{B867CE11-00B0-467A-AFA5-A5633CEC74C4}">
      <dgm:prSet/>
      <dgm:spPr/>
      <dgm:t>
        <a:bodyPr/>
        <a:lstStyle/>
        <a:p>
          <a:pPr>
            <a:defRPr cap="all"/>
          </a:pPr>
          <a:r>
            <a:rPr lang="tr-TR" b="0" i="0"/>
            <a:t>Polynomial Regression(Polinom Regresyon)</a:t>
          </a:r>
          <a:endParaRPr lang="en-US"/>
        </a:p>
      </dgm:t>
    </dgm:pt>
    <dgm:pt modelId="{4E8E2159-5E55-4F6B-87C1-A64286D7758D}" type="parTrans" cxnId="{18C597B2-E7BA-4673-8718-F2320B1B7B8F}">
      <dgm:prSet/>
      <dgm:spPr/>
      <dgm:t>
        <a:bodyPr/>
        <a:lstStyle/>
        <a:p>
          <a:endParaRPr lang="en-US"/>
        </a:p>
      </dgm:t>
    </dgm:pt>
    <dgm:pt modelId="{6EA17F6C-045B-4A6A-9C86-7AF0A114DE95}" type="sibTrans" cxnId="{18C597B2-E7BA-4673-8718-F2320B1B7B8F}">
      <dgm:prSet/>
      <dgm:spPr/>
      <dgm:t>
        <a:bodyPr/>
        <a:lstStyle/>
        <a:p>
          <a:endParaRPr lang="en-US"/>
        </a:p>
      </dgm:t>
    </dgm:pt>
    <dgm:pt modelId="{BE313E44-9265-48AF-9DDD-02537D762C8D}">
      <dgm:prSet/>
      <dgm:spPr/>
      <dgm:t>
        <a:bodyPr/>
        <a:lstStyle/>
        <a:p>
          <a:pPr>
            <a:defRPr cap="all"/>
          </a:pPr>
          <a:r>
            <a:rPr lang="tr-TR" b="0" i="0"/>
            <a:t>Support Vector Regression(Destek Vektör Regresyonu)</a:t>
          </a:r>
          <a:endParaRPr lang="en-US"/>
        </a:p>
      </dgm:t>
    </dgm:pt>
    <dgm:pt modelId="{A5858EE0-2525-469F-837B-1D0E86D5D57E}" type="parTrans" cxnId="{2D58522C-BD7F-4B0F-B2C4-9929CD815B68}">
      <dgm:prSet/>
      <dgm:spPr/>
      <dgm:t>
        <a:bodyPr/>
        <a:lstStyle/>
        <a:p>
          <a:endParaRPr lang="en-US"/>
        </a:p>
      </dgm:t>
    </dgm:pt>
    <dgm:pt modelId="{17EAC5CE-A470-48D6-999C-F2DFB36DB8E4}" type="sibTrans" cxnId="{2D58522C-BD7F-4B0F-B2C4-9929CD815B68}">
      <dgm:prSet/>
      <dgm:spPr/>
      <dgm:t>
        <a:bodyPr/>
        <a:lstStyle/>
        <a:p>
          <a:endParaRPr lang="en-US"/>
        </a:p>
      </dgm:t>
    </dgm:pt>
    <dgm:pt modelId="{25B783E6-5A75-4252-AE0B-188B48B024A7}">
      <dgm:prSet/>
      <dgm:spPr/>
      <dgm:t>
        <a:bodyPr/>
        <a:lstStyle/>
        <a:p>
          <a:pPr>
            <a:defRPr cap="all"/>
          </a:pPr>
          <a:r>
            <a:rPr lang="tr-TR" b="0" i="0"/>
            <a:t>Decision Tree Regression(Karar Ağacı)</a:t>
          </a:r>
          <a:endParaRPr lang="en-US"/>
        </a:p>
      </dgm:t>
    </dgm:pt>
    <dgm:pt modelId="{A3CB62EE-B412-4243-9977-0B428D034052}" type="parTrans" cxnId="{7C59E7D3-0F31-4E06-831D-A4F951A8E2D8}">
      <dgm:prSet/>
      <dgm:spPr/>
      <dgm:t>
        <a:bodyPr/>
        <a:lstStyle/>
        <a:p>
          <a:endParaRPr lang="en-US"/>
        </a:p>
      </dgm:t>
    </dgm:pt>
    <dgm:pt modelId="{FB956E1D-D698-476F-9C92-91A86E69C670}" type="sibTrans" cxnId="{7C59E7D3-0F31-4E06-831D-A4F951A8E2D8}">
      <dgm:prSet/>
      <dgm:spPr/>
      <dgm:t>
        <a:bodyPr/>
        <a:lstStyle/>
        <a:p>
          <a:endParaRPr lang="en-US"/>
        </a:p>
      </dgm:t>
    </dgm:pt>
    <dgm:pt modelId="{07743689-3776-4D60-B41B-1C938F92CDB6}">
      <dgm:prSet/>
      <dgm:spPr/>
      <dgm:t>
        <a:bodyPr/>
        <a:lstStyle/>
        <a:p>
          <a:pPr>
            <a:defRPr cap="all"/>
          </a:pPr>
          <a:r>
            <a:rPr lang="tr-TR" b="0" i="0"/>
            <a:t>Random Forest Regression(Rasgele Orman Regresyonu)</a:t>
          </a:r>
          <a:endParaRPr lang="en-US"/>
        </a:p>
      </dgm:t>
    </dgm:pt>
    <dgm:pt modelId="{995EB9FC-06EC-4D19-8F4B-9563E9E7D654}" type="parTrans" cxnId="{5AA017A7-1960-4491-B059-A2BE381BDC5C}">
      <dgm:prSet/>
      <dgm:spPr/>
      <dgm:t>
        <a:bodyPr/>
        <a:lstStyle/>
        <a:p>
          <a:endParaRPr lang="en-US"/>
        </a:p>
      </dgm:t>
    </dgm:pt>
    <dgm:pt modelId="{265BC2F1-8AF3-42F1-B145-6C423D03DA99}" type="sibTrans" cxnId="{5AA017A7-1960-4491-B059-A2BE381BDC5C}">
      <dgm:prSet/>
      <dgm:spPr/>
      <dgm:t>
        <a:bodyPr/>
        <a:lstStyle/>
        <a:p>
          <a:endParaRPr lang="en-US"/>
        </a:p>
      </dgm:t>
    </dgm:pt>
    <dgm:pt modelId="{E2CE00D7-56C4-47D5-90A0-1E2D6517DA79}" type="pres">
      <dgm:prSet presAssocID="{4F4D9032-3E34-475A-B34F-43807FC962C4}" presName="root" presStyleCnt="0">
        <dgm:presLayoutVars>
          <dgm:dir/>
          <dgm:resizeHandles val="exact"/>
        </dgm:presLayoutVars>
      </dgm:prSet>
      <dgm:spPr/>
    </dgm:pt>
    <dgm:pt modelId="{9EF40E34-AF6E-41BE-8115-C329DD8CBA40}" type="pres">
      <dgm:prSet presAssocID="{92DFF4C7-44B2-4DE1-A6B1-3C4059CBF20B}" presName="compNode" presStyleCnt="0"/>
      <dgm:spPr/>
    </dgm:pt>
    <dgm:pt modelId="{86681DEB-3290-431F-9C33-E3D874BC69F5}" type="pres">
      <dgm:prSet presAssocID="{92DFF4C7-44B2-4DE1-A6B1-3C4059CBF20B}" presName="iconBgRect" presStyleLbl="bgShp" presStyleIdx="0" presStyleCnt="5"/>
      <dgm:spPr/>
    </dgm:pt>
    <dgm:pt modelId="{C5C639F4-6FC6-49C5-ABC8-B0C36EA69B09}" type="pres">
      <dgm:prSet presAssocID="{92DFF4C7-44B2-4DE1-A6B1-3C4059CBF20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lge"/>
        </a:ext>
      </dgm:extLst>
    </dgm:pt>
    <dgm:pt modelId="{6E84A6D8-98B5-47E7-8D9D-94B1462D2DE7}" type="pres">
      <dgm:prSet presAssocID="{92DFF4C7-44B2-4DE1-A6B1-3C4059CBF20B}" presName="spaceRect" presStyleCnt="0"/>
      <dgm:spPr/>
    </dgm:pt>
    <dgm:pt modelId="{8B573072-875C-49DC-ACA8-264878B20314}" type="pres">
      <dgm:prSet presAssocID="{92DFF4C7-44B2-4DE1-A6B1-3C4059CBF20B}" presName="textRect" presStyleLbl="revTx" presStyleIdx="0" presStyleCnt="5">
        <dgm:presLayoutVars>
          <dgm:chMax val="1"/>
          <dgm:chPref val="1"/>
        </dgm:presLayoutVars>
      </dgm:prSet>
      <dgm:spPr/>
    </dgm:pt>
    <dgm:pt modelId="{FDA7651D-6C3D-4474-9EEC-649E0A183AE0}" type="pres">
      <dgm:prSet presAssocID="{6AD7E3C6-A68A-456B-8AC2-784E7F652BCC}" presName="sibTrans" presStyleCnt="0"/>
      <dgm:spPr/>
    </dgm:pt>
    <dgm:pt modelId="{1AFFD173-AC75-4E72-91EF-5568BBE31DC6}" type="pres">
      <dgm:prSet presAssocID="{B867CE11-00B0-467A-AFA5-A5633CEC74C4}" presName="compNode" presStyleCnt="0"/>
      <dgm:spPr/>
    </dgm:pt>
    <dgm:pt modelId="{969E1163-62AB-4D49-8494-953883CE5AA0}" type="pres">
      <dgm:prSet presAssocID="{B867CE11-00B0-467A-AFA5-A5633CEC74C4}" presName="iconBgRect" presStyleLbl="bgShp" presStyleIdx="1" presStyleCnt="5"/>
      <dgm:spPr/>
    </dgm:pt>
    <dgm:pt modelId="{847B1A35-44C2-46BD-A6FE-87F389F04FA1}" type="pres">
      <dgm:prSet presAssocID="{B867CE11-00B0-467A-AFA5-A5633CEC74C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ematik"/>
        </a:ext>
      </dgm:extLst>
    </dgm:pt>
    <dgm:pt modelId="{68D5E23E-AC5D-4C3A-A91E-6FE1CF4CB6A4}" type="pres">
      <dgm:prSet presAssocID="{B867CE11-00B0-467A-AFA5-A5633CEC74C4}" presName="spaceRect" presStyleCnt="0"/>
      <dgm:spPr/>
    </dgm:pt>
    <dgm:pt modelId="{30AB4AE8-11B2-4DF2-A658-4370E53992DB}" type="pres">
      <dgm:prSet presAssocID="{B867CE11-00B0-467A-AFA5-A5633CEC74C4}" presName="textRect" presStyleLbl="revTx" presStyleIdx="1" presStyleCnt="5">
        <dgm:presLayoutVars>
          <dgm:chMax val="1"/>
          <dgm:chPref val="1"/>
        </dgm:presLayoutVars>
      </dgm:prSet>
      <dgm:spPr/>
    </dgm:pt>
    <dgm:pt modelId="{F29528DA-2230-4562-B828-229F10B61031}" type="pres">
      <dgm:prSet presAssocID="{6EA17F6C-045B-4A6A-9C86-7AF0A114DE95}" presName="sibTrans" presStyleCnt="0"/>
      <dgm:spPr/>
    </dgm:pt>
    <dgm:pt modelId="{7E43FE6C-4481-4FB5-AE3F-E33764C2ED8E}" type="pres">
      <dgm:prSet presAssocID="{BE313E44-9265-48AF-9DDD-02537D762C8D}" presName="compNode" presStyleCnt="0"/>
      <dgm:spPr/>
    </dgm:pt>
    <dgm:pt modelId="{EF461CD6-DC9B-4912-9CDD-5BC6E403FED9}" type="pres">
      <dgm:prSet presAssocID="{BE313E44-9265-48AF-9DDD-02537D762C8D}" presName="iconBgRect" presStyleLbl="bgShp" presStyleIdx="2" presStyleCnt="5"/>
      <dgm:spPr/>
    </dgm:pt>
    <dgm:pt modelId="{33FC6886-1DF9-49EF-9EF3-5841DB65FAED}" type="pres">
      <dgm:prSet presAssocID="{BE313E44-9265-48AF-9DDD-02537D762C8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lgisayar"/>
        </a:ext>
      </dgm:extLst>
    </dgm:pt>
    <dgm:pt modelId="{EF159286-457D-499B-B04D-D90AAEB6EA01}" type="pres">
      <dgm:prSet presAssocID="{BE313E44-9265-48AF-9DDD-02537D762C8D}" presName="spaceRect" presStyleCnt="0"/>
      <dgm:spPr/>
    </dgm:pt>
    <dgm:pt modelId="{9976A4E8-21EB-485C-B52A-E69996B1B0E3}" type="pres">
      <dgm:prSet presAssocID="{BE313E44-9265-48AF-9DDD-02537D762C8D}" presName="textRect" presStyleLbl="revTx" presStyleIdx="2" presStyleCnt="5">
        <dgm:presLayoutVars>
          <dgm:chMax val="1"/>
          <dgm:chPref val="1"/>
        </dgm:presLayoutVars>
      </dgm:prSet>
      <dgm:spPr/>
    </dgm:pt>
    <dgm:pt modelId="{A7D3A8ED-9642-4878-99D9-75831D45225F}" type="pres">
      <dgm:prSet presAssocID="{17EAC5CE-A470-48D6-999C-F2DFB36DB8E4}" presName="sibTrans" presStyleCnt="0"/>
      <dgm:spPr/>
    </dgm:pt>
    <dgm:pt modelId="{72133C78-B539-4FDF-8495-F7FAD011847E}" type="pres">
      <dgm:prSet presAssocID="{25B783E6-5A75-4252-AE0B-188B48B024A7}" presName="compNode" presStyleCnt="0"/>
      <dgm:spPr/>
    </dgm:pt>
    <dgm:pt modelId="{A0690381-4F8E-4442-88E2-7EB9F521F665}" type="pres">
      <dgm:prSet presAssocID="{25B783E6-5A75-4252-AE0B-188B48B024A7}" presName="iconBgRect" presStyleLbl="bgShp" presStyleIdx="3" presStyleCnt="5"/>
      <dgm:spPr/>
    </dgm:pt>
    <dgm:pt modelId="{2868E72D-0ACD-4CF6-BD64-153E25FD7436}" type="pres">
      <dgm:prSet presAssocID="{25B783E6-5A75-4252-AE0B-188B48B024A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278114CD-5E49-48BA-BD2B-FF4F43175024}" type="pres">
      <dgm:prSet presAssocID="{25B783E6-5A75-4252-AE0B-188B48B024A7}" presName="spaceRect" presStyleCnt="0"/>
      <dgm:spPr/>
    </dgm:pt>
    <dgm:pt modelId="{AFDB44EC-4E7B-4ACE-9884-5B260A373A6D}" type="pres">
      <dgm:prSet presAssocID="{25B783E6-5A75-4252-AE0B-188B48B024A7}" presName="textRect" presStyleLbl="revTx" presStyleIdx="3" presStyleCnt="5">
        <dgm:presLayoutVars>
          <dgm:chMax val="1"/>
          <dgm:chPref val="1"/>
        </dgm:presLayoutVars>
      </dgm:prSet>
      <dgm:spPr/>
    </dgm:pt>
    <dgm:pt modelId="{8BA6CD6A-F6A0-4E76-AA17-DB36CA485190}" type="pres">
      <dgm:prSet presAssocID="{FB956E1D-D698-476F-9C92-91A86E69C670}" presName="sibTrans" presStyleCnt="0"/>
      <dgm:spPr/>
    </dgm:pt>
    <dgm:pt modelId="{37ACAED7-B9C4-4684-B6FF-881E46A930B9}" type="pres">
      <dgm:prSet presAssocID="{07743689-3776-4D60-B41B-1C938F92CDB6}" presName="compNode" presStyleCnt="0"/>
      <dgm:spPr/>
    </dgm:pt>
    <dgm:pt modelId="{CB617B45-FC83-4E16-8E61-79C77E3299BD}" type="pres">
      <dgm:prSet presAssocID="{07743689-3776-4D60-B41B-1C938F92CDB6}" presName="iconBgRect" presStyleLbl="bgShp" presStyleIdx="4" presStyleCnt="5"/>
      <dgm:spPr/>
    </dgm:pt>
    <dgm:pt modelId="{4D92CE1F-1D08-4784-B4C5-A9CC3A63A589}" type="pres">
      <dgm:prSet presAssocID="{07743689-3776-4D60-B41B-1C938F92CDB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rest scene"/>
        </a:ext>
      </dgm:extLst>
    </dgm:pt>
    <dgm:pt modelId="{B4DA4F6C-6DEC-4E8B-9397-13EA89C5722B}" type="pres">
      <dgm:prSet presAssocID="{07743689-3776-4D60-B41B-1C938F92CDB6}" presName="spaceRect" presStyleCnt="0"/>
      <dgm:spPr/>
    </dgm:pt>
    <dgm:pt modelId="{FB15B95A-2077-4578-88BC-A969182366AD}" type="pres">
      <dgm:prSet presAssocID="{07743689-3776-4D60-B41B-1C938F92CDB6}" presName="textRect" presStyleLbl="revTx" presStyleIdx="4" presStyleCnt="5">
        <dgm:presLayoutVars>
          <dgm:chMax val="1"/>
          <dgm:chPref val="1"/>
        </dgm:presLayoutVars>
      </dgm:prSet>
      <dgm:spPr/>
    </dgm:pt>
  </dgm:ptLst>
  <dgm:cxnLst>
    <dgm:cxn modelId="{C63CD50F-C40F-46A5-8AAC-7DD4E5CBB486}" type="presOf" srcId="{25B783E6-5A75-4252-AE0B-188B48B024A7}" destId="{AFDB44EC-4E7B-4ACE-9884-5B260A373A6D}" srcOrd="0" destOrd="0" presId="urn:microsoft.com/office/officeart/2018/5/layout/IconCircleLabelList"/>
    <dgm:cxn modelId="{03A0D725-1E7D-4BD9-98AA-42ECCF1FEAAF}" type="presOf" srcId="{BE313E44-9265-48AF-9DDD-02537D762C8D}" destId="{9976A4E8-21EB-485C-B52A-E69996B1B0E3}" srcOrd="0" destOrd="0" presId="urn:microsoft.com/office/officeart/2018/5/layout/IconCircleLabelList"/>
    <dgm:cxn modelId="{2D58522C-BD7F-4B0F-B2C4-9929CD815B68}" srcId="{4F4D9032-3E34-475A-B34F-43807FC962C4}" destId="{BE313E44-9265-48AF-9DDD-02537D762C8D}" srcOrd="2" destOrd="0" parTransId="{A5858EE0-2525-469F-837B-1D0E86D5D57E}" sibTransId="{17EAC5CE-A470-48D6-999C-F2DFB36DB8E4}"/>
    <dgm:cxn modelId="{D024AE78-8C0B-4AEF-90AF-7661E6C76F3F}" type="presOf" srcId="{92DFF4C7-44B2-4DE1-A6B1-3C4059CBF20B}" destId="{8B573072-875C-49DC-ACA8-264878B20314}" srcOrd="0" destOrd="0" presId="urn:microsoft.com/office/officeart/2018/5/layout/IconCircleLabelList"/>
    <dgm:cxn modelId="{5AA017A7-1960-4491-B059-A2BE381BDC5C}" srcId="{4F4D9032-3E34-475A-B34F-43807FC962C4}" destId="{07743689-3776-4D60-B41B-1C938F92CDB6}" srcOrd="4" destOrd="0" parTransId="{995EB9FC-06EC-4D19-8F4B-9563E9E7D654}" sibTransId="{265BC2F1-8AF3-42F1-B145-6C423D03DA99}"/>
    <dgm:cxn modelId="{18C597B2-E7BA-4673-8718-F2320B1B7B8F}" srcId="{4F4D9032-3E34-475A-B34F-43807FC962C4}" destId="{B867CE11-00B0-467A-AFA5-A5633CEC74C4}" srcOrd="1" destOrd="0" parTransId="{4E8E2159-5E55-4F6B-87C1-A64286D7758D}" sibTransId="{6EA17F6C-045B-4A6A-9C86-7AF0A114DE95}"/>
    <dgm:cxn modelId="{3189FAC2-376D-4AD3-A0CE-7E1B1EB18BCA}" type="presOf" srcId="{B867CE11-00B0-467A-AFA5-A5633CEC74C4}" destId="{30AB4AE8-11B2-4DF2-A658-4370E53992DB}" srcOrd="0" destOrd="0" presId="urn:microsoft.com/office/officeart/2018/5/layout/IconCircleLabelList"/>
    <dgm:cxn modelId="{7C59E7D3-0F31-4E06-831D-A4F951A8E2D8}" srcId="{4F4D9032-3E34-475A-B34F-43807FC962C4}" destId="{25B783E6-5A75-4252-AE0B-188B48B024A7}" srcOrd="3" destOrd="0" parTransId="{A3CB62EE-B412-4243-9977-0B428D034052}" sibTransId="{FB956E1D-D698-476F-9C92-91A86E69C670}"/>
    <dgm:cxn modelId="{C9B602F5-0F3D-4AF8-870F-61C1137DD3D1}" type="presOf" srcId="{07743689-3776-4D60-B41B-1C938F92CDB6}" destId="{FB15B95A-2077-4578-88BC-A969182366AD}" srcOrd="0" destOrd="0" presId="urn:microsoft.com/office/officeart/2018/5/layout/IconCircleLabelList"/>
    <dgm:cxn modelId="{C9E665FB-F632-4944-BD0E-322927DF040D}" srcId="{4F4D9032-3E34-475A-B34F-43807FC962C4}" destId="{92DFF4C7-44B2-4DE1-A6B1-3C4059CBF20B}" srcOrd="0" destOrd="0" parTransId="{8BE399E6-B381-4074-8D5A-CF8994D8B61A}" sibTransId="{6AD7E3C6-A68A-456B-8AC2-784E7F652BCC}"/>
    <dgm:cxn modelId="{7C2950FF-5AF8-4BF7-A8AE-087808A6E117}" type="presOf" srcId="{4F4D9032-3E34-475A-B34F-43807FC962C4}" destId="{E2CE00D7-56C4-47D5-90A0-1E2D6517DA79}" srcOrd="0" destOrd="0" presId="urn:microsoft.com/office/officeart/2018/5/layout/IconCircleLabelList"/>
    <dgm:cxn modelId="{FA56DAA0-FC39-4135-B8FC-1CEE4D33F6B8}" type="presParOf" srcId="{E2CE00D7-56C4-47D5-90A0-1E2D6517DA79}" destId="{9EF40E34-AF6E-41BE-8115-C329DD8CBA40}" srcOrd="0" destOrd="0" presId="urn:microsoft.com/office/officeart/2018/5/layout/IconCircleLabelList"/>
    <dgm:cxn modelId="{67EB2298-C023-4BED-B325-9B6B7AF12E40}" type="presParOf" srcId="{9EF40E34-AF6E-41BE-8115-C329DD8CBA40}" destId="{86681DEB-3290-431F-9C33-E3D874BC69F5}" srcOrd="0" destOrd="0" presId="urn:microsoft.com/office/officeart/2018/5/layout/IconCircleLabelList"/>
    <dgm:cxn modelId="{BB3C0E9A-44A4-4EAF-ABAC-FE35B92A590E}" type="presParOf" srcId="{9EF40E34-AF6E-41BE-8115-C329DD8CBA40}" destId="{C5C639F4-6FC6-49C5-ABC8-B0C36EA69B09}" srcOrd="1" destOrd="0" presId="urn:microsoft.com/office/officeart/2018/5/layout/IconCircleLabelList"/>
    <dgm:cxn modelId="{E7B47306-8C13-49DA-9D1C-02D5159FFA43}" type="presParOf" srcId="{9EF40E34-AF6E-41BE-8115-C329DD8CBA40}" destId="{6E84A6D8-98B5-47E7-8D9D-94B1462D2DE7}" srcOrd="2" destOrd="0" presId="urn:microsoft.com/office/officeart/2018/5/layout/IconCircleLabelList"/>
    <dgm:cxn modelId="{E5B15FAA-79B4-486B-8D66-8BA7A4CAD8FA}" type="presParOf" srcId="{9EF40E34-AF6E-41BE-8115-C329DD8CBA40}" destId="{8B573072-875C-49DC-ACA8-264878B20314}" srcOrd="3" destOrd="0" presId="urn:microsoft.com/office/officeart/2018/5/layout/IconCircleLabelList"/>
    <dgm:cxn modelId="{2878394A-38DC-49AE-9A23-8A72A86B2CFA}" type="presParOf" srcId="{E2CE00D7-56C4-47D5-90A0-1E2D6517DA79}" destId="{FDA7651D-6C3D-4474-9EEC-649E0A183AE0}" srcOrd="1" destOrd="0" presId="urn:microsoft.com/office/officeart/2018/5/layout/IconCircleLabelList"/>
    <dgm:cxn modelId="{F09BDA14-033C-45BF-8EC4-F30EC0A3A74F}" type="presParOf" srcId="{E2CE00D7-56C4-47D5-90A0-1E2D6517DA79}" destId="{1AFFD173-AC75-4E72-91EF-5568BBE31DC6}" srcOrd="2" destOrd="0" presId="urn:microsoft.com/office/officeart/2018/5/layout/IconCircleLabelList"/>
    <dgm:cxn modelId="{825BAF7C-46B7-4C64-A373-43BCBB3F583D}" type="presParOf" srcId="{1AFFD173-AC75-4E72-91EF-5568BBE31DC6}" destId="{969E1163-62AB-4D49-8494-953883CE5AA0}" srcOrd="0" destOrd="0" presId="urn:microsoft.com/office/officeart/2018/5/layout/IconCircleLabelList"/>
    <dgm:cxn modelId="{410450B7-C08F-47C5-B086-80504B238678}" type="presParOf" srcId="{1AFFD173-AC75-4E72-91EF-5568BBE31DC6}" destId="{847B1A35-44C2-46BD-A6FE-87F389F04FA1}" srcOrd="1" destOrd="0" presId="urn:microsoft.com/office/officeart/2018/5/layout/IconCircleLabelList"/>
    <dgm:cxn modelId="{AD305D74-A561-4D0A-AC8D-A063F6A3233A}" type="presParOf" srcId="{1AFFD173-AC75-4E72-91EF-5568BBE31DC6}" destId="{68D5E23E-AC5D-4C3A-A91E-6FE1CF4CB6A4}" srcOrd="2" destOrd="0" presId="urn:microsoft.com/office/officeart/2018/5/layout/IconCircleLabelList"/>
    <dgm:cxn modelId="{E6D2617C-DC56-4483-8019-9E803A2DE832}" type="presParOf" srcId="{1AFFD173-AC75-4E72-91EF-5568BBE31DC6}" destId="{30AB4AE8-11B2-4DF2-A658-4370E53992DB}" srcOrd="3" destOrd="0" presId="urn:microsoft.com/office/officeart/2018/5/layout/IconCircleLabelList"/>
    <dgm:cxn modelId="{1BFD44B3-F3BB-41A2-80D8-CB61932B9C3E}" type="presParOf" srcId="{E2CE00D7-56C4-47D5-90A0-1E2D6517DA79}" destId="{F29528DA-2230-4562-B828-229F10B61031}" srcOrd="3" destOrd="0" presId="urn:microsoft.com/office/officeart/2018/5/layout/IconCircleLabelList"/>
    <dgm:cxn modelId="{C78D2499-D85C-4D22-9C8A-08927CF4FACB}" type="presParOf" srcId="{E2CE00D7-56C4-47D5-90A0-1E2D6517DA79}" destId="{7E43FE6C-4481-4FB5-AE3F-E33764C2ED8E}" srcOrd="4" destOrd="0" presId="urn:microsoft.com/office/officeart/2018/5/layout/IconCircleLabelList"/>
    <dgm:cxn modelId="{7A1A72A6-ECF5-421D-ACCE-20ED2F87DF93}" type="presParOf" srcId="{7E43FE6C-4481-4FB5-AE3F-E33764C2ED8E}" destId="{EF461CD6-DC9B-4912-9CDD-5BC6E403FED9}" srcOrd="0" destOrd="0" presId="urn:microsoft.com/office/officeart/2018/5/layout/IconCircleLabelList"/>
    <dgm:cxn modelId="{19913D8A-885F-47E3-85BB-951F46712CDF}" type="presParOf" srcId="{7E43FE6C-4481-4FB5-AE3F-E33764C2ED8E}" destId="{33FC6886-1DF9-49EF-9EF3-5841DB65FAED}" srcOrd="1" destOrd="0" presId="urn:microsoft.com/office/officeart/2018/5/layout/IconCircleLabelList"/>
    <dgm:cxn modelId="{680D1CA9-E58E-4458-971C-B7E2788ED079}" type="presParOf" srcId="{7E43FE6C-4481-4FB5-AE3F-E33764C2ED8E}" destId="{EF159286-457D-499B-B04D-D90AAEB6EA01}" srcOrd="2" destOrd="0" presId="urn:microsoft.com/office/officeart/2018/5/layout/IconCircleLabelList"/>
    <dgm:cxn modelId="{1BD6C696-B63D-42CC-BF9E-70A9E71DABAE}" type="presParOf" srcId="{7E43FE6C-4481-4FB5-AE3F-E33764C2ED8E}" destId="{9976A4E8-21EB-485C-B52A-E69996B1B0E3}" srcOrd="3" destOrd="0" presId="urn:microsoft.com/office/officeart/2018/5/layout/IconCircleLabelList"/>
    <dgm:cxn modelId="{F4711CD7-9367-4336-B63E-B0273056DC89}" type="presParOf" srcId="{E2CE00D7-56C4-47D5-90A0-1E2D6517DA79}" destId="{A7D3A8ED-9642-4878-99D9-75831D45225F}" srcOrd="5" destOrd="0" presId="urn:microsoft.com/office/officeart/2018/5/layout/IconCircleLabelList"/>
    <dgm:cxn modelId="{4114E20F-9ED0-4F1A-A35B-B00F75A0B2B7}" type="presParOf" srcId="{E2CE00D7-56C4-47D5-90A0-1E2D6517DA79}" destId="{72133C78-B539-4FDF-8495-F7FAD011847E}" srcOrd="6" destOrd="0" presId="urn:microsoft.com/office/officeart/2018/5/layout/IconCircleLabelList"/>
    <dgm:cxn modelId="{B2593081-CC28-4D9C-8D29-BD1028F55F2B}" type="presParOf" srcId="{72133C78-B539-4FDF-8495-F7FAD011847E}" destId="{A0690381-4F8E-4442-88E2-7EB9F521F665}" srcOrd="0" destOrd="0" presId="urn:microsoft.com/office/officeart/2018/5/layout/IconCircleLabelList"/>
    <dgm:cxn modelId="{911CBA99-03E3-417E-B86C-7257046A4175}" type="presParOf" srcId="{72133C78-B539-4FDF-8495-F7FAD011847E}" destId="{2868E72D-0ACD-4CF6-BD64-153E25FD7436}" srcOrd="1" destOrd="0" presId="urn:microsoft.com/office/officeart/2018/5/layout/IconCircleLabelList"/>
    <dgm:cxn modelId="{BB728741-19BE-41CB-88B8-A097BEFE2A88}" type="presParOf" srcId="{72133C78-B539-4FDF-8495-F7FAD011847E}" destId="{278114CD-5E49-48BA-BD2B-FF4F43175024}" srcOrd="2" destOrd="0" presId="urn:microsoft.com/office/officeart/2018/5/layout/IconCircleLabelList"/>
    <dgm:cxn modelId="{D5DCD2FE-951D-4C36-A6E1-7FCC4A8B4AA5}" type="presParOf" srcId="{72133C78-B539-4FDF-8495-F7FAD011847E}" destId="{AFDB44EC-4E7B-4ACE-9884-5B260A373A6D}" srcOrd="3" destOrd="0" presId="urn:microsoft.com/office/officeart/2018/5/layout/IconCircleLabelList"/>
    <dgm:cxn modelId="{0EFE40B7-65A3-42C2-8585-0BFDED6C3084}" type="presParOf" srcId="{E2CE00D7-56C4-47D5-90A0-1E2D6517DA79}" destId="{8BA6CD6A-F6A0-4E76-AA17-DB36CA485190}" srcOrd="7" destOrd="0" presId="urn:microsoft.com/office/officeart/2018/5/layout/IconCircleLabelList"/>
    <dgm:cxn modelId="{173E5B5F-5DA6-43DF-86CB-18EC2F562180}" type="presParOf" srcId="{E2CE00D7-56C4-47D5-90A0-1E2D6517DA79}" destId="{37ACAED7-B9C4-4684-B6FF-881E46A930B9}" srcOrd="8" destOrd="0" presId="urn:microsoft.com/office/officeart/2018/5/layout/IconCircleLabelList"/>
    <dgm:cxn modelId="{BB66739E-710F-4F02-8C48-23DC481771AF}" type="presParOf" srcId="{37ACAED7-B9C4-4684-B6FF-881E46A930B9}" destId="{CB617B45-FC83-4E16-8E61-79C77E3299BD}" srcOrd="0" destOrd="0" presId="urn:microsoft.com/office/officeart/2018/5/layout/IconCircleLabelList"/>
    <dgm:cxn modelId="{D7472BC5-D7F1-4E91-B205-3D76B37F1245}" type="presParOf" srcId="{37ACAED7-B9C4-4684-B6FF-881E46A930B9}" destId="{4D92CE1F-1D08-4784-B4C5-A9CC3A63A589}" srcOrd="1" destOrd="0" presId="urn:microsoft.com/office/officeart/2018/5/layout/IconCircleLabelList"/>
    <dgm:cxn modelId="{B09C99E2-0FB0-4131-9DCC-D57D811BFFB2}" type="presParOf" srcId="{37ACAED7-B9C4-4684-B6FF-881E46A930B9}" destId="{B4DA4F6C-6DEC-4E8B-9397-13EA89C5722B}" srcOrd="2" destOrd="0" presId="urn:microsoft.com/office/officeart/2018/5/layout/IconCircleLabelList"/>
    <dgm:cxn modelId="{CE907220-D68D-4695-834B-DB4F6E942AA7}" type="presParOf" srcId="{37ACAED7-B9C4-4684-B6FF-881E46A930B9}" destId="{FB15B95A-2077-4578-88BC-A969182366A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61DA3-FE24-4EE0-BDF5-9495CFF1970E}">
      <dsp:nvSpPr>
        <dsp:cNvPr id="0" name=""/>
        <dsp:cNvSpPr/>
      </dsp:nvSpPr>
      <dsp:spPr>
        <a:xfrm>
          <a:off x="3013" y="297352"/>
          <a:ext cx="2390923" cy="14345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b="0" i="0" kern="1200"/>
            <a:t>Kredi Puanlama</a:t>
          </a:r>
          <a:endParaRPr lang="en-US" sz="2200" kern="1200"/>
        </a:p>
      </dsp:txBody>
      <dsp:txXfrm>
        <a:off x="3013" y="297352"/>
        <a:ext cx="2390923" cy="1434554"/>
      </dsp:txXfrm>
    </dsp:sp>
    <dsp:sp modelId="{FC1C7824-9DB3-4A0D-B0DD-3ABE13EDADE9}">
      <dsp:nvSpPr>
        <dsp:cNvPr id="0" name=""/>
        <dsp:cNvSpPr/>
      </dsp:nvSpPr>
      <dsp:spPr>
        <a:xfrm>
          <a:off x="2633029" y="297352"/>
          <a:ext cx="2390923" cy="14345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b="0" i="0" kern="1200"/>
            <a:t>Kanser Tespiti</a:t>
          </a:r>
          <a:endParaRPr lang="en-US" sz="2200" kern="1200"/>
        </a:p>
      </dsp:txBody>
      <dsp:txXfrm>
        <a:off x="2633029" y="297352"/>
        <a:ext cx="2390923" cy="1434554"/>
      </dsp:txXfrm>
    </dsp:sp>
    <dsp:sp modelId="{09F91716-58B1-46E0-B4EC-941CDFBF8281}">
      <dsp:nvSpPr>
        <dsp:cNvPr id="0" name=""/>
        <dsp:cNvSpPr/>
      </dsp:nvSpPr>
      <dsp:spPr>
        <a:xfrm>
          <a:off x="5263046" y="297352"/>
          <a:ext cx="2390923" cy="1434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b="0" i="0" kern="1200"/>
            <a:t>Coğrafi Görüntü İşleme</a:t>
          </a:r>
          <a:endParaRPr lang="en-US" sz="2200" kern="1200"/>
        </a:p>
      </dsp:txBody>
      <dsp:txXfrm>
        <a:off x="5263046" y="297352"/>
        <a:ext cx="2390923" cy="1434554"/>
      </dsp:txXfrm>
    </dsp:sp>
    <dsp:sp modelId="{97FAE6B3-0661-4694-9303-D3EE4E664687}">
      <dsp:nvSpPr>
        <dsp:cNvPr id="0" name=""/>
        <dsp:cNvSpPr/>
      </dsp:nvSpPr>
      <dsp:spPr>
        <a:xfrm>
          <a:off x="7893062" y="297352"/>
          <a:ext cx="2390923" cy="143455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b="0" i="0" kern="1200" dirty="0"/>
            <a:t>El yazısı Tanıma</a:t>
          </a:r>
          <a:endParaRPr lang="en-US" sz="2200" kern="1200" dirty="0"/>
        </a:p>
      </dsp:txBody>
      <dsp:txXfrm>
        <a:off x="7893062" y="297352"/>
        <a:ext cx="2390923" cy="1434554"/>
      </dsp:txXfrm>
    </dsp:sp>
    <dsp:sp modelId="{EA95C763-762B-4D6C-823B-2A0DC93B4F24}">
      <dsp:nvSpPr>
        <dsp:cNvPr id="0" name=""/>
        <dsp:cNvSpPr/>
      </dsp:nvSpPr>
      <dsp:spPr>
        <a:xfrm>
          <a:off x="3013" y="1970998"/>
          <a:ext cx="2390923" cy="143455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b="0" i="0" kern="1200" dirty="0"/>
            <a:t>Görüntü Segmentasyonu ve Kategorizasyonu</a:t>
          </a:r>
          <a:endParaRPr lang="en-US" sz="2200" kern="1200" dirty="0"/>
        </a:p>
      </dsp:txBody>
      <dsp:txXfrm>
        <a:off x="3013" y="1970998"/>
        <a:ext cx="2390923" cy="1434554"/>
      </dsp:txXfrm>
    </dsp:sp>
    <dsp:sp modelId="{961A1E73-DB34-4A61-9289-9807B24088C4}">
      <dsp:nvSpPr>
        <dsp:cNvPr id="0" name=""/>
        <dsp:cNvSpPr/>
      </dsp:nvSpPr>
      <dsp:spPr>
        <a:xfrm>
          <a:off x="2633029" y="1970998"/>
          <a:ext cx="2390923" cy="14345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b="0" i="0" kern="1200"/>
            <a:t>Pazarlama Kampanyalarının Başarı Oranlarının Ölçülmesi</a:t>
          </a:r>
          <a:endParaRPr lang="en-US" sz="2200" kern="1200"/>
        </a:p>
      </dsp:txBody>
      <dsp:txXfrm>
        <a:off x="2633029" y="1970998"/>
        <a:ext cx="2390923" cy="1434554"/>
      </dsp:txXfrm>
    </dsp:sp>
    <dsp:sp modelId="{54122875-239D-44FE-B59D-99DBEF648017}">
      <dsp:nvSpPr>
        <dsp:cNvPr id="0" name=""/>
        <dsp:cNvSpPr/>
      </dsp:nvSpPr>
      <dsp:spPr>
        <a:xfrm>
          <a:off x="5263046" y="1970998"/>
          <a:ext cx="2390923" cy="14345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b="0" i="0" kern="1200"/>
            <a:t>Belirli Bir Ürünün Gelirini Tahmin Etmek</a:t>
          </a:r>
          <a:endParaRPr lang="en-US" sz="2200" kern="1200"/>
        </a:p>
      </dsp:txBody>
      <dsp:txXfrm>
        <a:off x="5263046" y="1970998"/>
        <a:ext cx="2390923" cy="1434554"/>
      </dsp:txXfrm>
    </dsp:sp>
    <dsp:sp modelId="{D5CB94ED-119B-4A83-AFE2-584E6D832230}">
      <dsp:nvSpPr>
        <dsp:cNvPr id="0" name=""/>
        <dsp:cNvSpPr/>
      </dsp:nvSpPr>
      <dsp:spPr>
        <a:xfrm>
          <a:off x="7893062" y="1970998"/>
          <a:ext cx="2390923" cy="1434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b="0" i="0" kern="1200"/>
            <a:t>Deprem Tahmini</a:t>
          </a:r>
          <a:endParaRPr lang="en-US" sz="2200" kern="1200"/>
        </a:p>
      </dsp:txBody>
      <dsp:txXfrm>
        <a:off x="7893062" y="1970998"/>
        <a:ext cx="2390923" cy="1434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81DEB-3290-431F-9C33-E3D874BC69F5}">
      <dsp:nvSpPr>
        <dsp:cNvPr id="0" name=""/>
        <dsp:cNvSpPr/>
      </dsp:nvSpPr>
      <dsp:spPr>
        <a:xfrm>
          <a:off x="364499" y="77145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639F4-6FC6-49C5-ABC8-B0C36EA69B09}">
      <dsp:nvSpPr>
        <dsp:cNvPr id="0" name=""/>
        <dsp:cNvSpPr/>
      </dsp:nvSpPr>
      <dsp:spPr>
        <a:xfrm>
          <a:off x="598500" y="100545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573072-875C-49DC-ACA8-264878B20314}">
      <dsp:nvSpPr>
        <dsp:cNvPr id="0" name=""/>
        <dsp:cNvSpPr/>
      </dsp:nvSpPr>
      <dsp:spPr>
        <a:xfrm>
          <a:off x="13500" y="221145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tr-TR" sz="1200" b="0" i="0" kern="1200"/>
            <a:t>Simple Linear Regression(Basit Doğrusal Regresyon)</a:t>
          </a:r>
          <a:endParaRPr lang="en-US" sz="1200" kern="1200"/>
        </a:p>
      </dsp:txBody>
      <dsp:txXfrm>
        <a:off x="13500" y="2211452"/>
        <a:ext cx="1800000" cy="720000"/>
      </dsp:txXfrm>
    </dsp:sp>
    <dsp:sp modelId="{969E1163-62AB-4D49-8494-953883CE5AA0}">
      <dsp:nvSpPr>
        <dsp:cNvPr id="0" name=""/>
        <dsp:cNvSpPr/>
      </dsp:nvSpPr>
      <dsp:spPr>
        <a:xfrm>
          <a:off x="2479500" y="77145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7B1A35-44C2-46BD-A6FE-87F389F04FA1}">
      <dsp:nvSpPr>
        <dsp:cNvPr id="0" name=""/>
        <dsp:cNvSpPr/>
      </dsp:nvSpPr>
      <dsp:spPr>
        <a:xfrm>
          <a:off x="2713500" y="100545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AB4AE8-11B2-4DF2-A658-4370E53992DB}">
      <dsp:nvSpPr>
        <dsp:cNvPr id="0" name=""/>
        <dsp:cNvSpPr/>
      </dsp:nvSpPr>
      <dsp:spPr>
        <a:xfrm>
          <a:off x="2128500" y="221145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tr-TR" sz="1200" b="0" i="0" kern="1200"/>
            <a:t>Polynomial Regression(Polinom Regresyon)</a:t>
          </a:r>
          <a:endParaRPr lang="en-US" sz="1200" kern="1200"/>
        </a:p>
      </dsp:txBody>
      <dsp:txXfrm>
        <a:off x="2128500" y="2211452"/>
        <a:ext cx="1800000" cy="720000"/>
      </dsp:txXfrm>
    </dsp:sp>
    <dsp:sp modelId="{EF461CD6-DC9B-4912-9CDD-5BC6E403FED9}">
      <dsp:nvSpPr>
        <dsp:cNvPr id="0" name=""/>
        <dsp:cNvSpPr/>
      </dsp:nvSpPr>
      <dsp:spPr>
        <a:xfrm>
          <a:off x="4594500" y="77145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C6886-1DF9-49EF-9EF3-5841DB65FAED}">
      <dsp:nvSpPr>
        <dsp:cNvPr id="0" name=""/>
        <dsp:cNvSpPr/>
      </dsp:nvSpPr>
      <dsp:spPr>
        <a:xfrm>
          <a:off x="4828500" y="100545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76A4E8-21EB-485C-B52A-E69996B1B0E3}">
      <dsp:nvSpPr>
        <dsp:cNvPr id="0" name=""/>
        <dsp:cNvSpPr/>
      </dsp:nvSpPr>
      <dsp:spPr>
        <a:xfrm>
          <a:off x="4243500" y="221145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tr-TR" sz="1200" b="0" i="0" kern="1200"/>
            <a:t>Support Vector Regression(Destek Vektör Regresyonu)</a:t>
          </a:r>
          <a:endParaRPr lang="en-US" sz="1200" kern="1200"/>
        </a:p>
      </dsp:txBody>
      <dsp:txXfrm>
        <a:off x="4243500" y="2211452"/>
        <a:ext cx="1800000" cy="720000"/>
      </dsp:txXfrm>
    </dsp:sp>
    <dsp:sp modelId="{A0690381-4F8E-4442-88E2-7EB9F521F665}">
      <dsp:nvSpPr>
        <dsp:cNvPr id="0" name=""/>
        <dsp:cNvSpPr/>
      </dsp:nvSpPr>
      <dsp:spPr>
        <a:xfrm>
          <a:off x="6709500" y="77145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68E72D-0ACD-4CF6-BD64-153E25FD7436}">
      <dsp:nvSpPr>
        <dsp:cNvPr id="0" name=""/>
        <dsp:cNvSpPr/>
      </dsp:nvSpPr>
      <dsp:spPr>
        <a:xfrm>
          <a:off x="6943500" y="100545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DB44EC-4E7B-4ACE-9884-5B260A373A6D}">
      <dsp:nvSpPr>
        <dsp:cNvPr id="0" name=""/>
        <dsp:cNvSpPr/>
      </dsp:nvSpPr>
      <dsp:spPr>
        <a:xfrm>
          <a:off x="6358500" y="221145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tr-TR" sz="1200" b="0" i="0" kern="1200"/>
            <a:t>Decision Tree Regression(Karar Ağacı)</a:t>
          </a:r>
          <a:endParaRPr lang="en-US" sz="1200" kern="1200"/>
        </a:p>
      </dsp:txBody>
      <dsp:txXfrm>
        <a:off x="6358500" y="2211452"/>
        <a:ext cx="1800000" cy="720000"/>
      </dsp:txXfrm>
    </dsp:sp>
    <dsp:sp modelId="{CB617B45-FC83-4E16-8E61-79C77E3299BD}">
      <dsp:nvSpPr>
        <dsp:cNvPr id="0" name=""/>
        <dsp:cNvSpPr/>
      </dsp:nvSpPr>
      <dsp:spPr>
        <a:xfrm>
          <a:off x="8824500" y="771452"/>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2CE1F-1D08-4784-B4C5-A9CC3A63A589}">
      <dsp:nvSpPr>
        <dsp:cNvPr id="0" name=""/>
        <dsp:cNvSpPr/>
      </dsp:nvSpPr>
      <dsp:spPr>
        <a:xfrm>
          <a:off x="9058500" y="100545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15B95A-2077-4578-88BC-A969182366AD}">
      <dsp:nvSpPr>
        <dsp:cNvPr id="0" name=""/>
        <dsp:cNvSpPr/>
      </dsp:nvSpPr>
      <dsp:spPr>
        <a:xfrm>
          <a:off x="8473500" y="221145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tr-TR" sz="1200" b="0" i="0" kern="1200"/>
            <a:t>Random Forest Regression(Rasgele Orman Regresyonu)</a:t>
          </a:r>
          <a:endParaRPr lang="en-US" sz="1200" kern="1200"/>
        </a:p>
      </dsp:txBody>
      <dsp:txXfrm>
        <a:off x="8473500" y="221145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12/29/2022</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87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12/29/2022</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1297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12/29/2022</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1156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12/29/2022</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97153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12/29/2022</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1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12/29/2022</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0982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12/29/2022</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88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12/29/2022</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0155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12/29/2022</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2808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12/29/2022</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2105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12/29/2022</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2162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12/29/2022</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22478573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3">
            <a:extLst>
              <a:ext uri="{FF2B5EF4-FFF2-40B4-BE49-F238E27FC236}">
                <a16:creationId xmlns:a16="http://schemas.microsoft.com/office/drawing/2014/main" id="{A0A07ACC-A632-88E0-A997-3DDCA5623187}"/>
              </a:ext>
            </a:extLst>
          </p:cNvPr>
          <p:cNvPicPr>
            <a:picLocks noChangeAspect="1"/>
          </p:cNvPicPr>
          <p:nvPr/>
        </p:nvPicPr>
        <p:blipFill rotWithShape="1">
          <a:blip r:embed="rId2">
            <a:alphaModFix/>
          </a:blip>
          <a:srcRect l="644" r="10467"/>
          <a:stretch/>
        </p:blipFill>
        <p:spPr>
          <a:xfrm>
            <a:off x="-1" y="10"/>
            <a:ext cx="12192001" cy="6857990"/>
          </a:xfrm>
          <a:prstGeom prst="rect">
            <a:avLst/>
          </a:prstGeom>
        </p:spPr>
      </p:pic>
      <p:sp>
        <p:nvSpPr>
          <p:cNvPr id="31" name="Rectangle 10">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75140"/>
            <a:ext cx="12192000" cy="4488388"/>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8464160-8C38-6CCD-10CC-0F3DBE48B060}"/>
              </a:ext>
            </a:extLst>
          </p:cNvPr>
          <p:cNvSpPr>
            <a:spLocks noGrp="1"/>
          </p:cNvSpPr>
          <p:nvPr>
            <p:ph type="ctrTitle"/>
          </p:nvPr>
        </p:nvSpPr>
        <p:spPr>
          <a:xfrm>
            <a:off x="952500" y="3404558"/>
            <a:ext cx="7355457" cy="1560167"/>
          </a:xfrm>
        </p:spPr>
        <p:txBody>
          <a:bodyPr>
            <a:normAutofit fontScale="90000"/>
          </a:bodyPr>
          <a:lstStyle/>
          <a:p>
            <a:r>
              <a:rPr lang="tr-TR" dirty="0"/>
              <a:t>Makine Öğrenmesi</a:t>
            </a:r>
            <a:br>
              <a:rPr lang="tr-TR" dirty="0"/>
            </a:br>
            <a:r>
              <a:rPr lang="tr-TR" dirty="0"/>
              <a:t>Regresyon Analizi</a:t>
            </a:r>
            <a:br>
              <a:rPr lang="tr-TR" dirty="0"/>
            </a:br>
            <a:br>
              <a:rPr lang="tr-TR" dirty="0"/>
            </a:br>
            <a:endParaRPr lang="tr-TR" dirty="0"/>
          </a:p>
        </p:txBody>
      </p:sp>
      <p:sp>
        <p:nvSpPr>
          <p:cNvPr id="3" name="Alt Başlık 2">
            <a:extLst>
              <a:ext uri="{FF2B5EF4-FFF2-40B4-BE49-F238E27FC236}">
                <a16:creationId xmlns:a16="http://schemas.microsoft.com/office/drawing/2014/main" id="{5227CD6C-B393-261A-8A71-2B4D645FD8D1}"/>
              </a:ext>
            </a:extLst>
          </p:cNvPr>
          <p:cNvSpPr>
            <a:spLocks noGrp="1"/>
          </p:cNvSpPr>
          <p:nvPr>
            <p:ph type="subTitle" idx="1"/>
          </p:nvPr>
        </p:nvSpPr>
        <p:spPr>
          <a:xfrm>
            <a:off x="952500" y="5610250"/>
            <a:ext cx="7172325" cy="756045"/>
          </a:xfrm>
        </p:spPr>
        <p:txBody>
          <a:bodyPr>
            <a:normAutofit fontScale="92500" lnSpcReduction="20000"/>
          </a:bodyPr>
          <a:lstStyle/>
          <a:p>
            <a:r>
              <a:rPr lang="tr-TR" dirty="0"/>
              <a:t>Ömer OCAK</a:t>
            </a:r>
          </a:p>
          <a:p>
            <a:r>
              <a:rPr lang="tr-TR" dirty="0"/>
              <a:t>21410051063</a:t>
            </a:r>
          </a:p>
        </p:txBody>
      </p:sp>
      <p:cxnSp>
        <p:nvCxnSpPr>
          <p:cNvPr id="32" name="Straight Connector 12">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6825" y="529252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45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ir sakus formülü">
            <a:extLst>
              <a:ext uri="{FF2B5EF4-FFF2-40B4-BE49-F238E27FC236}">
                <a16:creationId xmlns:a16="http://schemas.microsoft.com/office/drawing/2014/main" id="{74E3C239-6936-A8EB-2021-10A7FC05B395}"/>
              </a:ext>
            </a:extLst>
          </p:cNvPr>
          <p:cNvPicPr>
            <a:picLocks noChangeAspect="1"/>
          </p:cNvPicPr>
          <p:nvPr/>
        </p:nvPicPr>
        <p:blipFill rotWithShape="1">
          <a:blip r:embed="rId2"/>
          <a:srcRect l="17311" r="23355" b="-1"/>
          <a:stretch/>
        </p:blipFill>
        <p:spPr>
          <a:xfrm>
            <a:off x="1" y="10"/>
            <a:ext cx="6096000" cy="6857990"/>
          </a:xfrm>
          <a:prstGeom prst="rect">
            <a:avLst/>
          </a:prstGeom>
        </p:spPr>
      </p:pic>
      <p:sp>
        <p:nvSpPr>
          <p:cNvPr id="11" name="Rectangle 10">
            <a:extLst>
              <a:ext uri="{FF2B5EF4-FFF2-40B4-BE49-F238E27FC236}">
                <a16:creationId xmlns:a16="http://schemas.microsoft.com/office/drawing/2014/main" id="{35D03616-DDAC-8A04-EAA4-4B785713F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6001" cy="3689633"/>
          </a:xfrm>
          <a:prstGeom prst="rect">
            <a:avLst/>
          </a:prstGeom>
          <a:gradFill>
            <a:gsLst>
              <a:gs pos="57000">
                <a:schemeClr val="accent1">
                  <a:lumMod val="60000"/>
                  <a:lumOff val="40000"/>
                  <a:alpha val="91000"/>
                </a:schemeClr>
              </a:gs>
              <a:gs pos="2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8C354FC-3D73-3FF5-33B5-6E05F696DE92}"/>
              </a:ext>
            </a:extLst>
          </p:cNvPr>
          <p:cNvSpPr>
            <a:spLocks noGrp="1"/>
          </p:cNvSpPr>
          <p:nvPr>
            <p:ph type="title"/>
          </p:nvPr>
        </p:nvSpPr>
        <p:spPr>
          <a:xfrm>
            <a:off x="762000" y="3429000"/>
            <a:ext cx="4533153" cy="2332318"/>
          </a:xfrm>
        </p:spPr>
        <p:txBody>
          <a:bodyPr anchor="b">
            <a:normAutofit/>
          </a:bodyPr>
          <a:lstStyle/>
          <a:p>
            <a:pPr algn="ctr"/>
            <a:r>
              <a:rPr lang="tr-TR" dirty="0"/>
              <a:t>Regresyon analizi nedir?</a:t>
            </a:r>
            <a:endParaRPr lang="tr-TR"/>
          </a:p>
        </p:txBody>
      </p:sp>
      <p:sp>
        <p:nvSpPr>
          <p:cNvPr id="3" name="İçerik Yer Tutucusu 2">
            <a:extLst>
              <a:ext uri="{FF2B5EF4-FFF2-40B4-BE49-F238E27FC236}">
                <a16:creationId xmlns:a16="http://schemas.microsoft.com/office/drawing/2014/main" id="{F2471E35-7E3D-EFFE-E745-6081B2381E09}"/>
              </a:ext>
            </a:extLst>
          </p:cNvPr>
          <p:cNvSpPr>
            <a:spLocks noGrp="1"/>
          </p:cNvSpPr>
          <p:nvPr>
            <p:ph idx="1"/>
          </p:nvPr>
        </p:nvSpPr>
        <p:spPr>
          <a:xfrm>
            <a:off x="6204857" y="83976"/>
            <a:ext cx="5467739" cy="6615404"/>
          </a:xfrm>
        </p:spPr>
        <p:txBody>
          <a:bodyPr anchor="ctr">
            <a:normAutofit/>
          </a:bodyPr>
          <a:lstStyle/>
          <a:p>
            <a:r>
              <a:rPr lang="tr-TR" b="0" i="0" dirty="0">
                <a:effectLst/>
                <a:latin typeface="arial" panose="020B0604020202020204" pitchFamily="34" charset="0"/>
              </a:rPr>
              <a:t>Regresyon analizi, bir veya birden fazla tahmin değişkeninin (x) değerine dayalı olarak sürekli bir sonuç değişkenini (y) tahmin etmemize izin veren bir dizi makine öğrenme yönteminden oluşur. Kısaca, regresyon modelinin amacı, y'yi x değişkenlerinin bir fonksiyonu olarak tanımlayan matematiksel bir denklem oluşturmaktır. Daha sonra bu denklem, tahmin değişkenlerinin (x) yeni değerleri temelinde sonucu (y) tahmin etmek için kullanılabilir.</a:t>
            </a:r>
            <a:endParaRPr lang="tr-TR" dirty="0"/>
          </a:p>
        </p:txBody>
      </p:sp>
    </p:spTree>
    <p:extLst>
      <p:ext uri="{BB962C8B-B14F-4D97-AF65-F5344CB8AC3E}">
        <p14:creationId xmlns:p14="http://schemas.microsoft.com/office/powerpoint/2010/main" val="72158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AE230DC-5C04-2483-E589-672572BB3FFD}"/>
              </a:ext>
            </a:extLst>
          </p:cNvPr>
          <p:cNvSpPr>
            <a:spLocks noGrp="1"/>
          </p:cNvSpPr>
          <p:nvPr>
            <p:ph type="title"/>
          </p:nvPr>
        </p:nvSpPr>
        <p:spPr>
          <a:xfrm>
            <a:off x="1524000" y="762001"/>
            <a:ext cx="9144000" cy="869092"/>
          </a:xfrm>
        </p:spPr>
        <p:txBody>
          <a:bodyPr>
            <a:normAutofit/>
          </a:bodyPr>
          <a:lstStyle/>
          <a:p>
            <a:pPr algn="ctr"/>
            <a:r>
              <a:rPr lang="tr-TR" dirty="0"/>
              <a:t>Regresyon kullanım alanları</a:t>
            </a:r>
            <a:endParaRPr lang="tr-TR"/>
          </a:p>
        </p:txBody>
      </p:sp>
      <p:sp>
        <p:nvSpPr>
          <p:cNvPr id="11" name="Rectangle 10">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20F351BF-42BA-6C13-A854-E2865BE3FDD6}"/>
              </a:ext>
            </a:extLst>
          </p:cNvPr>
          <p:cNvGraphicFramePr>
            <a:graphicFrameLocks noGrp="1"/>
          </p:cNvGraphicFramePr>
          <p:nvPr>
            <p:ph idx="1"/>
            <p:extLst>
              <p:ext uri="{D42A27DB-BD31-4B8C-83A1-F6EECF244321}">
                <p14:modId xmlns:p14="http://schemas.microsoft.com/office/powerpoint/2010/main" val="1639692064"/>
              </p:ext>
            </p:extLst>
          </p:nvPr>
        </p:nvGraphicFramePr>
        <p:xfrm>
          <a:off x="952500" y="2393094"/>
          <a:ext cx="10287000"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8450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382E6EA-7187-26D0-2685-CDA9E051B791}"/>
              </a:ext>
            </a:extLst>
          </p:cNvPr>
          <p:cNvSpPr>
            <a:spLocks noGrp="1"/>
          </p:cNvSpPr>
          <p:nvPr>
            <p:ph type="title"/>
          </p:nvPr>
        </p:nvSpPr>
        <p:spPr>
          <a:xfrm>
            <a:off x="1524000" y="762001"/>
            <a:ext cx="9144000" cy="869092"/>
          </a:xfrm>
        </p:spPr>
        <p:txBody>
          <a:bodyPr>
            <a:normAutofit/>
          </a:bodyPr>
          <a:lstStyle/>
          <a:p>
            <a:pPr algn="ctr"/>
            <a:r>
              <a:rPr lang="tr-TR" b="1" i="0">
                <a:effectLst/>
                <a:latin typeface="Verdana" panose="020B0604030504040204" pitchFamily="34" charset="0"/>
              </a:rPr>
              <a:t>Regresyon Çeşitleri</a:t>
            </a:r>
            <a:endParaRPr lang="tr-TR"/>
          </a:p>
        </p:txBody>
      </p:sp>
      <p:sp>
        <p:nvSpPr>
          <p:cNvPr id="11" name="Rectangle 10">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8573BB87-C4F7-9EE1-84AC-0E0DCB2A8E71}"/>
              </a:ext>
            </a:extLst>
          </p:cNvPr>
          <p:cNvGraphicFramePr>
            <a:graphicFrameLocks noGrp="1"/>
          </p:cNvGraphicFramePr>
          <p:nvPr>
            <p:ph idx="1"/>
            <p:extLst>
              <p:ext uri="{D42A27DB-BD31-4B8C-83A1-F6EECF244321}">
                <p14:modId xmlns:p14="http://schemas.microsoft.com/office/powerpoint/2010/main" val="3892905463"/>
              </p:ext>
            </p:extLst>
          </p:nvPr>
        </p:nvGraphicFramePr>
        <p:xfrm>
          <a:off x="952500" y="2393094"/>
          <a:ext cx="10287000"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156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0">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2">
            <a:extLst>
              <a:ext uri="{FF2B5EF4-FFF2-40B4-BE49-F238E27FC236}">
                <a16:creationId xmlns:a16="http://schemas.microsoft.com/office/drawing/2014/main" id="{A013B667-FDBE-FFE7-B746-A933187E6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407622"/>
            <a:ext cx="12191999" cy="5453467"/>
          </a:xfrm>
          <a:prstGeom prst="rect">
            <a:avLst/>
          </a:prstGeom>
          <a:gradFill>
            <a:gsLst>
              <a:gs pos="14000">
                <a:schemeClr val="accent1">
                  <a:lumMod val="60000"/>
                  <a:lumOff val="40000"/>
                  <a:alpha val="0"/>
                </a:schemeClr>
              </a:gs>
              <a:gs pos="92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61DCC7B-4FE9-C7B3-41BD-141564BC953D}"/>
              </a:ext>
            </a:extLst>
          </p:cNvPr>
          <p:cNvSpPr>
            <a:spLocks noGrp="1"/>
          </p:cNvSpPr>
          <p:nvPr>
            <p:ph type="title"/>
          </p:nvPr>
        </p:nvSpPr>
        <p:spPr>
          <a:xfrm>
            <a:off x="876626" y="364109"/>
            <a:ext cx="10477500" cy="1181100"/>
          </a:xfrm>
        </p:spPr>
        <p:txBody>
          <a:bodyPr>
            <a:normAutofit/>
          </a:bodyPr>
          <a:lstStyle/>
          <a:p>
            <a:pPr>
              <a:lnSpc>
                <a:spcPct val="110000"/>
              </a:lnSpc>
            </a:pPr>
            <a:r>
              <a:rPr lang="en-US" sz="1300" b="1" i="0" dirty="0">
                <a:effectLst/>
                <a:latin typeface="Verdana" panose="020B0604030504040204" pitchFamily="34" charset="0"/>
              </a:rPr>
              <a:t>Simple Linear Regression(Ba</a:t>
            </a:r>
            <a:r>
              <a:rPr lang="tr-TR" sz="1300" b="1" i="0" dirty="0">
                <a:effectLst/>
                <a:latin typeface="Verdana" panose="020B0604030504040204" pitchFamily="34" charset="0"/>
              </a:rPr>
              <a:t>si</a:t>
            </a:r>
            <a:r>
              <a:rPr lang="en-US" sz="1300" b="1" i="0" dirty="0">
                <a:effectLst/>
                <a:latin typeface="Verdana" panose="020B0604030504040204" pitchFamily="34" charset="0"/>
              </a:rPr>
              <a:t>t Doğrusal Regresyon)</a:t>
            </a:r>
            <a:br>
              <a:rPr lang="en-US" sz="1300" b="0" i="0" dirty="0">
                <a:effectLst/>
                <a:latin typeface="Verdana" panose="020B0604030504040204" pitchFamily="34" charset="0"/>
              </a:rPr>
            </a:br>
            <a:br>
              <a:rPr lang="en-US" sz="1300" dirty="0"/>
            </a:br>
            <a:endParaRPr lang="tr-TR" sz="1300" dirty="0"/>
          </a:p>
        </p:txBody>
      </p:sp>
      <p:sp>
        <p:nvSpPr>
          <p:cNvPr id="3" name="İçerik Yer Tutucusu 2">
            <a:extLst>
              <a:ext uri="{FF2B5EF4-FFF2-40B4-BE49-F238E27FC236}">
                <a16:creationId xmlns:a16="http://schemas.microsoft.com/office/drawing/2014/main" id="{8C643DCF-7C15-6B6A-3DDB-AD5107641D00}"/>
              </a:ext>
            </a:extLst>
          </p:cNvPr>
          <p:cNvSpPr>
            <a:spLocks noGrp="1"/>
          </p:cNvSpPr>
          <p:nvPr>
            <p:ph idx="1"/>
          </p:nvPr>
        </p:nvSpPr>
        <p:spPr>
          <a:xfrm>
            <a:off x="569945" y="1682796"/>
            <a:ext cx="6388111" cy="4451304"/>
          </a:xfrm>
        </p:spPr>
        <p:txBody>
          <a:bodyPr>
            <a:normAutofit/>
          </a:bodyPr>
          <a:lstStyle/>
          <a:p>
            <a:r>
              <a:rPr lang="tr-TR" b="0" i="0" dirty="0">
                <a:effectLst/>
                <a:latin typeface="arial" panose="020B0604020202020204" pitchFamily="34" charset="0"/>
              </a:rPr>
              <a:t>Bu, Regresyon tekniğinin en yaygın regresyon türlerinden biridir. Burada, girdi değişkeni </a:t>
            </a:r>
            <a:r>
              <a:rPr lang="tr-TR" b="0" i="0" dirty="0" err="1">
                <a:effectLst/>
                <a:latin typeface="arial" panose="020B0604020202020204" pitchFamily="34" charset="0"/>
              </a:rPr>
              <a:t>X'e</a:t>
            </a:r>
            <a:r>
              <a:rPr lang="tr-TR" b="0" i="0" dirty="0">
                <a:effectLst/>
                <a:latin typeface="arial" panose="020B0604020202020204" pitchFamily="34" charset="0"/>
              </a:rPr>
              <a:t> dayalı olarak bir hedef değişken olan Y'yi tahmin ediyoruz. Hedef değişken ile öngörücü arasında doğrusal bir ilişki olmalıdır ve bu nedenle bu yönteme </a:t>
            </a:r>
            <a:r>
              <a:rPr lang="tr-TR" b="1" i="0" dirty="0">
                <a:effectLst/>
                <a:latin typeface="arial" panose="020B0604020202020204" pitchFamily="34" charset="0"/>
              </a:rPr>
              <a:t>Doğrusal Regresyon</a:t>
            </a:r>
            <a:r>
              <a:rPr lang="tr-TR" b="0" i="0" dirty="0">
                <a:effectLst/>
                <a:latin typeface="arial" panose="020B0604020202020204" pitchFamily="34" charset="0"/>
              </a:rPr>
              <a:t> adı verilir.</a:t>
            </a:r>
          </a:p>
          <a:p>
            <a:endParaRPr lang="tr-TR" dirty="0">
              <a:latin typeface="arial" panose="020B0604020202020204" pitchFamily="34" charset="0"/>
            </a:endParaRPr>
          </a:p>
          <a:p>
            <a:r>
              <a:rPr lang="en-US" b="0" i="0" dirty="0">
                <a:effectLst/>
                <a:latin typeface="arial" panose="020B0604020202020204" pitchFamily="34" charset="0"/>
              </a:rPr>
              <a:t>Basit Linear Regresyon </a:t>
            </a:r>
            <a:r>
              <a:rPr lang="en-US" b="0" i="0" dirty="0" err="1">
                <a:effectLst/>
                <a:latin typeface="arial" panose="020B0604020202020204" pitchFamily="34" charset="0"/>
              </a:rPr>
              <a:t>Formülü</a:t>
            </a:r>
            <a:r>
              <a:rPr lang="en-US" b="0" i="0" dirty="0">
                <a:effectLst/>
                <a:latin typeface="arial" panose="020B0604020202020204" pitchFamily="34" charset="0"/>
              </a:rPr>
              <a:t>:  </a:t>
            </a:r>
            <a:r>
              <a:rPr lang="en-US" b="0" i="0" dirty="0">
                <a:effectLst/>
                <a:latin typeface="Verdana" panose="020B0604030504040204" pitchFamily="34" charset="0"/>
              </a:rPr>
              <a:t>Y = a + </a:t>
            </a:r>
            <a:r>
              <a:rPr lang="en-US" b="0" i="0" dirty="0" err="1">
                <a:effectLst/>
                <a:latin typeface="Verdana" panose="020B0604030504040204" pitchFamily="34" charset="0"/>
              </a:rPr>
              <a:t>bX</a:t>
            </a:r>
            <a:endParaRPr lang="tr-TR" b="0" i="0" dirty="0">
              <a:effectLst/>
              <a:latin typeface="arial" panose="020B0604020202020204" pitchFamily="34" charset="0"/>
            </a:endParaRPr>
          </a:p>
          <a:p>
            <a:endParaRPr lang="tr-TR" dirty="0">
              <a:latin typeface="arial" panose="020B0604020202020204" pitchFamily="34" charset="0"/>
            </a:endParaRPr>
          </a:p>
          <a:p>
            <a:endParaRPr lang="tr-TR" dirty="0"/>
          </a:p>
        </p:txBody>
      </p:sp>
      <p:sp>
        <p:nvSpPr>
          <p:cNvPr id="1039" name="Freeform: Shape 1034">
            <a:extLst>
              <a:ext uri="{FF2B5EF4-FFF2-40B4-BE49-F238E27FC236}">
                <a16:creationId xmlns:a16="http://schemas.microsoft.com/office/drawing/2014/main" id="{F086E331-35B6-B3DF-6734-407ACD078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8058"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FFB51749-BF5F-D980-616F-1F6713E52C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58056" y="1984481"/>
            <a:ext cx="4473058" cy="362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9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8E8BC31-A344-E6A0-0464-329C4623DE64}"/>
              </a:ext>
            </a:extLst>
          </p:cNvPr>
          <p:cNvSpPr>
            <a:spLocks noGrp="1"/>
          </p:cNvSpPr>
          <p:nvPr>
            <p:ph type="title"/>
          </p:nvPr>
        </p:nvSpPr>
        <p:spPr>
          <a:xfrm>
            <a:off x="952500" y="396474"/>
            <a:ext cx="10020300" cy="1181100"/>
          </a:xfrm>
        </p:spPr>
        <p:txBody>
          <a:bodyPr>
            <a:normAutofit/>
          </a:bodyPr>
          <a:lstStyle/>
          <a:p>
            <a:pPr>
              <a:lnSpc>
                <a:spcPct val="110000"/>
              </a:lnSpc>
            </a:pPr>
            <a:r>
              <a:rPr lang="tr-TR" sz="1800" b="1" i="0" dirty="0" err="1">
                <a:effectLst/>
                <a:latin typeface="arial" panose="020B0604020202020204" pitchFamily="34" charset="0"/>
              </a:rPr>
              <a:t>Polynomial</a:t>
            </a:r>
            <a:r>
              <a:rPr lang="tr-TR" sz="1800" b="1" i="0" dirty="0">
                <a:effectLst/>
                <a:latin typeface="arial" panose="020B0604020202020204" pitchFamily="34" charset="0"/>
              </a:rPr>
              <a:t> </a:t>
            </a:r>
            <a:r>
              <a:rPr lang="tr-TR" sz="1800" b="1" i="0" dirty="0" err="1">
                <a:effectLst/>
                <a:latin typeface="arial" panose="020B0604020202020204" pitchFamily="34" charset="0"/>
              </a:rPr>
              <a:t>Regression</a:t>
            </a:r>
            <a:r>
              <a:rPr lang="tr-TR" sz="1800" b="1" i="0" dirty="0">
                <a:effectLst/>
                <a:latin typeface="arial" panose="020B0604020202020204" pitchFamily="34" charset="0"/>
              </a:rPr>
              <a:t>(Polinom Regresyon)</a:t>
            </a:r>
            <a:endParaRPr lang="tr-TR" sz="1800" dirty="0"/>
          </a:p>
        </p:txBody>
      </p:sp>
      <p:sp>
        <p:nvSpPr>
          <p:cNvPr id="2057" name="Rectangle 2056">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61E2687-8A50-BBF9-8C48-2FE3E3FEA9BF}"/>
              </a:ext>
            </a:extLst>
          </p:cNvPr>
          <p:cNvSpPr>
            <a:spLocks noGrp="1"/>
          </p:cNvSpPr>
          <p:nvPr>
            <p:ph idx="1"/>
          </p:nvPr>
        </p:nvSpPr>
        <p:spPr>
          <a:xfrm>
            <a:off x="952499" y="2285997"/>
            <a:ext cx="6036129" cy="3890965"/>
          </a:xfrm>
        </p:spPr>
        <p:txBody>
          <a:bodyPr>
            <a:normAutofit/>
          </a:bodyPr>
          <a:lstStyle/>
          <a:p>
            <a:r>
              <a:rPr lang="tr-TR" b="1" i="0" dirty="0">
                <a:effectLst/>
                <a:latin typeface="arial" panose="020B0604020202020204" pitchFamily="34" charset="0"/>
              </a:rPr>
              <a:t>Polinom</a:t>
            </a:r>
            <a:r>
              <a:rPr lang="tr-TR" b="0" i="0" dirty="0">
                <a:effectLst/>
                <a:latin typeface="arial" panose="020B0604020202020204" pitchFamily="34" charset="0"/>
              </a:rPr>
              <a:t> regresyonunda, orijinal özellikleri belirli bir derecedeki polinom özelliklerine dönüştürüp üzerine Doğrusal Regresyon uygulanmasıdır.</a:t>
            </a:r>
          </a:p>
          <a:p>
            <a:endParaRPr lang="tr-TR" b="0" i="0" dirty="0">
              <a:effectLst/>
              <a:latin typeface="Verdana" panose="020B0604030504040204" pitchFamily="34" charset="0"/>
            </a:endParaRPr>
          </a:p>
          <a:p>
            <a:r>
              <a:rPr lang="tr-TR" b="0" i="0" dirty="0">
                <a:effectLst/>
                <a:latin typeface="Verdana" panose="020B0604030504040204" pitchFamily="34" charset="0"/>
              </a:rPr>
              <a:t>Polinom Regresyon Formülü: Y = a + </a:t>
            </a:r>
            <a:r>
              <a:rPr lang="tr-TR" b="0" i="0" dirty="0" err="1">
                <a:effectLst/>
                <a:latin typeface="Verdana" panose="020B0604030504040204" pitchFamily="34" charset="0"/>
              </a:rPr>
              <a:t>bX</a:t>
            </a:r>
            <a:r>
              <a:rPr lang="tr-TR" b="0" i="0" dirty="0">
                <a:effectLst/>
                <a:latin typeface="Verdana" panose="020B0604030504040204" pitchFamily="34" charset="0"/>
              </a:rPr>
              <a:t> + cX²</a:t>
            </a:r>
          </a:p>
          <a:p>
            <a:endParaRPr lang="tr-TR" dirty="0"/>
          </a:p>
        </p:txBody>
      </p:sp>
      <p:pic>
        <p:nvPicPr>
          <p:cNvPr id="2050" name="Picture 2">
            <a:extLst>
              <a:ext uri="{FF2B5EF4-FFF2-40B4-BE49-F238E27FC236}">
                <a16:creationId xmlns:a16="http://schemas.microsoft.com/office/drawing/2014/main" id="{13DB1B52-FDBA-270C-61B5-C9881BB083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40555" y="1992901"/>
            <a:ext cx="4312006" cy="312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38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E24074E-D971-947E-5A10-0A56888142B4}"/>
              </a:ext>
            </a:extLst>
          </p:cNvPr>
          <p:cNvSpPr>
            <a:spLocks noGrp="1"/>
          </p:cNvSpPr>
          <p:nvPr>
            <p:ph type="title"/>
          </p:nvPr>
        </p:nvSpPr>
        <p:spPr>
          <a:xfrm>
            <a:off x="821872" y="274931"/>
            <a:ext cx="11111982" cy="1181100"/>
          </a:xfrm>
        </p:spPr>
        <p:txBody>
          <a:bodyPr>
            <a:normAutofit/>
          </a:bodyPr>
          <a:lstStyle/>
          <a:p>
            <a:pPr>
              <a:lnSpc>
                <a:spcPct val="110000"/>
              </a:lnSpc>
            </a:pPr>
            <a:r>
              <a:rPr lang="tr-TR" sz="1500" b="1" i="0" dirty="0" err="1">
                <a:effectLst/>
                <a:latin typeface="Verdana" panose="020B0604030504040204" pitchFamily="34" charset="0"/>
              </a:rPr>
              <a:t>Support</a:t>
            </a:r>
            <a:r>
              <a:rPr lang="tr-TR" sz="1500" b="1" i="0" dirty="0">
                <a:effectLst/>
                <a:latin typeface="Verdana" panose="020B0604030504040204" pitchFamily="34" charset="0"/>
              </a:rPr>
              <a:t> </a:t>
            </a:r>
            <a:r>
              <a:rPr lang="tr-TR" sz="1500" b="1" i="0" dirty="0" err="1">
                <a:effectLst/>
                <a:latin typeface="Verdana" panose="020B0604030504040204" pitchFamily="34" charset="0"/>
              </a:rPr>
              <a:t>Vector</a:t>
            </a:r>
            <a:r>
              <a:rPr lang="tr-TR" sz="1500" b="1" i="0" dirty="0">
                <a:effectLst/>
                <a:latin typeface="Verdana" panose="020B0604030504040204" pitchFamily="34" charset="0"/>
              </a:rPr>
              <a:t> </a:t>
            </a:r>
            <a:r>
              <a:rPr lang="tr-TR" sz="1500" b="1" i="0" dirty="0" err="1">
                <a:effectLst/>
                <a:latin typeface="Verdana" panose="020B0604030504040204" pitchFamily="34" charset="0"/>
              </a:rPr>
              <a:t>Regression</a:t>
            </a:r>
            <a:r>
              <a:rPr lang="tr-TR" sz="1500" b="1" i="0" dirty="0">
                <a:effectLst/>
                <a:latin typeface="Verdana" panose="020B0604030504040204" pitchFamily="34" charset="0"/>
              </a:rPr>
              <a:t>(Destek Vektör Regresyonu)</a:t>
            </a:r>
            <a:endParaRPr lang="tr-TR" sz="1500" dirty="0"/>
          </a:p>
        </p:txBody>
      </p:sp>
      <p:sp>
        <p:nvSpPr>
          <p:cNvPr id="3083" name="Rectangle 3082">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çerik Yer Tutucusu 5">
            <a:extLst>
              <a:ext uri="{FF2B5EF4-FFF2-40B4-BE49-F238E27FC236}">
                <a16:creationId xmlns:a16="http://schemas.microsoft.com/office/drawing/2014/main" id="{A66B9E76-38C3-8B17-DF3C-DA5C245603CB}"/>
              </a:ext>
            </a:extLst>
          </p:cNvPr>
          <p:cNvSpPr>
            <a:spLocks noGrp="1"/>
          </p:cNvSpPr>
          <p:nvPr>
            <p:ph idx="1"/>
          </p:nvPr>
        </p:nvSpPr>
        <p:spPr>
          <a:xfrm>
            <a:off x="295111" y="1959129"/>
            <a:ext cx="7019925" cy="3890965"/>
          </a:xfrm>
        </p:spPr>
        <p:txBody>
          <a:bodyPr>
            <a:normAutofit/>
          </a:bodyPr>
          <a:lstStyle/>
          <a:p>
            <a:r>
              <a:rPr lang="tr-TR" b="1" dirty="0" err="1">
                <a:latin typeface="arial" panose="020B0604020202020204" pitchFamily="34" charset="0"/>
              </a:rPr>
              <a:t>SVR'de</a:t>
            </a:r>
            <a:r>
              <a:rPr lang="tr-TR" b="1" dirty="0">
                <a:latin typeface="arial" panose="020B0604020202020204" pitchFamily="34" charset="0"/>
              </a:rPr>
              <a:t>, </a:t>
            </a:r>
            <a:r>
              <a:rPr lang="tr-TR" dirty="0">
                <a:latin typeface="arial" panose="020B0604020202020204" pitchFamily="34" charset="0"/>
              </a:rPr>
              <a:t>maksimum veri noktası sayısı bu sınır içinde olacak şekilde maksimum marjlı bir hiper düzlem belirleriz. </a:t>
            </a:r>
            <a:r>
              <a:rPr lang="tr-TR" dirty="0" err="1">
                <a:latin typeface="arial" panose="020B0604020202020204" pitchFamily="34" charset="0"/>
              </a:rPr>
              <a:t>SVR'ler</a:t>
            </a:r>
            <a:r>
              <a:rPr lang="tr-TR" dirty="0">
                <a:latin typeface="arial" panose="020B0604020202020204" pitchFamily="34" charset="0"/>
              </a:rPr>
              <a:t> neredeyse SVM sınıflandırma algoritmasına benzer</a:t>
            </a:r>
            <a:r>
              <a:rPr lang="tr-TR" b="1" dirty="0">
                <a:latin typeface="arial" panose="020B0604020202020204" pitchFamily="34" charset="0"/>
              </a:rPr>
              <a:t>.</a:t>
            </a:r>
          </a:p>
          <a:p>
            <a:endParaRPr lang="tr-TR" b="1" dirty="0">
              <a:latin typeface="arial" panose="020B0604020202020204" pitchFamily="34" charset="0"/>
            </a:endParaRPr>
          </a:p>
          <a:p>
            <a:r>
              <a:rPr lang="tr-TR" b="0" i="0" dirty="0">
                <a:effectLst/>
                <a:latin typeface="Verdana" panose="020B0604030504040204" pitchFamily="34" charset="0"/>
              </a:rPr>
              <a:t>Destek Vektör Regresyon Formülü:  -a  &lt;  </a:t>
            </a:r>
            <a:r>
              <a:rPr lang="tr-TR" b="0" i="0" dirty="0" err="1">
                <a:effectLst/>
                <a:latin typeface="Verdana" panose="020B0604030504040204" pitchFamily="34" charset="0"/>
              </a:rPr>
              <a:t>y-wx+b</a:t>
            </a:r>
            <a:r>
              <a:rPr lang="tr-TR" b="0" i="0" dirty="0">
                <a:effectLst/>
                <a:latin typeface="Verdana" panose="020B0604030504040204" pitchFamily="34" charset="0"/>
              </a:rPr>
              <a:t>  &lt; a</a:t>
            </a:r>
            <a:endParaRPr lang="tr-TR" b="1" i="0" dirty="0">
              <a:effectLst/>
              <a:latin typeface="arial" panose="020B0604020202020204" pitchFamily="34" charset="0"/>
            </a:endParaRPr>
          </a:p>
          <a:p>
            <a:endParaRPr lang="tr-TR" b="1" dirty="0">
              <a:latin typeface="arial" panose="020B0604020202020204" pitchFamily="34" charset="0"/>
            </a:endParaRPr>
          </a:p>
        </p:txBody>
      </p:sp>
      <p:pic>
        <p:nvPicPr>
          <p:cNvPr id="3076" name="Picture 4">
            <a:extLst>
              <a:ext uri="{FF2B5EF4-FFF2-40B4-BE49-F238E27FC236}">
                <a16:creationId xmlns:a16="http://schemas.microsoft.com/office/drawing/2014/main" id="{BC4D47D4-56D2-3A45-FEB5-789D371F4F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25333" y="1894952"/>
            <a:ext cx="4708521" cy="328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96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BE32A33-6C04-210D-1864-D78AB743195C}"/>
              </a:ext>
            </a:extLst>
          </p:cNvPr>
          <p:cNvSpPr>
            <a:spLocks noGrp="1"/>
          </p:cNvSpPr>
          <p:nvPr>
            <p:ph type="title"/>
          </p:nvPr>
        </p:nvSpPr>
        <p:spPr>
          <a:xfrm>
            <a:off x="1416385" y="45001"/>
            <a:ext cx="10744902" cy="1181100"/>
          </a:xfrm>
        </p:spPr>
        <p:txBody>
          <a:bodyPr>
            <a:normAutofit/>
          </a:bodyPr>
          <a:lstStyle/>
          <a:p>
            <a:pPr>
              <a:lnSpc>
                <a:spcPct val="110000"/>
              </a:lnSpc>
            </a:pPr>
            <a:r>
              <a:rPr lang="tr-TR" sz="2200" b="1" i="0" dirty="0" err="1">
                <a:effectLst/>
                <a:latin typeface="arial" panose="020B0604020202020204" pitchFamily="34" charset="0"/>
              </a:rPr>
              <a:t>Decision</a:t>
            </a:r>
            <a:r>
              <a:rPr lang="tr-TR" sz="2200" b="1" i="0" dirty="0">
                <a:effectLst/>
                <a:latin typeface="arial" panose="020B0604020202020204" pitchFamily="34" charset="0"/>
              </a:rPr>
              <a:t> </a:t>
            </a:r>
            <a:r>
              <a:rPr lang="tr-TR" sz="2200" b="1" i="0" dirty="0" err="1">
                <a:effectLst/>
                <a:latin typeface="arial" panose="020B0604020202020204" pitchFamily="34" charset="0"/>
              </a:rPr>
              <a:t>Tree</a:t>
            </a:r>
            <a:r>
              <a:rPr lang="tr-TR" sz="2200" b="1" i="0" dirty="0">
                <a:effectLst/>
                <a:latin typeface="arial" panose="020B0604020202020204" pitchFamily="34" charset="0"/>
              </a:rPr>
              <a:t> </a:t>
            </a:r>
            <a:r>
              <a:rPr lang="tr-TR" sz="2200" b="1" i="0" dirty="0" err="1">
                <a:effectLst/>
                <a:latin typeface="arial" panose="020B0604020202020204" pitchFamily="34" charset="0"/>
              </a:rPr>
              <a:t>Regression</a:t>
            </a:r>
            <a:r>
              <a:rPr lang="tr-TR" sz="2200" b="1" i="0" dirty="0">
                <a:effectLst/>
                <a:latin typeface="arial" panose="020B0604020202020204" pitchFamily="34" charset="0"/>
              </a:rPr>
              <a:t>(Karar Ağacı)</a:t>
            </a:r>
            <a:endParaRPr lang="tr-TR" sz="2200" dirty="0"/>
          </a:p>
        </p:txBody>
      </p:sp>
      <p:sp>
        <p:nvSpPr>
          <p:cNvPr id="4105" name="Rectangle 4104">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7BFCC8F-58A8-E39F-9D27-B61A55004678}"/>
              </a:ext>
            </a:extLst>
          </p:cNvPr>
          <p:cNvSpPr>
            <a:spLocks noGrp="1"/>
          </p:cNvSpPr>
          <p:nvPr>
            <p:ph idx="1"/>
          </p:nvPr>
        </p:nvSpPr>
        <p:spPr>
          <a:xfrm>
            <a:off x="1132966" y="1271102"/>
            <a:ext cx="10744903" cy="4749545"/>
          </a:xfrm>
        </p:spPr>
        <p:txBody>
          <a:bodyPr>
            <a:normAutofit/>
          </a:bodyPr>
          <a:lstStyle/>
          <a:p>
            <a:r>
              <a:rPr lang="tr-TR" sz="1400" b="1" i="0" dirty="0">
                <a:effectLst/>
                <a:latin typeface="Verdana" panose="020B0604030504040204" pitchFamily="34" charset="0"/>
              </a:rPr>
              <a:t>Karar ağaçları</a:t>
            </a:r>
            <a:r>
              <a:rPr lang="tr-TR" sz="1400" b="0" i="0" dirty="0">
                <a:effectLst/>
                <a:latin typeface="Verdana" panose="020B0604030504040204" pitchFamily="34" charset="0"/>
              </a:rPr>
              <a:t>, sınıflandırma ve regresyon için kullanılabilir. Karar ağaçlarında, her seviyede, bölme özelliğini tanımlamamız gerekir. Regresyon durumunda, standart sapmayı azaltarak ayırma düğümünü tanımlamak için ID3 algoritması kullanılabilir (sınıflandırma bilgisi kazancında kullanılır).</a:t>
            </a:r>
          </a:p>
          <a:p>
            <a:r>
              <a:rPr lang="tr-TR" sz="1600" dirty="0" err="1">
                <a:latin typeface="Verdana" panose="020B0604030504040204" pitchFamily="34" charset="0"/>
              </a:rPr>
              <a:t>Decision</a:t>
            </a:r>
            <a:r>
              <a:rPr lang="tr-TR" sz="1600" dirty="0">
                <a:latin typeface="Verdana" panose="020B0604030504040204" pitchFamily="34" charset="0"/>
              </a:rPr>
              <a:t> </a:t>
            </a:r>
            <a:r>
              <a:rPr lang="tr-TR" sz="1600" dirty="0" err="1">
                <a:latin typeface="Verdana" panose="020B0604030504040204" pitchFamily="34" charset="0"/>
              </a:rPr>
              <a:t>Tree</a:t>
            </a:r>
            <a:r>
              <a:rPr lang="tr-TR" sz="1600" dirty="0">
                <a:latin typeface="Verdana" panose="020B0604030504040204" pitchFamily="34" charset="0"/>
              </a:rPr>
              <a:t> Regresyonda ID3 algoritması uygulanması için önce </a:t>
            </a:r>
            <a:r>
              <a:rPr lang="tr-TR" sz="1600" dirty="0" err="1">
                <a:latin typeface="Verdana" panose="020B0604030504040204" pitchFamily="34" charset="0"/>
              </a:rPr>
              <a:t>Entropy</a:t>
            </a:r>
            <a:r>
              <a:rPr lang="tr-TR" sz="1600" dirty="0">
                <a:latin typeface="Verdana" panose="020B0604030504040204" pitchFamily="34" charset="0"/>
              </a:rPr>
              <a:t> hesaplanır. Bilgi kuramı kavramlarını kullanarak karar ağacı oluşturulur. Sınıflandırma sonucu için en az sayıda karşılaştırma yapmayı hedefler. </a:t>
            </a:r>
            <a:r>
              <a:rPr lang="tr-TR" sz="1600" dirty="0" err="1">
                <a:latin typeface="Verdana" panose="020B0604030504040204" pitchFamily="34" charset="0"/>
              </a:rPr>
              <a:t>Entropy</a:t>
            </a:r>
            <a:r>
              <a:rPr lang="tr-TR" sz="1600" dirty="0">
                <a:latin typeface="Verdana" panose="020B0604030504040204" pitchFamily="34" charset="0"/>
              </a:rPr>
              <a:t> Formülü: </a:t>
            </a:r>
          </a:p>
          <a:p>
            <a:endParaRPr lang="tr-TR" sz="1600" dirty="0">
              <a:latin typeface="Verdana" panose="020B0604030504040204" pitchFamily="34" charset="0"/>
            </a:endParaRPr>
          </a:p>
          <a:p>
            <a:r>
              <a:rPr lang="tr-TR" sz="1600" b="0" i="0" dirty="0">
                <a:solidFill>
                  <a:srgbClr val="222222"/>
                </a:solidFill>
                <a:effectLst/>
                <a:latin typeface="arial" panose="020B0604020202020204" pitchFamily="34" charset="0"/>
              </a:rPr>
              <a:t>A niteliğinin S veri kümesindeki bilgi kazancı o zaman şimdi kazanç formülünü yazalım</a:t>
            </a:r>
          </a:p>
          <a:p>
            <a:endParaRPr lang="tr-TR" sz="1900" dirty="0">
              <a:latin typeface="Verdana" panose="020B0604030504040204" pitchFamily="34" charset="0"/>
            </a:endParaRPr>
          </a:p>
          <a:p>
            <a:endParaRPr lang="tr-TR" sz="1900" dirty="0">
              <a:latin typeface="Verdana" panose="020B0604030504040204" pitchFamily="34" charset="0"/>
            </a:endParaRPr>
          </a:p>
          <a:p>
            <a:r>
              <a:rPr lang="tr-TR" sz="2000" b="0" i="0" dirty="0">
                <a:solidFill>
                  <a:srgbClr val="222222"/>
                </a:solidFill>
                <a:effectLst/>
                <a:latin typeface="Verdana" panose="020B0604030504040204" pitchFamily="34" charset="0"/>
              </a:rPr>
              <a:t>Değer(A), A niteliğinin alabileceği değerler, </a:t>
            </a:r>
            <a:r>
              <a:rPr lang="tr-TR" sz="2000" b="0" i="0" dirty="0" err="1">
                <a:solidFill>
                  <a:srgbClr val="222222"/>
                </a:solidFill>
                <a:effectLst/>
                <a:latin typeface="Verdana" panose="020B0604030504040204" pitchFamily="34" charset="0"/>
              </a:rPr>
              <a:t>Sv</a:t>
            </a:r>
            <a:r>
              <a:rPr lang="tr-TR" sz="2000" b="0" i="0" dirty="0">
                <a:solidFill>
                  <a:srgbClr val="222222"/>
                </a:solidFill>
                <a:effectLst/>
                <a:latin typeface="Verdana" panose="020B0604030504040204" pitchFamily="34" charset="0"/>
              </a:rPr>
              <a:t> , A=v olduğu durumda S’nin altkümesi.</a:t>
            </a:r>
            <a:endParaRPr lang="tr-TR" sz="1900" dirty="0">
              <a:latin typeface="Verdana" panose="020B0604030504040204" pitchFamily="34" charset="0"/>
            </a:endParaRPr>
          </a:p>
          <a:p>
            <a:endParaRPr lang="tr-TR" sz="1900" dirty="0">
              <a:latin typeface="Verdana" panose="020B0604030504040204" pitchFamily="34" charset="0"/>
            </a:endParaRPr>
          </a:p>
          <a:p>
            <a:endParaRPr lang="tr-TR" dirty="0">
              <a:latin typeface="Verdana" panose="020B0604030504040204" pitchFamily="34" charset="0"/>
            </a:endParaRPr>
          </a:p>
        </p:txBody>
      </p:sp>
      <p:pic>
        <p:nvPicPr>
          <p:cNvPr id="5" name="Picture 7">
            <a:extLst>
              <a:ext uri="{FF2B5EF4-FFF2-40B4-BE49-F238E27FC236}">
                <a16:creationId xmlns:a16="http://schemas.microsoft.com/office/drawing/2014/main" id="{CB1A5E2A-A058-7315-A03E-E38027D0D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347" y="3120766"/>
            <a:ext cx="2140598" cy="5619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a:extLst>
              <a:ext uri="{FF2B5EF4-FFF2-40B4-BE49-F238E27FC236}">
                <a16:creationId xmlns:a16="http://schemas.microsoft.com/office/drawing/2014/main" id="{30C53E11-0B12-A08C-316C-BAB04FBE4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4238625"/>
            <a:ext cx="7143750" cy="79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9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AC40AB6-0139-E7B0-BB4E-3A32A665B22B}"/>
              </a:ext>
            </a:extLst>
          </p:cNvPr>
          <p:cNvSpPr>
            <a:spLocks noGrp="1"/>
          </p:cNvSpPr>
          <p:nvPr>
            <p:ph type="title"/>
          </p:nvPr>
        </p:nvSpPr>
        <p:spPr>
          <a:xfrm>
            <a:off x="831202" y="361950"/>
            <a:ext cx="11121312" cy="1181100"/>
          </a:xfrm>
        </p:spPr>
        <p:txBody>
          <a:bodyPr>
            <a:normAutofit/>
          </a:bodyPr>
          <a:lstStyle/>
          <a:p>
            <a:pPr>
              <a:lnSpc>
                <a:spcPct val="110000"/>
              </a:lnSpc>
            </a:pPr>
            <a:r>
              <a:rPr lang="tr-TR" sz="1500" b="1" i="0" dirty="0" err="1">
                <a:effectLst/>
                <a:latin typeface="Verdana" panose="020B0604030504040204" pitchFamily="34" charset="0"/>
              </a:rPr>
              <a:t>Random</a:t>
            </a:r>
            <a:r>
              <a:rPr lang="tr-TR" sz="1500" b="1" i="0" dirty="0">
                <a:effectLst/>
                <a:latin typeface="Verdana" panose="020B0604030504040204" pitchFamily="34" charset="0"/>
              </a:rPr>
              <a:t> </a:t>
            </a:r>
            <a:r>
              <a:rPr lang="tr-TR" sz="1500" b="1" i="0" dirty="0" err="1">
                <a:effectLst/>
                <a:latin typeface="Verdana" panose="020B0604030504040204" pitchFamily="34" charset="0"/>
              </a:rPr>
              <a:t>Forest</a:t>
            </a:r>
            <a:r>
              <a:rPr lang="tr-TR" sz="1500" b="1" i="0" dirty="0">
                <a:effectLst/>
                <a:latin typeface="Verdana" panose="020B0604030504040204" pitchFamily="34" charset="0"/>
              </a:rPr>
              <a:t> </a:t>
            </a:r>
            <a:r>
              <a:rPr lang="tr-TR" sz="1500" b="1" i="0" dirty="0" err="1">
                <a:effectLst/>
                <a:latin typeface="Verdana" panose="020B0604030504040204" pitchFamily="34" charset="0"/>
              </a:rPr>
              <a:t>Regression</a:t>
            </a:r>
            <a:r>
              <a:rPr lang="tr-TR" sz="1500" b="1" i="0" dirty="0">
                <a:effectLst/>
                <a:latin typeface="Verdana" panose="020B0604030504040204" pitchFamily="34" charset="0"/>
              </a:rPr>
              <a:t>(Rasgele Orman Regresyonu)</a:t>
            </a:r>
            <a:endParaRPr lang="tr-TR" sz="1500" dirty="0"/>
          </a:p>
        </p:txBody>
      </p:sp>
      <p:sp>
        <p:nvSpPr>
          <p:cNvPr id="5129" name="Rectangle 5128">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8DE3228-1C34-3C7F-61E1-95B1B0335D3D}"/>
              </a:ext>
            </a:extLst>
          </p:cNvPr>
          <p:cNvSpPr>
            <a:spLocks noGrp="1"/>
          </p:cNvSpPr>
          <p:nvPr>
            <p:ph idx="1"/>
          </p:nvPr>
        </p:nvSpPr>
        <p:spPr>
          <a:xfrm>
            <a:off x="588605" y="1996748"/>
            <a:ext cx="6232072" cy="3890965"/>
          </a:xfrm>
        </p:spPr>
        <p:txBody>
          <a:bodyPr>
            <a:normAutofit/>
          </a:bodyPr>
          <a:lstStyle/>
          <a:p>
            <a:pPr rtl="0">
              <a:lnSpc>
                <a:spcPct val="110000"/>
              </a:lnSpc>
            </a:pPr>
            <a:r>
              <a:rPr lang="tr-TR" sz="1400" b="1" i="0" dirty="0" err="1">
                <a:effectLst/>
                <a:latin typeface="arial" panose="020B0604020202020204" pitchFamily="34" charset="0"/>
              </a:rPr>
              <a:t>Random</a:t>
            </a:r>
            <a:r>
              <a:rPr lang="tr-TR" sz="1400" b="0" i="0" dirty="0">
                <a:effectLst/>
                <a:latin typeface="arial" panose="020B0604020202020204" pitchFamily="34" charset="0"/>
              </a:rPr>
              <a:t> </a:t>
            </a:r>
            <a:r>
              <a:rPr lang="tr-TR" sz="1400" b="1" i="0" dirty="0" err="1">
                <a:effectLst/>
                <a:latin typeface="arial" panose="020B0604020202020204" pitchFamily="34" charset="0"/>
              </a:rPr>
              <a:t>Forest</a:t>
            </a:r>
            <a:r>
              <a:rPr lang="tr-TR" sz="1400" b="0" i="0" dirty="0">
                <a:effectLst/>
                <a:latin typeface="arial" panose="020B0604020202020204" pitchFamily="34" charset="0"/>
              </a:rPr>
              <a:t>, birkaç karar regresyon ağacının tahminlerini hesaba kattığımız toplu bir yaklaşımdır. Peki nasıl uygulanır:</a:t>
            </a:r>
            <a:endParaRPr lang="tr-TR" sz="1400" b="0" i="0" dirty="0">
              <a:effectLst/>
              <a:latin typeface="Verdana" panose="020B0604030504040204" pitchFamily="34" charset="0"/>
            </a:endParaRPr>
          </a:p>
          <a:p>
            <a:pPr rtl="0">
              <a:lnSpc>
                <a:spcPct val="110000"/>
              </a:lnSpc>
              <a:buFont typeface="+mj-lt"/>
              <a:buAutoNum type="arabicPeriod"/>
            </a:pPr>
            <a:r>
              <a:rPr lang="tr-TR" sz="1400" b="0" i="0" dirty="0">
                <a:effectLst/>
                <a:latin typeface="arial" panose="020B0604020202020204" pitchFamily="34" charset="0"/>
              </a:rPr>
              <a:t>Rastgele K nokta seçin.</a:t>
            </a:r>
            <a:endParaRPr lang="tr-TR" sz="1400" b="0" i="0" dirty="0">
              <a:effectLst/>
              <a:latin typeface="Verdana" panose="020B0604030504040204" pitchFamily="34" charset="0"/>
            </a:endParaRPr>
          </a:p>
          <a:p>
            <a:pPr rtl="0">
              <a:lnSpc>
                <a:spcPct val="110000"/>
              </a:lnSpc>
              <a:buFont typeface="+mj-lt"/>
              <a:buAutoNum type="arabicPeriod"/>
            </a:pPr>
            <a:r>
              <a:rPr lang="tr-TR" sz="1400" b="0" i="0" dirty="0">
                <a:effectLst/>
                <a:latin typeface="arial" panose="020B0604020202020204" pitchFamily="34" charset="0"/>
              </a:rPr>
              <a:t>N'yi belirleyin, burada n, oluşturulacak karar ağacı </a:t>
            </a:r>
            <a:r>
              <a:rPr lang="tr-TR" sz="1400" b="0" i="0" dirty="0" err="1">
                <a:effectLst/>
                <a:latin typeface="arial" panose="020B0604020202020204" pitchFamily="34" charset="0"/>
              </a:rPr>
              <a:t>regresörlerinin</a:t>
            </a:r>
            <a:r>
              <a:rPr lang="tr-TR" sz="1400" b="0" i="0" dirty="0">
                <a:effectLst/>
                <a:latin typeface="arial" panose="020B0604020202020204" pitchFamily="34" charset="0"/>
              </a:rPr>
              <a:t> sayısıdır.</a:t>
            </a:r>
            <a:endParaRPr lang="tr-TR" sz="1400" b="0" i="0" dirty="0">
              <a:effectLst/>
              <a:latin typeface="Verdana" panose="020B0604030504040204" pitchFamily="34" charset="0"/>
            </a:endParaRPr>
          </a:p>
          <a:p>
            <a:pPr rtl="0">
              <a:lnSpc>
                <a:spcPct val="110000"/>
              </a:lnSpc>
              <a:buFont typeface="+mj-lt"/>
              <a:buAutoNum type="arabicPeriod"/>
            </a:pPr>
            <a:r>
              <a:rPr lang="tr-TR" sz="1400" b="0" i="0" dirty="0">
                <a:effectLst/>
                <a:latin typeface="arial" panose="020B0604020202020204" pitchFamily="34" charset="0"/>
              </a:rPr>
              <a:t>Birkaç regresyon ağacı oluşturmak için 1. ve 2. adımları tekrarlayın.</a:t>
            </a:r>
            <a:endParaRPr lang="tr-TR" sz="1400" b="0" i="0" dirty="0">
              <a:effectLst/>
              <a:latin typeface="Verdana" panose="020B0604030504040204" pitchFamily="34" charset="0"/>
            </a:endParaRPr>
          </a:p>
          <a:p>
            <a:pPr rtl="0">
              <a:lnSpc>
                <a:spcPct val="110000"/>
              </a:lnSpc>
              <a:buFont typeface="+mj-lt"/>
              <a:buAutoNum type="arabicPeriod"/>
            </a:pPr>
            <a:r>
              <a:rPr lang="tr-TR" sz="1400" b="0" i="0" dirty="0">
                <a:effectLst/>
                <a:latin typeface="arial" panose="020B0604020202020204" pitchFamily="34" charset="0"/>
              </a:rPr>
              <a:t>Her dalın ortalaması, her karar ağacındaki yaprak düğüme atanır.</a:t>
            </a:r>
            <a:endParaRPr lang="tr-TR" sz="1400" b="0" i="0" dirty="0">
              <a:effectLst/>
              <a:latin typeface="Verdana" panose="020B0604030504040204" pitchFamily="34" charset="0"/>
            </a:endParaRPr>
          </a:p>
          <a:p>
            <a:pPr rtl="0">
              <a:lnSpc>
                <a:spcPct val="110000"/>
              </a:lnSpc>
              <a:buFont typeface="+mj-lt"/>
              <a:buAutoNum type="arabicPeriod"/>
            </a:pPr>
            <a:r>
              <a:rPr lang="tr-TR" sz="1400" b="0" i="0" dirty="0">
                <a:effectLst/>
                <a:latin typeface="arial" panose="020B0604020202020204" pitchFamily="34" charset="0"/>
              </a:rPr>
              <a:t>Bir değişken için çıktıyı tahmin etmek için, tüm karar ağaçlarının tüm tahminlerinin ortalaması dikkate alınır.</a:t>
            </a:r>
            <a:endParaRPr lang="tr-TR" sz="1400" b="0" i="0" dirty="0">
              <a:effectLst/>
              <a:latin typeface="Verdana" panose="020B0604030504040204" pitchFamily="34" charset="0"/>
            </a:endParaRPr>
          </a:p>
          <a:p>
            <a:pPr>
              <a:lnSpc>
                <a:spcPct val="110000"/>
              </a:lnSpc>
            </a:pPr>
            <a:endParaRPr lang="tr-TR" sz="1400" dirty="0"/>
          </a:p>
        </p:txBody>
      </p:sp>
      <p:pic>
        <p:nvPicPr>
          <p:cNvPr id="5122" name="Picture 2">
            <a:extLst>
              <a:ext uri="{FF2B5EF4-FFF2-40B4-BE49-F238E27FC236}">
                <a16:creationId xmlns:a16="http://schemas.microsoft.com/office/drawing/2014/main" id="{4D82AF55-1A50-C92F-2AD3-360D52248C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2078" y="2119604"/>
            <a:ext cx="4708521" cy="2978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359291"/>
      </p:ext>
    </p:extLst>
  </p:cSld>
  <p:clrMapOvr>
    <a:masterClrMapping/>
  </p:clrMapOvr>
</p:sld>
</file>

<file path=ppt/theme/theme1.xml><?xml version="1.0" encoding="utf-8"?>
<a:theme xmlns:a="http://schemas.openxmlformats.org/drawingml/2006/main" name="AfterglowVTI">
  <a:themeElements>
    <a:clrScheme name="AnalogousFromRegularSeedLeftStep">
      <a:dk1>
        <a:srgbClr val="000000"/>
      </a:dk1>
      <a:lt1>
        <a:srgbClr val="FFFFFF"/>
      </a:lt1>
      <a:dk2>
        <a:srgbClr val="1A252F"/>
      </a:dk2>
      <a:lt2>
        <a:srgbClr val="F1F3F0"/>
      </a:lt2>
      <a:accent1>
        <a:srgbClr val="CA29E7"/>
      </a:accent1>
      <a:accent2>
        <a:srgbClr val="6C1CD6"/>
      </a:accent2>
      <a:accent3>
        <a:srgbClr val="2C29E7"/>
      </a:accent3>
      <a:accent4>
        <a:srgbClr val="1763D5"/>
      </a:accent4>
      <a:accent5>
        <a:srgbClr val="27BBDB"/>
      </a:accent5>
      <a:accent6>
        <a:srgbClr val="15C39A"/>
      </a:accent6>
      <a:hlink>
        <a:srgbClr val="459F35"/>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42</TotalTime>
  <Words>495</Words>
  <Application>Microsoft Office PowerPoint</Application>
  <PresentationFormat>Geniş ekran</PresentationFormat>
  <Paragraphs>47</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arial</vt:lpstr>
      <vt:lpstr>arial</vt:lpstr>
      <vt:lpstr>Trade Gothic Next Cond</vt:lpstr>
      <vt:lpstr>Trade Gothic Next Light</vt:lpstr>
      <vt:lpstr>Verdana</vt:lpstr>
      <vt:lpstr>AfterglowVTI</vt:lpstr>
      <vt:lpstr>Makine Öğrenmesi Regresyon Analizi  </vt:lpstr>
      <vt:lpstr>Regresyon analizi nedir?</vt:lpstr>
      <vt:lpstr>Regresyon kullanım alanları</vt:lpstr>
      <vt:lpstr>Regresyon Çeşitleri</vt:lpstr>
      <vt:lpstr>Simple Linear Regression(Basit Doğrusal Regresyon)  </vt:lpstr>
      <vt:lpstr>Polynomial Regression(Polinom Regresyon)</vt:lpstr>
      <vt:lpstr>Support Vector Regression(Destek Vektör Regresyonu)</vt:lpstr>
      <vt:lpstr>Decision Tree Regression(Karar Ağacı)</vt:lpstr>
      <vt:lpstr>Random Forest Regression(Rasgele Orman Regresyonu)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Makine Öğrenmesi Regresyon Analizi  </dc:title>
  <dc:creator>Ömer OCAK</dc:creator>
  <cp:lastModifiedBy>Ömer OCAK</cp:lastModifiedBy>
  <cp:revision>2</cp:revision>
  <dcterms:created xsi:type="dcterms:W3CDTF">2022-12-26T12:56:41Z</dcterms:created>
  <dcterms:modified xsi:type="dcterms:W3CDTF">2022-12-29T06:19:57Z</dcterms:modified>
</cp:coreProperties>
</file>