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A8684-95B1-4A01-988B-0A28B930894D}">
  <a:tblStyle styleId="{4CBA8684-95B1-4A01-988B-0A28B9308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899c07f7_0_2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899c07f7_0_2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9899c07f7_0_2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9899c07f7_0_2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899c07f7_0_2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899c07f7_0_2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899c07f7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899c07f7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899c07f7_0_2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899c07f7_0_2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899c07f7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899c07f7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899c07f7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9899c07f7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899c07f7_0_2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899c07f7_0_2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899c07f7_0_2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899c07f7_0_2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899c07f7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9899c07f7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9899c07f7_0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9899c07f7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ieee-fraud-detection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Yasin Kusan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{4CBA8684-95B1-4A01-988B-0A28B930894D}</a:tableStyleId>
              </a:tblPr>
              <a:tblGrid>
                <a:gridCol w="1945300"/>
                <a:gridCol w="2291125"/>
                <a:gridCol w="1340100"/>
                <a:gridCol w="1210400"/>
                <a:gridCol w="850175"/>
                <a:gridCol w="1354500"/>
              </a:tblGrid>
              <a:tr h="6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Parameter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Precision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Recall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F1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Accuracy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</a:tr>
              <a:tr h="8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Logistic R. w/o over/under Sampling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default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0.44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0.97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8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Logistic R. with over/under Sampling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default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0.92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Random Forest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default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0.97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XGBoost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default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0.64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0.63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0.97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9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XGBoost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</a:rPr>
                        <a:t>'max_depth': 9, 'min_child_weight': 1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0.98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Best Model</a:t>
            </a:r>
            <a:endParaRPr sz="3600"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best model was XGBoost with the best parameters were as follows: 'max_depth': 9, 'min_child_weight': 1 and the model improved a lot.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model was able to detect 70% of the Fraud transactions and 99% of the Non-Fraud transactions.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Due to the computation limitation of my machine, I couldn’t try all of the parameters and a large set of parameters during hyperparameter tuning. So this work can be done with a stronger machine or in the cloud.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WORK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The Problem</a:t>
            </a:r>
            <a:endParaRPr sz="4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problem here in my project is to detect the fraudulent credit card transactions saving millions of dollars for individuals and companies.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Data</a:t>
            </a:r>
            <a:endParaRPr sz="34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dataset used in this project is obtained from Kaggle.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https://www.kaggle.com/c/ieee-fraud-detection/data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Wrangling</a:t>
            </a:r>
            <a:endParaRPr sz="34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303800" y="1467975"/>
            <a:ext cx="34305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original dataset has 2 files af data: 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1- transaction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(590540, 394)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2- identity 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(144233, 41)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903650" y="1221450"/>
            <a:ext cx="34305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12 columns were dropped due to more than 90% of missing data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Data types were OK, so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did not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change types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Checked to duplicate rows, there was none.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f less than 5% of the column is missing then I filled the column with “0”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For the remaining columns, I replaced the Nan’s with the mean of the column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1232650" y="2058450"/>
            <a:ext cx="6577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Exploratory</a:t>
            </a:r>
            <a:r>
              <a:rPr lang="en" sz="4300">
                <a:latin typeface="Nunito"/>
                <a:ea typeface="Nunito"/>
                <a:cs typeface="Nunito"/>
                <a:sym typeface="Nunito"/>
              </a:rPr>
              <a:t> Data Analysis</a:t>
            </a:r>
            <a:endParaRPr sz="4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143800"/>
            <a:ext cx="8738399" cy="45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5" y="152400"/>
            <a:ext cx="86831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33556" r="33331" t="0"/>
          <a:stretch/>
        </p:blipFill>
        <p:spPr>
          <a:xfrm>
            <a:off x="30450" y="0"/>
            <a:ext cx="411605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2600" l="33495" r="33491" t="0"/>
          <a:stretch/>
        </p:blipFill>
        <p:spPr>
          <a:xfrm>
            <a:off x="5174125" y="0"/>
            <a:ext cx="39698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Model Selection</a:t>
            </a:r>
            <a:endParaRPr sz="3700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●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●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●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XGBoost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