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9" r:id="rId5"/>
    <p:sldId id="276" r:id="rId6"/>
    <p:sldId id="330" r:id="rId7"/>
    <p:sldId id="331" r:id="rId8"/>
    <p:sldId id="336" r:id="rId9"/>
    <p:sldId id="337" r:id="rId10"/>
    <p:sldId id="333" r:id="rId11"/>
    <p:sldId id="334" r:id="rId12"/>
    <p:sldId id="342" r:id="rId13"/>
    <p:sldId id="343" r:id="rId14"/>
    <p:sldId id="344" r:id="rId15"/>
    <p:sldId id="341" r:id="rId16"/>
    <p:sldId id="335" r:id="rId17"/>
    <p:sldId id="279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19A99-1F4F-46D5-8E8A-A640FFD6D4D4}" v="46" dt="2024-12-12T10:52:29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Objects="1">
      <p:cViewPr varScale="1">
        <p:scale>
          <a:sx n="97" d="100"/>
          <a:sy n="97" d="100"/>
        </p:scale>
        <p:origin x="1041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8" d="100"/>
          <a:sy n="108" d="100"/>
        </p:scale>
        <p:origin x="-343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in Lester" userId="719fdac265f77ef8" providerId="LiveId" clId="{D5A19A99-1F4F-46D5-8E8A-A640FFD6D4D4}"/>
    <pc:docChg chg="undo custSel addSld delSld modSld sldOrd">
      <pc:chgData name="Yasin Lester" userId="719fdac265f77ef8" providerId="LiveId" clId="{D5A19A99-1F4F-46D5-8E8A-A640FFD6D4D4}" dt="2024-12-12T10:52:53.616" v="953" actId="20577"/>
      <pc:docMkLst>
        <pc:docMk/>
      </pc:docMkLst>
      <pc:sldChg chg="modSp mod">
        <pc:chgData name="Yasin Lester" userId="719fdac265f77ef8" providerId="LiveId" clId="{D5A19A99-1F4F-46D5-8E8A-A640FFD6D4D4}" dt="2024-12-12T09:52:51.666" v="701" actId="20577"/>
        <pc:sldMkLst>
          <pc:docMk/>
          <pc:sldMk cId="0" sldId="276"/>
        </pc:sldMkLst>
        <pc:spChg chg="mod">
          <ac:chgData name="Yasin Lester" userId="719fdac265f77ef8" providerId="LiveId" clId="{D5A19A99-1F4F-46D5-8E8A-A640FFD6D4D4}" dt="2024-12-12T09:32:41.867" v="640" actId="20577"/>
          <ac:spMkLst>
            <pc:docMk/>
            <pc:sldMk cId="0" sldId="276"/>
            <ac:spMk id="16386" creationId="{18782D4F-D8DD-4EAC-88F7-A698A6D4DEF7}"/>
          </ac:spMkLst>
        </pc:spChg>
        <pc:spChg chg="mod">
          <ac:chgData name="Yasin Lester" userId="719fdac265f77ef8" providerId="LiveId" clId="{D5A19A99-1F4F-46D5-8E8A-A640FFD6D4D4}" dt="2024-12-12T09:52:51.666" v="701" actId="20577"/>
          <ac:spMkLst>
            <pc:docMk/>
            <pc:sldMk cId="0" sldId="276"/>
            <ac:spMk id="16387" creationId="{B2B307E2-F80D-48D9-A69D-94B49B048494}"/>
          </ac:spMkLst>
        </pc:spChg>
      </pc:sldChg>
      <pc:sldChg chg="modSp mod">
        <pc:chgData name="Yasin Lester" userId="719fdac265f77ef8" providerId="LiveId" clId="{D5A19A99-1F4F-46D5-8E8A-A640FFD6D4D4}" dt="2024-12-12T10:23:00.830" v="868" actId="20577"/>
        <pc:sldMkLst>
          <pc:docMk/>
          <pc:sldMk cId="0" sldId="330"/>
        </pc:sldMkLst>
        <pc:spChg chg="mod">
          <ac:chgData name="Yasin Lester" userId="719fdac265f77ef8" providerId="LiveId" clId="{D5A19A99-1F4F-46D5-8E8A-A640FFD6D4D4}" dt="2024-12-12T10:23:00.830" v="868" actId="20577"/>
          <ac:spMkLst>
            <pc:docMk/>
            <pc:sldMk cId="0" sldId="330"/>
            <ac:spMk id="17412" creationId="{CBED9304-064F-439C-9D9B-1D604DC694B7}"/>
          </ac:spMkLst>
        </pc:spChg>
      </pc:sldChg>
      <pc:sldChg chg="addSp delSp modSp mod">
        <pc:chgData name="Yasin Lester" userId="719fdac265f77ef8" providerId="LiveId" clId="{D5A19A99-1F4F-46D5-8E8A-A640FFD6D4D4}" dt="2024-12-12T09:02:40.999" v="452" actId="20577"/>
        <pc:sldMkLst>
          <pc:docMk/>
          <pc:sldMk cId="0" sldId="331"/>
        </pc:sldMkLst>
        <pc:spChg chg="mod">
          <ac:chgData name="Yasin Lester" userId="719fdac265f77ef8" providerId="LiveId" clId="{D5A19A99-1F4F-46D5-8E8A-A640FFD6D4D4}" dt="2024-12-12T09:02:40.999" v="452" actId="20577"/>
          <ac:spMkLst>
            <pc:docMk/>
            <pc:sldMk cId="0" sldId="331"/>
            <ac:spMk id="18436" creationId="{12FC01C7-BE25-40E0-8208-88082917A36E}"/>
          </ac:spMkLst>
        </pc:spChg>
        <pc:picChg chg="add del mod">
          <ac:chgData name="Yasin Lester" userId="719fdac265f77ef8" providerId="LiveId" clId="{D5A19A99-1F4F-46D5-8E8A-A640FFD6D4D4}" dt="2024-12-12T09:01:06.662" v="373" actId="1076"/>
          <ac:picMkLst>
            <pc:docMk/>
            <pc:sldMk cId="0" sldId="331"/>
            <ac:picMk id="5" creationId="{A8BD020F-C733-601E-0AAC-09A03A71029A}"/>
          </ac:picMkLst>
        </pc:picChg>
      </pc:sldChg>
      <pc:sldChg chg="addSp delSp modSp mod">
        <pc:chgData name="Yasin Lester" userId="719fdac265f77ef8" providerId="LiveId" clId="{D5A19A99-1F4F-46D5-8E8A-A640FFD6D4D4}" dt="2024-12-12T10:09:08.312" v="790" actId="20577"/>
        <pc:sldMkLst>
          <pc:docMk/>
          <pc:sldMk cId="0" sldId="333"/>
        </pc:sldMkLst>
        <pc:spChg chg="add mod">
          <ac:chgData name="Yasin Lester" userId="719fdac265f77ef8" providerId="LiveId" clId="{D5A19A99-1F4F-46D5-8E8A-A640FFD6D4D4}" dt="2024-12-12T01:51:03.426" v="6"/>
          <ac:spMkLst>
            <pc:docMk/>
            <pc:sldMk cId="0" sldId="333"/>
            <ac:spMk id="2" creationId="{7CE0B5EA-3AF9-BDBE-09B3-9AB69DFFD398}"/>
          </ac:spMkLst>
        </pc:spChg>
        <pc:spChg chg="add mod">
          <ac:chgData name="Yasin Lester" userId="719fdac265f77ef8" providerId="LiveId" clId="{D5A19A99-1F4F-46D5-8E8A-A640FFD6D4D4}" dt="2024-12-12T01:52:42.248" v="12"/>
          <ac:spMkLst>
            <pc:docMk/>
            <pc:sldMk cId="0" sldId="333"/>
            <ac:spMk id="3" creationId="{6239D9C4-E0FB-D0E3-5FE6-7849E22C622A}"/>
          </ac:spMkLst>
        </pc:spChg>
        <pc:spChg chg="add del mod">
          <ac:chgData name="Yasin Lester" userId="719fdac265f77ef8" providerId="LiveId" clId="{D5A19A99-1F4F-46D5-8E8A-A640FFD6D4D4}" dt="2024-12-12T10:09:08.312" v="790" actId="20577"/>
          <ac:spMkLst>
            <pc:docMk/>
            <pc:sldMk cId="0" sldId="333"/>
            <ac:spMk id="19459" creationId="{33304A85-8DFA-4B8D-8EA7-366ABEDCCCCB}"/>
          </ac:spMkLst>
        </pc:spChg>
      </pc:sldChg>
      <pc:sldChg chg="modSp mod ord">
        <pc:chgData name="Yasin Lester" userId="719fdac265f77ef8" providerId="LiveId" clId="{D5A19A99-1F4F-46D5-8E8A-A640FFD6D4D4}" dt="2024-12-12T09:43:23.702" v="693"/>
        <pc:sldMkLst>
          <pc:docMk/>
          <pc:sldMk cId="1338217484" sldId="334"/>
        </pc:sldMkLst>
        <pc:spChg chg="mod">
          <ac:chgData name="Yasin Lester" userId="719fdac265f77ef8" providerId="LiveId" clId="{D5A19A99-1F4F-46D5-8E8A-A640FFD6D4D4}" dt="2024-12-12T08:48:02.330" v="343" actId="20577"/>
          <ac:spMkLst>
            <pc:docMk/>
            <pc:sldMk cId="1338217484" sldId="334"/>
            <ac:spMk id="8" creationId="{26555AA3-7D0C-ABB1-2967-5CDD7329A385}"/>
          </ac:spMkLst>
        </pc:spChg>
      </pc:sldChg>
      <pc:sldChg chg="addSp delSp modSp mod">
        <pc:chgData name="Yasin Lester" userId="719fdac265f77ef8" providerId="LiveId" clId="{D5A19A99-1F4F-46D5-8E8A-A640FFD6D4D4}" dt="2024-12-12T10:21:14.508" v="794" actId="20577"/>
        <pc:sldMkLst>
          <pc:docMk/>
          <pc:sldMk cId="906693019" sldId="335"/>
        </pc:sldMkLst>
        <pc:spChg chg="add del mod">
          <ac:chgData name="Yasin Lester" userId="719fdac265f77ef8" providerId="LiveId" clId="{D5A19A99-1F4F-46D5-8E8A-A640FFD6D4D4}" dt="2024-12-12T10:21:14.508" v="794" actId="20577"/>
          <ac:spMkLst>
            <pc:docMk/>
            <pc:sldMk cId="906693019" sldId="335"/>
            <ac:spMk id="2" creationId="{16AD0E89-603E-852B-F40A-3776FAA021BB}"/>
          </ac:spMkLst>
        </pc:spChg>
        <pc:spChg chg="add mod">
          <ac:chgData name="Yasin Lester" userId="719fdac265f77ef8" providerId="LiveId" clId="{D5A19A99-1F4F-46D5-8E8A-A640FFD6D4D4}" dt="2024-12-12T08:39:34.366" v="278"/>
          <ac:spMkLst>
            <pc:docMk/>
            <pc:sldMk cId="906693019" sldId="335"/>
            <ac:spMk id="3" creationId="{42C40E69-1C19-26C1-0952-16536898BA80}"/>
          </ac:spMkLst>
        </pc:spChg>
        <pc:spChg chg="add mod">
          <ac:chgData name="Yasin Lester" userId="719fdac265f77ef8" providerId="LiveId" clId="{D5A19A99-1F4F-46D5-8E8A-A640FFD6D4D4}" dt="2024-12-12T08:40:15.562" v="298"/>
          <ac:spMkLst>
            <pc:docMk/>
            <pc:sldMk cId="906693019" sldId="335"/>
            <ac:spMk id="4" creationId="{2F060193-A840-6A2C-95E6-C742E7A6FABD}"/>
          </ac:spMkLst>
        </pc:spChg>
        <pc:spChg chg="mod">
          <ac:chgData name="Yasin Lester" userId="719fdac265f77ef8" providerId="LiveId" clId="{D5A19A99-1F4F-46D5-8E8A-A640FFD6D4D4}" dt="2024-12-12T08:40:12.412" v="297" actId="1076"/>
          <ac:spMkLst>
            <pc:docMk/>
            <pc:sldMk cId="906693019" sldId="335"/>
            <ac:spMk id="19458" creationId="{8A756FF6-2CC3-4DDC-B1F9-A68DCC5B5DCF}"/>
          </ac:spMkLst>
        </pc:spChg>
        <pc:spChg chg="del mod">
          <ac:chgData name="Yasin Lester" userId="719fdac265f77ef8" providerId="LiveId" clId="{D5A19A99-1F4F-46D5-8E8A-A640FFD6D4D4}" dt="2024-12-12T02:09:09.251" v="249"/>
          <ac:spMkLst>
            <pc:docMk/>
            <pc:sldMk cId="906693019" sldId="335"/>
            <ac:spMk id="19459" creationId="{33304A85-8DFA-4B8D-8EA7-366ABEDCCCCB}"/>
          </ac:spMkLst>
        </pc:spChg>
      </pc:sldChg>
      <pc:sldChg chg="delSp modSp mod">
        <pc:chgData name="Yasin Lester" userId="719fdac265f77ef8" providerId="LiveId" clId="{D5A19A99-1F4F-46D5-8E8A-A640FFD6D4D4}" dt="2024-12-12T10:22:20.588" v="845" actId="20577"/>
        <pc:sldMkLst>
          <pc:docMk/>
          <pc:sldMk cId="3270424883" sldId="336"/>
        </pc:sldMkLst>
        <pc:spChg chg="del">
          <ac:chgData name="Yasin Lester" userId="719fdac265f77ef8" providerId="LiveId" clId="{D5A19A99-1F4F-46D5-8E8A-A640FFD6D4D4}" dt="2024-12-12T09:55:15.168" v="704" actId="478"/>
          <ac:spMkLst>
            <pc:docMk/>
            <pc:sldMk cId="3270424883" sldId="336"/>
            <ac:spMk id="2" creationId="{97C94608-2A54-E899-51B5-7D9E565F2256}"/>
          </ac:spMkLst>
        </pc:spChg>
        <pc:spChg chg="del">
          <ac:chgData name="Yasin Lester" userId="719fdac265f77ef8" providerId="LiveId" clId="{D5A19A99-1F4F-46D5-8E8A-A640FFD6D4D4}" dt="2024-12-12T08:58:09.563" v="363" actId="478"/>
          <ac:spMkLst>
            <pc:docMk/>
            <pc:sldMk cId="3270424883" sldId="336"/>
            <ac:spMk id="5" creationId="{72B522E4-1F47-5A8A-ED71-F8F0BEC8BBE4}"/>
          </ac:spMkLst>
        </pc:spChg>
        <pc:spChg chg="del mod">
          <ac:chgData name="Yasin Lester" userId="719fdac265f77ef8" providerId="LiveId" clId="{D5A19A99-1F4F-46D5-8E8A-A640FFD6D4D4}" dt="2024-12-12T08:58:08.163" v="362" actId="478"/>
          <ac:spMkLst>
            <pc:docMk/>
            <pc:sldMk cId="3270424883" sldId="336"/>
            <ac:spMk id="6" creationId="{24A15CE1-7EF1-CFF2-0B1E-3AB63C19A67A}"/>
          </ac:spMkLst>
        </pc:spChg>
        <pc:spChg chg="mod">
          <ac:chgData name="Yasin Lester" userId="719fdac265f77ef8" providerId="LiveId" clId="{D5A19A99-1F4F-46D5-8E8A-A640FFD6D4D4}" dt="2024-12-12T10:22:20.588" v="845" actId="20577"/>
          <ac:spMkLst>
            <pc:docMk/>
            <pc:sldMk cId="3270424883" sldId="336"/>
            <ac:spMk id="15" creationId="{2B1F3FF5-754D-CD14-4689-D6F41BF45326}"/>
          </ac:spMkLst>
        </pc:spChg>
        <pc:picChg chg="mod">
          <ac:chgData name="Yasin Lester" userId="719fdac265f77ef8" providerId="LiveId" clId="{D5A19A99-1F4F-46D5-8E8A-A640FFD6D4D4}" dt="2024-12-12T09:40:47.281" v="648" actId="14100"/>
          <ac:picMkLst>
            <pc:docMk/>
            <pc:sldMk cId="3270424883" sldId="336"/>
            <ac:picMk id="11" creationId="{DDA94B9F-2F8A-0228-0024-9960AA153771}"/>
          </ac:picMkLst>
        </pc:picChg>
      </pc:sldChg>
      <pc:sldChg chg="delSp mod ord">
        <pc:chgData name="Yasin Lester" userId="719fdac265f77ef8" providerId="LiveId" clId="{D5A19A99-1F4F-46D5-8E8A-A640FFD6D4D4}" dt="2024-12-12T08:59:32.563" v="371"/>
        <pc:sldMkLst>
          <pc:docMk/>
          <pc:sldMk cId="4016561442" sldId="337"/>
        </pc:sldMkLst>
        <pc:spChg chg="del">
          <ac:chgData name="Yasin Lester" userId="719fdac265f77ef8" providerId="LiveId" clId="{D5A19A99-1F4F-46D5-8E8A-A640FFD6D4D4}" dt="2024-12-12T08:58:16.028" v="365" actId="478"/>
          <ac:spMkLst>
            <pc:docMk/>
            <pc:sldMk cId="4016561442" sldId="337"/>
            <ac:spMk id="5" creationId="{725D50BD-353E-4F63-6C9A-C4CE6458C3BC}"/>
          </ac:spMkLst>
        </pc:spChg>
        <pc:spChg chg="del">
          <ac:chgData name="Yasin Lester" userId="719fdac265f77ef8" providerId="LiveId" clId="{D5A19A99-1F4F-46D5-8E8A-A640FFD6D4D4}" dt="2024-12-12T08:58:14.064" v="364" actId="478"/>
          <ac:spMkLst>
            <pc:docMk/>
            <pc:sldMk cId="4016561442" sldId="337"/>
            <ac:spMk id="6" creationId="{D9E76C49-8150-DB0A-3694-2D18E20A7745}"/>
          </ac:spMkLst>
        </pc:spChg>
      </pc:sldChg>
      <pc:sldChg chg="delSp modSp del mod">
        <pc:chgData name="Yasin Lester" userId="719fdac265f77ef8" providerId="LiveId" clId="{D5A19A99-1F4F-46D5-8E8A-A640FFD6D4D4}" dt="2024-12-12T10:20:27.769" v="791" actId="2696"/>
        <pc:sldMkLst>
          <pc:docMk/>
          <pc:sldMk cId="4291279792" sldId="338"/>
        </pc:sldMkLst>
        <pc:spChg chg="mod">
          <ac:chgData name="Yasin Lester" userId="719fdac265f77ef8" providerId="LiveId" clId="{D5A19A99-1F4F-46D5-8E8A-A640FFD6D4D4}" dt="2024-12-12T09:42:47.314" v="691" actId="313"/>
          <ac:spMkLst>
            <pc:docMk/>
            <pc:sldMk cId="4291279792" sldId="338"/>
            <ac:spMk id="3" creationId="{A66FF86C-A57B-D425-7408-CEF63FD2594D}"/>
          </ac:spMkLst>
        </pc:spChg>
        <pc:spChg chg="del">
          <ac:chgData name="Yasin Lester" userId="719fdac265f77ef8" providerId="LiveId" clId="{D5A19A99-1F4F-46D5-8E8A-A640FFD6D4D4}" dt="2024-12-12T08:57:56.901" v="357" actId="478"/>
          <ac:spMkLst>
            <pc:docMk/>
            <pc:sldMk cId="4291279792" sldId="338"/>
            <ac:spMk id="5" creationId="{DAE058AB-D07A-C54F-4B1C-D297C4C63D6B}"/>
          </ac:spMkLst>
        </pc:spChg>
        <pc:spChg chg="del mod">
          <ac:chgData name="Yasin Lester" userId="719fdac265f77ef8" providerId="LiveId" clId="{D5A19A99-1F4F-46D5-8E8A-A640FFD6D4D4}" dt="2024-12-12T08:58:01.837" v="360" actId="478"/>
          <ac:spMkLst>
            <pc:docMk/>
            <pc:sldMk cId="4291279792" sldId="338"/>
            <ac:spMk id="6" creationId="{64BBC6F5-9700-734C-0911-5958DB7C4202}"/>
          </ac:spMkLst>
        </pc:spChg>
        <pc:picChg chg="mod">
          <ac:chgData name="Yasin Lester" userId="719fdac265f77ef8" providerId="LiveId" clId="{D5A19A99-1F4F-46D5-8E8A-A640FFD6D4D4}" dt="2024-12-12T09:55:49.949" v="710" actId="14100"/>
          <ac:picMkLst>
            <pc:docMk/>
            <pc:sldMk cId="4291279792" sldId="338"/>
            <ac:picMk id="7" creationId="{4B6E7BEB-AAAF-47E2-612F-6698E9D35C56}"/>
          </ac:picMkLst>
        </pc:picChg>
      </pc:sldChg>
      <pc:sldChg chg="delSp modSp del mod">
        <pc:chgData name="Yasin Lester" userId="719fdac265f77ef8" providerId="LiveId" clId="{D5A19A99-1F4F-46D5-8E8A-A640FFD6D4D4}" dt="2024-12-12T10:20:31.524" v="792" actId="2696"/>
        <pc:sldMkLst>
          <pc:docMk/>
          <pc:sldMk cId="3195836366" sldId="339"/>
        </pc:sldMkLst>
        <pc:spChg chg="del mod">
          <ac:chgData name="Yasin Lester" userId="719fdac265f77ef8" providerId="LiveId" clId="{D5A19A99-1F4F-46D5-8E8A-A640FFD6D4D4}" dt="2024-12-12T09:55:22.595" v="706" actId="478"/>
          <ac:spMkLst>
            <pc:docMk/>
            <pc:sldMk cId="3195836366" sldId="339"/>
            <ac:spMk id="2" creationId="{6649DCFF-FBDA-A3DF-EB58-ABF715B2AF41}"/>
          </ac:spMkLst>
        </pc:spChg>
        <pc:spChg chg="del">
          <ac:chgData name="Yasin Lester" userId="719fdac265f77ef8" providerId="LiveId" clId="{D5A19A99-1F4F-46D5-8E8A-A640FFD6D4D4}" dt="2024-12-12T08:58:32.052" v="367" actId="478"/>
          <ac:spMkLst>
            <pc:docMk/>
            <pc:sldMk cId="3195836366" sldId="339"/>
            <ac:spMk id="5" creationId="{F00EC0A6-5F18-C08E-45F8-EAD193C5AD84}"/>
          </ac:spMkLst>
        </pc:spChg>
        <pc:spChg chg="del">
          <ac:chgData name="Yasin Lester" userId="719fdac265f77ef8" providerId="LiveId" clId="{D5A19A99-1F4F-46D5-8E8A-A640FFD6D4D4}" dt="2024-12-12T08:58:30.126" v="366" actId="478"/>
          <ac:spMkLst>
            <pc:docMk/>
            <pc:sldMk cId="3195836366" sldId="339"/>
            <ac:spMk id="6" creationId="{F2282AD0-920B-E35B-89EF-9D0A154C24B5}"/>
          </ac:spMkLst>
        </pc:spChg>
        <pc:picChg chg="mod">
          <ac:chgData name="Yasin Lester" userId="719fdac265f77ef8" providerId="LiveId" clId="{D5A19A99-1F4F-46D5-8E8A-A640FFD6D4D4}" dt="2024-12-12T09:55:40.738" v="707" actId="14100"/>
          <ac:picMkLst>
            <pc:docMk/>
            <pc:sldMk cId="3195836366" sldId="339"/>
            <ac:picMk id="7" creationId="{6F6062DE-ED29-15F9-AE2E-780C9501BD12}"/>
          </ac:picMkLst>
        </pc:picChg>
      </pc:sldChg>
      <pc:sldChg chg="modSp del mod">
        <pc:chgData name="Yasin Lester" userId="719fdac265f77ef8" providerId="LiveId" clId="{D5A19A99-1F4F-46D5-8E8A-A640FFD6D4D4}" dt="2024-12-12T10:20:36.353" v="793" actId="2696"/>
        <pc:sldMkLst>
          <pc:docMk/>
          <pc:sldMk cId="2689220832" sldId="340"/>
        </pc:sldMkLst>
        <pc:spChg chg="mod">
          <ac:chgData name="Yasin Lester" userId="719fdac265f77ef8" providerId="LiveId" clId="{D5A19A99-1F4F-46D5-8E8A-A640FFD6D4D4}" dt="2024-12-12T01:22:44.648" v="0" actId="20577"/>
          <ac:spMkLst>
            <pc:docMk/>
            <pc:sldMk cId="2689220832" sldId="340"/>
            <ac:spMk id="3" creationId="{18542C40-47BE-7167-D4C5-7102432EBCDE}"/>
          </ac:spMkLst>
        </pc:spChg>
      </pc:sldChg>
      <pc:sldChg chg="modSp add mod">
        <pc:chgData name="Yasin Lester" userId="719fdac265f77ef8" providerId="LiveId" clId="{D5A19A99-1F4F-46D5-8E8A-A640FFD6D4D4}" dt="2024-12-12T08:47:28.249" v="338" actId="5793"/>
        <pc:sldMkLst>
          <pc:docMk/>
          <pc:sldMk cId="1661542035" sldId="341"/>
        </pc:sldMkLst>
        <pc:spChg chg="mod">
          <ac:chgData name="Yasin Lester" userId="719fdac265f77ef8" providerId="LiveId" clId="{D5A19A99-1F4F-46D5-8E8A-A640FFD6D4D4}" dt="2024-12-12T08:47:28.249" v="338" actId="5793"/>
          <ac:spMkLst>
            <pc:docMk/>
            <pc:sldMk cId="1661542035" sldId="341"/>
            <ac:spMk id="8" creationId="{8A598AFB-9134-AD56-29D8-D9235B97F92C}"/>
          </ac:spMkLst>
        </pc:spChg>
      </pc:sldChg>
      <pc:sldChg chg="new del">
        <pc:chgData name="Yasin Lester" userId="719fdac265f77ef8" providerId="LiveId" clId="{D5A19A99-1F4F-46D5-8E8A-A640FFD6D4D4}" dt="2024-12-12T09:52:22.813" v="695" actId="680"/>
        <pc:sldMkLst>
          <pc:docMk/>
          <pc:sldMk cId="2475345671" sldId="342"/>
        </pc:sldMkLst>
      </pc:sldChg>
      <pc:sldChg chg="addSp delSp modSp new mod">
        <pc:chgData name="Yasin Lester" userId="719fdac265f77ef8" providerId="LiveId" clId="{D5A19A99-1F4F-46D5-8E8A-A640FFD6D4D4}" dt="2024-12-12T10:51:56.442" v="921" actId="20577"/>
        <pc:sldMkLst>
          <pc:docMk/>
          <pc:sldMk cId="3944227597" sldId="342"/>
        </pc:sldMkLst>
        <pc:spChg chg="mod">
          <ac:chgData name="Yasin Lester" userId="719fdac265f77ef8" providerId="LiveId" clId="{D5A19A99-1F4F-46D5-8E8A-A640FFD6D4D4}" dt="2024-12-12T10:51:56.442" v="921" actId="20577"/>
          <ac:spMkLst>
            <pc:docMk/>
            <pc:sldMk cId="3944227597" sldId="342"/>
            <ac:spMk id="2" creationId="{E3FBD947-D8D9-FF76-96E4-4C9613897C7D}"/>
          </ac:spMkLst>
        </pc:spChg>
        <pc:spChg chg="del">
          <ac:chgData name="Yasin Lester" userId="719fdac265f77ef8" providerId="LiveId" clId="{D5A19A99-1F4F-46D5-8E8A-A640FFD6D4D4}" dt="2024-12-12T10:50:03.400" v="870" actId="478"/>
          <ac:spMkLst>
            <pc:docMk/>
            <pc:sldMk cId="3944227597" sldId="342"/>
            <ac:spMk id="3" creationId="{08B3C99B-751B-97E9-CFF9-66711436DDC7}"/>
          </ac:spMkLst>
        </pc:spChg>
        <pc:spChg chg="del">
          <ac:chgData name="Yasin Lester" userId="719fdac265f77ef8" providerId="LiveId" clId="{D5A19A99-1F4F-46D5-8E8A-A640FFD6D4D4}" dt="2024-12-12T10:50:04.770" v="871" actId="478"/>
          <ac:spMkLst>
            <pc:docMk/>
            <pc:sldMk cId="3944227597" sldId="342"/>
            <ac:spMk id="4" creationId="{0BF7966E-E861-D894-3835-665DE0D0F8D7}"/>
          </ac:spMkLst>
        </pc:spChg>
        <pc:picChg chg="add mod modCrop">
          <ac:chgData name="Yasin Lester" userId="719fdac265f77ef8" providerId="LiveId" clId="{D5A19A99-1F4F-46D5-8E8A-A640FFD6D4D4}" dt="2024-12-12T10:50:47.330" v="881" actId="1076"/>
          <ac:picMkLst>
            <pc:docMk/>
            <pc:sldMk cId="3944227597" sldId="342"/>
            <ac:picMk id="8" creationId="{D789CFC0-A836-E830-E8DE-308F64EA8923}"/>
          </ac:picMkLst>
        </pc:picChg>
      </pc:sldChg>
      <pc:sldChg chg="addSp delSp modSp new mod">
        <pc:chgData name="Yasin Lester" userId="719fdac265f77ef8" providerId="LiveId" clId="{D5A19A99-1F4F-46D5-8E8A-A640FFD6D4D4}" dt="2024-12-12T10:51:51.132" v="906" actId="20577"/>
        <pc:sldMkLst>
          <pc:docMk/>
          <pc:sldMk cId="2621610618" sldId="343"/>
        </pc:sldMkLst>
        <pc:spChg chg="mod">
          <ac:chgData name="Yasin Lester" userId="719fdac265f77ef8" providerId="LiveId" clId="{D5A19A99-1F4F-46D5-8E8A-A640FFD6D4D4}" dt="2024-12-12T10:51:51.132" v="906" actId="20577"/>
          <ac:spMkLst>
            <pc:docMk/>
            <pc:sldMk cId="2621610618" sldId="343"/>
            <ac:spMk id="2" creationId="{638FCDD6-101A-9020-57C8-0A19ADDEFDCE}"/>
          </ac:spMkLst>
        </pc:spChg>
        <pc:spChg chg="del">
          <ac:chgData name="Yasin Lester" userId="719fdac265f77ef8" providerId="LiveId" clId="{D5A19A99-1F4F-46D5-8E8A-A640FFD6D4D4}" dt="2024-12-12T10:50:57.466" v="883" actId="478"/>
          <ac:spMkLst>
            <pc:docMk/>
            <pc:sldMk cId="2621610618" sldId="343"/>
            <ac:spMk id="3" creationId="{F7E85367-F520-E22B-A588-18032A10225F}"/>
          </ac:spMkLst>
        </pc:spChg>
        <pc:spChg chg="del">
          <ac:chgData name="Yasin Lester" userId="719fdac265f77ef8" providerId="LiveId" clId="{D5A19A99-1F4F-46D5-8E8A-A640FFD6D4D4}" dt="2024-12-12T10:50:59.454" v="884" actId="478"/>
          <ac:spMkLst>
            <pc:docMk/>
            <pc:sldMk cId="2621610618" sldId="343"/>
            <ac:spMk id="4" creationId="{EF2C2A06-74BB-F973-D781-42B2BA5832F2}"/>
          </ac:spMkLst>
        </pc:spChg>
        <pc:picChg chg="add mod modCrop">
          <ac:chgData name="Yasin Lester" userId="719fdac265f77ef8" providerId="LiveId" clId="{D5A19A99-1F4F-46D5-8E8A-A640FFD6D4D4}" dt="2024-12-12T10:51:45.306" v="891" actId="1076"/>
          <ac:picMkLst>
            <pc:docMk/>
            <pc:sldMk cId="2621610618" sldId="343"/>
            <ac:picMk id="8" creationId="{1B5935E6-CF22-889E-A71A-2FB1AA5FF1A6}"/>
          </ac:picMkLst>
        </pc:picChg>
      </pc:sldChg>
      <pc:sldChg chg="addSp delSp modSp new mod">
        <pc:chgData name="Yasin Lester" userId="719fdac265f77ef8" providerId="LiveId" clId="{D5A19A99-1F4F-46D5-8E8A-A640FFD6D4D4}" dt="2024-12-12T10:52:53.616" v="953" actId="20577"/>
        <pc:sldMkLst>
          <pc:docMk/>
          <pc:sldMk cId="2013690170" sldId="344"/>
        </pc:sldMkLst>
        <pc:spChg chg="mod">
          <ac:chgData name="Yasin Lester" userId="719fdac265f77ef8" providerId="LiveId" clId="{D5A19A99-1F4F-46D5-8E8A-A640FFD6D4D4}" dt="2024-12-12T10:52:53.616" v="953" actId="20577"/>
          <ac:spMkLst>
            <pc:docMk/>
            <pc:sldMk cId="2013690170" sldId="344"/>
            <ac:spMk id="2" creationId="{E9AC1E95-1F63-62A5-E301-076908BBCB51}"/>
          </ac:spMkLst>
        </pc:spChg>
        <pc:spChg chg="del">
          <ac:chgData name="Yasin Lester" userId="719fdac265f77ef8" providerId="LiveId" clId="{D5A19A99-1F4F-46D5-8E8A-A640FFD6D4D4}" dt="2024-12-12T10:52:05.701" v="923" actId="478"/>
          <ac:spMkLst>
            <pc:docMk/>
            <pc:sldMk cId="2013690170" sldId="344"/>
            <ac:spMk id="3" creationId="{1E2A89C7-A2BA-741A-4458-E98857D5A61B}"/>
          </ac:spMkLst>
        </pc:spChg>
        <pc:spChg chg="del">
          <ac:chgData name="Yasin Lester" userId="719fdac265f77ef8" providerId="LiveId" clId="{D5A19A99-1F4F-46D5-8E8A-A640FFD6D4D4}" dt="2024-12-12T10:52:07.584" v="924" actId="478"/>
          <ac:spMkLst>
            <pc:docMk/>
            <pc:sldMk cId="2013690170" sldId="344"/>
            <ac:spMk id="4" creationId="{DEACA471-F88F-E928-4B7C-F6081E7C32BF}"/>
          </ac:spMkLst>
        </pc:spChg>
        <pc:picChg chg="add mod modCrop">
          <ac:chgData name="Yasin Lester" userId="719fdac265f77ef8" providerId="LiveId" clId="{D5A19A99-1F4F-46D5-8E8A-A640FFD6D4D4}" dt="2024-12-12T10:52:45.908" v="931" actId="1076"/>
          <ac:picMkLst>
            <pc:docMk/>
            <pc:sldMk cId="2013690170" sldId="344"/>
            <ac:picMk id="8" creationId="{E7032195-469A-7568-1CCD-BD24811F14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9BC47-FB98-9444-9DD1-5B7582177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B9380-E818-0248-816D-CD4A2E50FA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54C5EA-C99B-4635-98B3-2ECA184AB4B5}" type="datetime1">
              <a:rPr lang="en-US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FB45-C292-2B49-AEC5-6AFC6EACB0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802F-5313-8948-85B8-DC63431E6B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0D84AB-E333-490F-BF3B-D10A9A6E1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19E16-4346-7B4D-AA60-FE7927902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E8641-9F8B-984E-93F6-3E6F017FD5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278BF5-B282-460E-8EDB-4DC138D0F96F}" type="datetime1">
              <a:rPr lang="en-US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6E968E-DF07-BB4D-97B8-1144E3F3BF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0A7C0-7F81-8F4A-81C4-39EC187F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77D1-4728-4547-B6AC-4A6CC6E32A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1ABC-7478-6C44-AA24-DABA59F7D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E96A55-358D-4014-8542-54395AB34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ＭＳ Ｐゴシック" pitchFamily="3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96A55-358D-4014-8542-54395AB34CD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3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id quad.jpg">
            <a:extLst>
              <a:ext uri="{FF2B5EF4-FFF2-40B4-BE49-F238E27FC236}">
                <a16:creationId xmlns:a16="http://schemas.microsoft.com/office/drawing/2014/main" id="{4CDA2126-97BE-4D01-985A-63BC0A7E3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" y="274638"/>
            <a:ext cx="52452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5AF1-BB64-4555-97F7-30768113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1080EE-8F84-4CB8-93A7-B31B700F6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3"/>
          </p:nvPr>
        </p:nvSpPr>
        <p:spPr>
          <a:xfrm>
            <a:off x="1792288" y="1523999"/>
            <a:ext cx="5486400" cy="3200401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GB" noProof="0"/>
              <a:t>Click icon to add SmartArt graphic</a:t>
            </a:r>
            <a:endParaRPr 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D7B33F-7A45-4DF6-8BDE-85F36BD3B41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315CEEDF-D4C2-475C-9F88-9EDFCA58B216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F2B-AC3D-48D9-8A6B-31D02F0771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442F263-956E-4EF8-9ADA-DD01596F82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4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AECD-B8A5-4ECA-99AC-054CA634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CD3982E7-0DDD-49CD-B9A9-3A94029F72B8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3C0376-0427-4F4A-A797-E0812A270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4920949-318C-45F1-AC8D-A903161D86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9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9722AA4-F635-4209-BE93-8869116D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2130425"/>
            <a:ext cx="56673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67B1E3-C9CC-40C7-A61F-3003C04035F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0500" y="274638"/>
            <a:ext cx="5245100" cy="487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b="1">
                <a:solidFill>
                  <a:srgbClr val="6E6E6E"/>
                </a:solidFill>
                <a:cs typeface="Arial" charset="0"/>
              </a:rPr>
              <a:t>Click to edit Master title style</a:t>
            </a:r>
            <a:endParaRPr lang="en-US" b="1">
              <a:solidFill>
                <a:srgbClr val="6E6E6E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2286000" cy="46021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524000"/>
            <a:ext cx="6286500" cy="46021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3E10B-86C3-4F03-A1B8-DF05114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F1750874-25C4-4A37-8DEB-439775E6B33C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1CE4CB-F84C-466B-8275-6D90D160B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44D96449-4CFA-4C26-A226-1F1DAEE994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0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dx_grove_building_RB_.jpg">
            <a:extLst>
              <a:ext uri="{FF2B5EF4-FFF2-40B4-BE49-F238E27FC236}">
                <a16:creationId xmlns:a16="http://schemas.microsoft.com/office/drawing/2014/main" id="{89822EE3-16DF-48CA-B8AE-F43DEBCF1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448300" cy="9445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2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dx_grove_building_RB_.jpg">
            <a:extLst>
              <a:ext uri="{FF2B5EF4-FFF2-40B4-BE49-F238E27FC236}">
                <a16:creationId xmlns:a16="http://schemas.microsoft.com/office/drawing/2014/main" id="{8F5480B1-61BC-4BDC-B184-7AF3F759E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448300" cy="9445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9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1000" y="2816225"/>
            <a:ext cx="7772400" cy="53657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1000" y="3467100"/>
            <a:ext cx="7772400" cy="72390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7249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694F22-4D88-4EFC-A656-32F26F2A5EF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0500" y="274638"/>
            <a:ext cx="5245100" cy="487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b="1">
                <a:solidFill>
                  <a:srgbClr val="6E6E6E"/>
                </a:solidFill>
                <a:cs typeface="Arial" charset="0"/>
              </a:rPr>
              <a:t>Click to edit Master title style</a:t>
            </a:r>
            <a:endParaRPr lang="en-US" b="1">
              <a:solidFill>
                <a:srgbClr val="6E6E6E"/>
              </a:solidFill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B323C-9B57-419D-B420-FB869A7BE2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525"/>
            <a:ext cx="350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94E1CC-235F-4C28-A3DF-6CAFAAF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E5338FE6-4576-40D6-9FFC-AE8F97887E97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156C43-8FF0-4CD5-B1E8-DCCFA6BB6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04B4294-6FB7-471D-9706-D423D1A68D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0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4457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9730BA-DE31-4833-94FF-0CC1CA2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71119F03-567E-4499-A533-8E277FE9C0E8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E6B1-2CDB-4AD3-8F10-530F15A68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2174875"/>
            <a:ext cx="430530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74875"/>
            <a:ext cx="426720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6D8587-54A4-4492-8BED-2D15934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660A31ED-D1FB-4BA5-87BA-F0BBC019E1C5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11CCB7-84E3-4A90-A1D5-8208CD1D5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439B0F9C-B2D1-44C7-BBA3-B04791ED90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524500" cy="715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90500" y="3048000"/>
            <a:ext cx="5524500" cy="1447800"/>
          </a:xfrm>
        </p:spPr>
        <p:txBody>
          <a:bodyPr>
            <a:normAutofit/>
          </a:bodyPr>
          <a:lstStyle>
            <a:lvl1pPr>
              <a:buFontTx/>
              <a:buNone/>
              <a:defRPr sz="2800" b="1"/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E0D8-8B2E-43D2-B93C-E6FCC94B155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066303BA-FB9B-4E4A-BE9A-7C2A83E33950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79260E-A4DE-49C7-A8B0-38A558CC93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BCF1A87-AE61-40D2-808A-AF323EF788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5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657350"/>
            <a:ext cx="3238500" cy="1162050"/>
          </a:xfrm>
        </p:spPr>
        <p:txBody>
          <a:bodyPr anchor="b"/>
          <a:lstStyle>
            <a:lvl1pPr algn="l">
              <a:defRPr sz="2000" b="1">
                <a:solidFill>
                  <a:srgbClr val="6E6E6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" y="2819400"/>
            <a:ext cx="3238500" cy="3306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2617FF-B675-4E12-B76E-4255791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A2EC75E1-E882-481F-96DF-A9DC6951B1AC}" type="datetime1">
              <a:rPr lang="en-GB" altLang="en-US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9B3D-7547-4FD2-A3AA-05A308EB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873D7FE1-4B20-430C-8538-6A361F3E44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4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766E846-44E4-47AD-927D-F2C4E6B058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274638"/>
            <a:ext cx="6781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888BC89-0710-4655-94DA-3C9ED8FB3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0500" y="1600200"/>
            <a:ext cx="87249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E55C99F1-3FA0-41D8-AB42-119CFE14FA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4" r:id="rId3"/>
    <p:sldLayoutId id="2147484775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6E6E6E"/>
          </a:solidFill>
          <a:latin typeface="Arial"/>
          <a:ea typeface="ＭＳ Ｐゴシック" pitchFamily="30" charset="-128"/>
          <a:cs typeface="ＭＳ Ｐゴシック" pitchFamily="28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D3849493-02A3-4D4D-99D7-12CD7702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1425713"/>
            <a:ext cx="8785225" cy="129604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CST3340 – Business Intelligence</a:t>
            </a:r>
            <a:b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erformance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and Data Mining of Premier League Teams (2016/17–2017/18)</a:t>
            </a:r>
            <a:b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endParaRPr lang="en-GB" altLang="en-US" sz="1400" b="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DD9FF-7E12-2541-B70A-7FCF8A725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88753"/>
              </p:ext>
            </p:extLst>
          </p:nvPr>
        </p:nvGraphicFramePr>
        <p:xfrm>
          <a:off x="1187624" y="2704857"/>
          <a:ext cx="7200900" cy="86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26">
                  <a:extLst>
                    <a:ext uri="{9D8B030D-6E8A-4147-A177-3AD203B41FA5}">
                      <a16:colId xmlns:a16="http://schemas.microsoft.com/office/drawing/2014/main" val="2104936591"/>
                    </a:ext>
                  </a:extLst>
                </a:gridCol>
                <a:gridCol w="4608574">
                  <a:extLst>
                    <a:ext uri="{9D8B030D-6E8A-4147-A177-3AD203B41FA5}">
                      <a16:colId xmlns:a16="http://schemas.microsoft.com/office/drawing/2014/main" val="1857461951"/>
                    </a:ext>
                  </a:extLst>
                </a:gridCol>
              </a:tblGrid>
              <a:tr h="437959">
                <a:tc>
                  <a:txBody>
                    <a:bodyPr/>
                    <a:lstStyle/>
                    <a:p>
                      <a:r>
                        <a:rPr lang="en-US" sz="1800" dirty="0"/>
                        <a:t>Student Number</a:t>
                      </a:r>
                    </a:p>
                  </a:txBody>
                  <a:tcPr marL="91450" marR="91450" marT="45793" marB="4579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Name</a:t>
                      </a:r>
                    </a:p>
                  </a:txBody>
                  <a:tcPr marL="91450" marR="91450" marT="45793" marB="45793"/>
                </a:tc>
                <a:extLst>
                  <a:ext uri="{0D108BD9-81ED-4DB2-BD59-A6C34878D82A}">
                    <a16:rowId xmlns:a16="http://schemas.microsoft.com/office/drawing/2014/main" val="2403684139"/>
                  </a:ext>
                </a:extLst>
              </a:tr>
              <a:tr h="4260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M00809695</a:t>
                      </a:r>
                    </a:p>
                  </a:txBody>
                  <a:tcPr marL="91450" marR="91450" marT="45793" marB="4579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Yasin Lester</a:t>
                      </a:r>
                    </a:p>
                  </a:txBody>
                  <a:tcPr marL="91450" marR="91450" marT="45793" marB="45793"/>
                </a:tc>
                <a:extLst>
                  <a:ext uri="{0D108BD9-81ED-4DB2-BD59-A6C34878D82A}">
                    <a16:rowId xmlns:a16="http://schemas.microsoft.com/office/drawing/2014/main" val="1546825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CDD6-101A-9020-57C8-0A19ADDE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iteration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6136-F44E-CD81-B874-2A628085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9F03-567E-4499-A533-8E277FE9C0E8}" type="datetime1">
              <a:rPr lang="en-GB" altLang="en-US" smtClean="0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B087-49F6-8963-4C0F-610AFCEC6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B5935E6-CF22-889E-A71A-2FB1AA5F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078" b="5892"/>
          <a:stretch/>
        </p:blipFill>
        <p:spPr>
          <a:xfrm>
            <a:off x="1259632" y="908720"/>
            <a:ext cx="6850858" cy="53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1E95-1F63-62A5-E301-076908B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iteration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E775-16D9-47E1-5B18-F361F62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9F03-567E-4499-A533-8E277FE9C0E8}" type="datetime1">
              <a:rPr lang="en-GB" altLang="en-US" smtClean="0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9EC5-98A3-0148-FB15-E8A0DE65D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7032195-469A-7568-1CCD-BD24811F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1" r="23226" b="7152"/>
          <a:stretch/>
        </p:blipFill>
        <p:spPr>
          <a:xfrm>
            <a:off x="539552" y="1171774"/>
            <a:ext cx="70202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CA055-4C24-476F-6569-AD630B9A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4ED0A73-68ED-1ACC-EBD6-40C81C56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Mining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A598AFB-9134-AD56-29D8-D9235B97F92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95536" y="1311979"/>
            <a:ext cx="7500771" cy="466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15000"/>
              </a:lnSpc>
              <a:buNone/>
            </a:pPr>
            <a:r>
              <a:rPr lang="en-GB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Model Fit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Final model characteristics: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Effectively captured general trends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Demonstrated high interpretability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Balanced complexity and performance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Successfully identified key factors influencing Premier League outcomes</a:t>
            </a:r>
          </a:p>
          <a:p>
            <a:pPr marL="114300" indent="0">
              <a:lnSpc>
                <a:spcPct val="115000"/>
              </a:lnSpc>
              <a:buNone/>
            </a:pPr>
            <a:r>
              <a:rPr lang="en-GB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Understanding Analysis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Insights gained: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Impact of feature selection on preventing overfitting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Strategies for balancing model complexity and accuracy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Developed actionable insights for team performance analysis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Deeper understanding of algorithm strengths and limitations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4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AD0E89-603E-852B-F40A-3776FAA021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7504" y="666627"/>
            <a:ext cx="8783367" cy="514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Visualisation Analysis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trends and correlations were identified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Such as the relationship between possession (successful passes) and defensive stability (clean sheets).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Outliers like Sunderland highlighted defensive vulnerabilities, 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Manchester City demonstrated the importance of structured, possession-based play.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Data Mining Analysis: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the J48 Decision Tree algorithm, the analysis refined key attributes contributing to team performance.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final iteration achieved the best balance between simplicity and accuracy,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highlighting variables like total tackles and clean sheets as critical predictors.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Discussion of Relevant BI (Business Intelligence):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findings provide actionable insights for managers: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possession-based strategies to improve defence.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data-driven insights to enhance player development and tactical adjustments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960E0C5-5866-445F-83C9-03B95270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6082322-1698-406C-80B0-6B26C5D2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0" y="1484784"/>
            <a:ext cx="8724900" cy="3201219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GB" altLang="en-US" sz="150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8782D4F-D8DD-4EAC-88F7-A698A6D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1210146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Case Study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Performance analysis across premier league teams. </a:t>
            </a:r>
            <a:r>
              <a:rPr lang="en-GB" sz="1800" cap="all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 Premier League Teams </a:t>
            </a:r>
            <a:r>
              <a:rPr lang="en-GB" cap="all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</a:t>
            </a: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2B307E2-F80D-48D9-A69D-94B49B04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988840"/>
            <a:ext cx="8629650" cy="4137323"/>
          </a:xfrm>
        </p:spPr>
        <p:txBody>
          <a:bodyPr/>
          <a:lstStyle/>
          <a:p>
            <a:r>
              <a:rPr lang="en-US" dirty="0"/>
              <a:t>The Premier League dataset analyses team and player performance during the 2016/17 and 2017/18 seasons.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To uncover trends and patterns to support strategic decision-making in football management.</a:t>
            </a:r>
          </a:p>
          <a:p>
            <a:pPr marL="0" lvl="2" indent="0" eaLnBrk="1" hangingPunct="1">
              <a:buNone/>
            </a:pPr>
            <a:endParaRPr lang="en-US" dirty="0"/>
          </a:p>
          <a:p>
            <a:pPr marL="342900" lvl="2" indent="-342900" eaLnBrk="1" hangingPunct="1"/>
            <a:endParaRPr lang="en-GB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342900" lvl="2" indent="-342900" eaLnBrk="1" hangingPunct="1"/>
            <a:endParaRPr lang="en-GB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342900" lvl="2" indent="-342900" eaLnBrk="1" hangingPunct="1"/>
            <a:endParaRPr lang="en-GB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lvl="2" indent="0" eaLnBrk="1" hangingPunct="1">
              <a:buNone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13FFDBF-A6ED-4E85-96F5-92730812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Introduction to dataset</a:t>
            </a:r>
            <a:endParaRPr lang="en-GB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CBED9304-064F-439C-9D9B-1D604DC6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572" y="1268760"/>
            <a:ext cx="8797924" cy="5184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Dataset Overview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This dataset analyses Premier League team and player performance during the 2016/17 and 2017/18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Attributes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The dataset contains 240 records and 42 attributes,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Performance Metrics</a:t>
            </a:r>
            <a:r>
              <a:rPr lang="en-US" sz="2000" dirty="0"/>
              <a:t>: Goals, </a:t>
            </a:r>
            <a:r>
              <a:rPr lang="en-US" sz="2000"/>
              <a:t>number of passes</a:t>
            </a:r>
            <a:r>
              <a:rPr lang="en-US" sz="2000" dirty="0"/>
              <a:t>, and clean sheets.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Defensive Metrics</a:t>
            </a:r>
            <a:r>
              <a:rPr lang="en-US" sz="2000" dirty="0"/>
              <a:t>: Tackles, interceptions, and saves.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Disciplinary Metrics</a:t>
            </a:r>
            <a:r>
              <a:rPr lang="en-US" sz="2000" dirty="0"/>
              <a:t>: Yellow cards, red cards, and penalties conceded.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Value of Dataset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Enables a comprehensive analysis of team strategies, player performance, and game outcomes for strategic decision-making in football management.</a:t>
            </a:r>
          </a:p>
          <a:p>
            <a:endParaRPr lang="en-GB" altLang="en-US" sz="16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095FDF4-4C93-414D-9B14-84608ED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101580" cy="490066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analysis and visualisations  </a:t>
            </a:r>
            <a:b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br>
              <a:rPr lang="en-GB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GB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12FC01C7-BE25-40E0-8208-88082917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2204864"/>
            <a:ext cx="2920702" cy="4248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Shots on Target and Goals</a:t>
            </a:r>
            <a:r>
              <a:rPr lang="en-US" sz="2000" dirty="0"/>
              <a:t> </a:t>
            </a:r>
            <a:r>
              <a:rPr lang="en-US" sz="2000" b="1" dirty="0"/>
              <a:t>Positive correlation:</a:t>
            </a:r>
            <a:r>
              <a:rPr lang="en-US" sz="2000" dirty="0"/>
              <a:t> More shots on target, more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Top performers:</a:t>
            </a:r>
            <a:r>
              <a:rPr lang="en-US" sz="2000" dirty="0"/>
              <a:t> Manchester City(186 goals ,491 shots), Liverpool(162 goals,469 shots)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Struggling teams:</a:t>
            </a:r>
            <a:r>
              <a:rPr lang="en-US" sz="2000" dirty="0"/>
              <a:t> Middlesbrough(100 shots,27 goals)</a:t>
            </a:r>
          </a:p>
          <a:p>
            <a:endParaRPr lang="en-GB" altLang="en-US" sz="2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8BD020F-C733-601E-0AAC-09A03A71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7" y="1921901"/>
            <a:ext cx="5907247" cy="4536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82833-D5BC-C485-0308-A1E2FE32DC9E}"/>
              </a:ext>
            </a:extLst>
          </p:cNvPr>
          <p:cNvSpPr txBox="1"/>
          <p:nvPr/>
        </p:nvSpPr>
        <p:spPr>
          <a:xfrm>
            <a:off x="107504" y="90872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teams with the highest number of goals also record the highest number of shots on target, and is there a strong relationship between the total passes and goals scored by Premier League teams?</a:t>
            </a: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DDA94B9F-2F8A-0228-0024-9960AA153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3548" y="1607320"/>
            <a:ext cx="6465340" cy="4320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1F3FF5-754D-CD14-4689-D6F41BF45326}"/>
              </a:ext>
            </a:extLst>
          </p:cNvPr>
          <p:cNvSpPr txBox="1"/>
          <p:nvPr/>
        </p:nvSpPr>
        <p:spPr>
          <a:xfrm>
            <a:off x="190500" y="1556792"/>
            <a:ext cx="24372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correlation: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passes, more goals.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Possession-based success: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Manchester City (28,000 passes , 186 goals), Liverpool (23000 passes, 162 goals)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possession, low goals: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Sunderland(12000) passes ,29 goals), Hull City (15500 passes ,37 goals)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42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F76-2AC1-BA4B-4FC1-FF369D5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B4BE-1707-A2AB-B6FB-0228DE6E9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918004" cy="46371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Attacking efficiency:</a:t>
            </a:r>
            <a:r>
              <a:rPr lang="en-US" sz="2000" dirty="0"/>
              <a:t> Teams need to create more chances and convert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Possession-based strategy:</a:t>
            </a:r>
            <a:r>
              <a:rPr lang="en-US" sz="2000" dirty="0"/>
              <a:t> Controlling the ball can lead to more scoring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Player selection:</a:t>
            </a:r>
            <a:r>
              <a:rPr lang="en-US" sz="2000" dirty="0"/>
              <a:t> Focus on players with strong passing and finishing abilities.</a:t>
            </a:r>
          </a:p>
          <a:p>
            <a:r>
              <a:rPr lang="en-US" sz="2000" b="1" dirty="0"/>
              <a:t>Potential Strategies for Underperforming Teams: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shot accuracy:</a:t>
            </a:r>
            <a:r>
              <a:rPr lang="en-US" sz="2000" dirty="0"/>
              <a:t> Train players to be more clinical in front of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Increase possession:</a:t>
            </a:r>
            <a:r>
              <a:rPr lang="en-US" sz="2000" dirty="0"/>
              <a:t> Implement a more possession-based style of 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Target key players:</a:t>
            </a:r>
            <a:r>
              <a:rPr lang="en-US" sz="2000" dirty="0"/>
              <a:t> Identify players who can create and score goals.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56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Mining Algorithm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304A85-8DFA-4B8D-8EA7-366ABEDC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629650" cy="5069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 </a:t>
            </a:r>
            <a:r>
              <a:rPr lang="en-US" sz="1600" b="1" dirty="0"/>
              <a:t>chose the J48 Decision Tree algorithm for 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Suitability for classification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Ability to handle multiple attributes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Prefer to k-cluster as uses label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My chosen 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Recursively partitions data into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Uses entropy minimization for effective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clear decision rules for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Justification for J48 Decision Trees because:</a:t>
            </a:r>
          </a:p>
          <a:p>
            <a:r>
              <a:rPr lang="en-US" sz="1400" dirty="0"/>
              <a:t>They offer actionable insights through clear decision rules</a:t>
            </a:r>
          </a:p>
          <a:p>
            <a:r>
              <a:rPr lang="en-US" sz="1400" dirty="0"/>
              <a:t>They effectively handle multiple classes (seasons)</a:t>
            </a:r>
          </a:p>
          <a:p>
            <a:r>
              <a:rPr lang="en-US" sz="1400" dirty="0"/>
              <a:t>They efficiently manage high-dimensional data</a:t>
            </a:r>
          </a:p>
          <a:p>
            <a:r>
              <a:rPr lang="en-US" sz="1400" dirty="0"/>
              <a:t>They provide fast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My pre-processing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Although dataset was already cleaned if it wasn’t I would: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Imputed missing values using mean/median/mode Managed outliers with z-score </a:t>
            </a:r>
            <a:r>
              <a:rPr lang="en-GB" sz="1400" dirty="0"/>
              <a:t>normalisation/IQR•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Considered feature scaling for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Refined features </a:t>
            </a:r>
            <a:r>
              <a:rPr lang="en-US" sz="1400" dirty="0"/>
              <a:t>iteratively for improved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Mining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6555AA3-7D0C-ABB1-2967-5CDD7329A38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79512" y="1196752"/>
            <a:ext cx="8526630" cy="476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Implemented J48 Decision Tree algorithm using: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Iterative refinement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Attribute selection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10-fold cross-validation</a:t>
            </a:r>
          </a:p>
          <a:p>
            <a:pPr marL="114300" indent="0">
              <a:lnSpc>
                <a:spcPct val="115000"/>
              </a:lnSpc>
              <a:buNone/>
            </a:pPr>
            <a:r>
              <a:rPr lang="en-GB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Analysis and Results: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Achieved performance improvements: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Increased accuracy from 44.2% to 47.5%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Reduced decision tree complexity (from 77 to 71 nodes)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These were my iteration results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Iteration 1: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Baseline model (all attributes) – 44.2% accuracy.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Iteration 2: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Refined features – 42.9% accuracy, reduced complexity.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Iteration 3: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Optimal model – 47.5% accuracy, balanced performance and simplicity.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Key Predictors  attributes Identified: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Saves, tackles, interceptions. </a:t>
            </a:r>
            <a:endParaRPr lang="en-GB" sz="16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1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947-D8D9-FF76-96E4-4C96138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iteration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1CAD-B54D-E9A2-CF20-06CEC4D0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9F03-567E-4499-A533-8E277FE9C0E8}" type="datetime1">
              <a:rPr lang="en-GB" altLang="en-US" smtClean="0"/>
              <a:pPr>
                <a:defRPr/>
              </a:pPr>
              <a:t>12/12/2024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129F-0DC4-D6AF-7CF2-0E91BCE49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789CFC0-A836-E830-E8DE-308F64EA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" t="6560" r="27551" b="12786"/>
          <a:stretch/>
        </p:blipFill>
        <p:spPr>
          <a:xfrm>
            <a:off x="1277888" y="1340768"/>
            <a:ext cx="6588224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759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&amp;Tech Intro tal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87E91A25494BA9DA59BEB35BF605" ma:contentTypeVersion="18" ma:contentTypeDescription="Create a new document." ma:contentTypeScope="" ma:versionID="5533316c29ec4acc1d494039380cd58b">
  <xsd:schema xmlns:xsd="http://www.w3.org/2001/XMLSchema" xmlns:xs="http://www.w3.org/2001/XMLSchema" xmlns:p="http://schemas.microsoft.com/office/2006/metadata/properties" xmlns:ns3="bf7eb379-b848-4b63-9722-b7f0a53d6e0a" xmlns:ns4="249392f0-153b-4287-87db-844c06fbd977" targetNamespace="http://schemas.microsoft.com/office/2006/metadata/properties" ma:root="true" ma:fieldsID="973ca3f8c8938b715bf9209abcaa610d" ns3:_="" ns4:_="">
    <xsd:import namespace="bf7eb379-b848-4b63-9722-b7f0a53d6e0a"/>
    <xsd:import namespace="249392f0-153b-4287-87db-844c06fbd9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eb379-b848-4b63-9722-b7f0a53d6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392f0-153b-4287-87db-844c06fbd9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7eb379-b848-4b63-9722-b7f0a53d6e0a" xsi:nil="true"/>
  </documentManagement>
</p:properties>
</file>

<file path=customXml/itemProps1.xml><?xml version="1.0" encoding="utf-8"?>
<ds:datastoreItem xmlns:ds="http://schemas.openxmlformats.org/officeDocument/2006/customXml" ds:itemID="{F9E72675-8603-4938-B9A4-D1B749B750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3A16AD-C3E8-4CD1-88FC-B0FB77833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eb379-b848-4b63-9722-b7f0a53d6e0a"/>
    <ds:schemaRef ds:uri="249392f0-153b-4287-87db-844c06fbd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498DC8-E566-46AC-B79E-02F466F65C86}">
  <ds:schemaRefs>
    <ds:schemaRef ds:uri="http://purl.org/dc/elements/1.1/"/>
    <ds:schemaRef ds:uri="bf7eb379-b848-4b63-9722-b7f0a53d6e0a"/>
    <ds:schemaRef ds:uri="http://schemas.microsoft.com/office/2006/metadata/properties"/>
    <ds:schemaRef ds:uri="http://www.w3.org/XML/1998/namespace"/>
    <ds:schemaRef ds:uri="http://purl.org/dc/dcmitype/"/>
    <ds:schemaRef ds:uri="249392f0-153b-4287-87db-844c06fbd9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Science&amp;Tech Intro talk.potx</Template>
  <TotalTime>34406</TotalTime>
  <Words>836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Cambria</vt:lpstr>
      <vt:lpstr>Courier New</vt:lpstr>
      <vt:lpstr>Symbol</vt:lpstr>
      <vt:lpstr>Science&amp;Tech Intro talk</vt:lpstr>
      <vt:lpstr>CST3340 – Business Intelligence Performance Analysis and Data Mining of Premier League Teams (2016/17–2017/18) </vt:lpstr>
      <vt:lpstr>Case Study: Performance analysis across premier league teams. of Premier League Teams Performance</vt:lpstr>
      <vt:lpstr>Introduction to dataset</vt:lpstr>
      <vt:lpstr>Data analysis and visualisations     </vt:lpstr>
      <vt:lpstr>PowerPoint Presentation</vt:lpstr>
      <vt:lpstr>Key Insight: </vt:lpstr>
      <vt:lpstr>Data Mining Algorithm</vt:lpstr>
      <vt:lpstr>Data Mining</vt:lpstr>
      <vt:lpstr>1st iteration </vt:lpstr>
      <vt:lpstr>2nd iteration </vt:lpstr>
      <vt:lpstr>3rd iteration</vt:lpstr>
      <vt:lpstr>Data Mining</vt:lpstr>
      <vt:lpstr>Conclusion</vt:lpstr>
      <vt:lpstr>Questions</vt:lpstr>
    </vt:vector>
  </TitlesOfParts>
  <Company>CDS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Support</dc:creator>
  <cp:lastModifiedBy>Yasin Lester</cp:lastModifiedBy>
  <cp:revision>583</cp:revision>
  <dcterms:created xsi:type="dcterms:W3CDTF">2012-09-06T10:47:01Z</dcterms:created>
  <dcterms:modified xsi:type="dcterms:W3CDTF">2024-12-12T10:52:56Z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0x010100935287E91A25494BA9DA59BEB35BF605</vt:lpwstr>
  </property>
</Properties>
</file>