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56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EAED-1E1F-4663-B87C-9C2DCC135CB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A28BA-5317-4608-BAC4-2B50A8B4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4849-AD27-D71D-85FE-88A4D261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A57D-B3B3-C15C-9A8D-11AFB2B1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0C18-1705-F128-DCF1-E851457A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0DE-ADA8-4EEF-25BB-18964D72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981D-D2DB-7606-B5F6-E23DDCD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095-0C97-2356-1000-883F8F6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AE84E-363B-03DA-FEDC-3D223158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657B-F51E-FA80-E460-340C4EC2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094B-0173-2D29-7CD0-918E5AE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5839-4B39-8845-8510-2335D425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2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B8372-AEA9-5FC2-15C0-9BE3BCD49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3B09E-7C76-97A5-5EB3-EF4DD15F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3922-CB92-C940-C4D9-D8AA4583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E834-BA88-28B9-EC70-EFC7AAE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7C77-2B05-3FF3-56B0-88724DA0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7653-AEB4-6F99-CDFB-9F5B77C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F9CF-9B63-4477-B60D-63B0CF90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9ABD-B144-E7A6-719A-EC1E5C1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9A95-B9D4-B81C-9605-400B961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BAD2-FC3B-0E72-B759-0D5E2A52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F37F-016A-2EAB-3E74-C3A2310D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C431-9FC8-016F-BC11-42F40F4F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AD2D-9ED9-9907-B567-4C3135F7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D987-A97D-A51B-1A40-44565A27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DA8F-6F74-144E-0BA5-7C3123DB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9913-E874-EF0B-E979-6856CF01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7EEE-A54C-CAD0-C6E5-49F7DBF27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9E85-7F6C-C567-42CB-5A1F7801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56495-C842-2F31-28B9-81F1DB56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BD65-D830-BAB8-83FE-534F1BA0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DD6-C422-3B00-8698-F11849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3C6F-EFEB-ADF0-88BC-A506470D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08BA-2E95-E6E8-8BD5-31DFCF96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D0698-DF4B-F6D1-0E1E-F3A9E200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3408E-48F4-DC7C-F993-3A10047E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C8F4D-0162-AA3C-C4EB-1759D6CA8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0932D-5D9B-2EF9-9962-51579561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F9D9B-7E48-8208-6A5C-218DEA68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0B3FB-E217-7307-4631-A92D307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0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381B-D566-0006-5CCE-94FC6DB1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EF63-2E54-C845-5990-B0F784EA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36A3A-6DAD-81CD-C74B-AFED1FBF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08EF-1BF8-99ED-C081-B81622FE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241F-9F56-A419-A545-8B2CC372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72949-C274-0C27-5DC6-ACAAC319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7124-0500-941D-319C-8000E7C9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1023-C4B9-6851-D32E-613DA3CE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CF7C-93BC-ED29-1CDE-5C70981E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C74C-2758-F616-B45F-02BFF9F9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52E2-8114-8F9D-3A9D-3FB215FC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C7B9-C519-36E6-A158-FEF51F05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43BE-15B0-4E46-145F-F2A17C2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BC29-EC13-2A0D-F3E8-65346CBF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EFCF-2A75-DAD0-97E6-824A1035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CB32-698A-62D6-4003-1D1CF1B6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AFB7-5A70-D800-ABFE-27F001D7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C880-12BD-E0CF-3010-5C4993B6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375B-EBA4-CEE7-B826-13E23F9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084D8-914D-8533-7CE2-FB109485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3BC1-2869-3A80-C673-1E8BB320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5E52-3815-B0BD-D476-58AB77E25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C6D2-0D43-49AF-9B88-C518877EDB3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6FC3-0D38-D84D-F696-7E5F70F08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897B-64BA-30B3-A3D9-1C29622E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1EE365-03B8-F613-933C-254449166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037" y="1148085"/>
            <a:ext cx="10282334" cy="484216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 worked mainly on a micro-services application fully automated,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Dockerized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Application developed in Java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Springboot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 integrated with MySQL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Jenkins used as the CI/CD Pipelines and deployment on Kubernetes cluster with monitoring. Kubernetes cluster was created and managed with Rancher.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 created all the infrastructure on AWS EC2 Service. Also, we used Git as the version control system during the whole process.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prepared base branches namely master, dev, and release for the DevOps 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code was developed in Java and Maven was used as the build tool. Maven Wrapper used for the testing, packaging, and installing phases.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 spun up the development server through a CloudFormation template. We prepared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Dockerfiles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each microservices and, we also prepared a Docker Compose file to deploy the application with Docker-Swarm. 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also used Rancher for creating, controlling, and monitoring Kubernetes clusters for staging and production environments. We used Jenkins pipeline scripts to deploy the application to both staging and production environments.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D10C-44FE-C9C2-E654-4903AAEE0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935" y="329260"/>
            <a:ext cx="8469086" cy="68777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Full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Microservices CI/CD Project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E6331-579E-113C-0763-6EFBE395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0" y="267413"/>
            <a:ext cx="10496659" cy="6099034"/>
          </a:xfrm>
        </p:spPr>
      </p:pic>
    </p:spTree>
    <p:extLst>
      <p:ext uri="{BB962C8B-B14F-4D97-AF65-F5344CB8AC3E}">
        <p14:creationId xmlns:p14="http://schemas.microsoft.com/office/powerpoint/2010/main" val="23871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0E3AF-3359-CCEE-241C-E86272C6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42900"/>
            <a:ext cx="11087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21984" y="171067"/>
            <a:ext cx="4423200" cy="1955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133" y="346068"/>
            <a:ext cx="1616896" cy="43643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3033" y="142851"/>
            <a:ext cx="26576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733" b="1"/>
              <a:t>Development Server</a:t>
            </a:r>
            <a:endParaRPr sz="1733"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4" y="859267"/>
            <a:ext cx="2109135" cy="21091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30767" y="775468"/>
            <a:ext cx="3558800" cy="205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Petclinic-microservice-app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Docker compose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Java-11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968" y="287203"/>
            <a:ext cx="513225" cy="5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722033" y="554467"/>
            <a:ext cx="1208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b="1">
                <a:solidFill>
                  <a:srgbClr val="1155CC"/>
                </a:solidFill>
              </a:rPr>
              <a:t>-dev</a:t>
            </a:r>
            <a:endParaRPr sz="1600" b="1">
              <a:solidFill>
                <a:srgbClr val="1155CC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b="1">
                <a:solidFill>
                  <a:srgbClr val="1155CC"/>
                </a:solidFill>
              </a:rPr>
              <a:t>-feature**</a:t>
            </a:r>
            <a:endParaRPr sz="1600" b="1">
              <a:solidFill>
                <a:srgbClr val="1155CC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b="1">
                <a:solidFill>
                  <a:srgbClr val="1155CC"/>
                </a:solidFill>
              </a:rPr>
              <a:t>-bugfix**</a:t>
            </a:r>
            <a:endParaRPr sz="2400" b="1">
              <a:solidFill>
                <a:srgbClr val="1155CC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511203" y="1667634"/>
            <a:ext cx="96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>
                <a:solidFill>
                  <a:srgbClr val="1C4587"/>
                </a:solidFill>
              </a:rPr>
              <a:t>main</a:t>
            </a:r>
            <a:endParaRPr sz="2400" b="1">
              <a:solidFill>
                <a:srgbClr val="1C4587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158834" y="1400800"/>
            <a:ext cx="1275567" cy="387400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467"/>
              <a:t>webhook</a:t>
            </a:r>
            <a:endParaRPr sz="1467"/>
          </a:p>
        </p:txBody>
      </p:sp>
      <p:sp>
        <p:nvSpPr>
          <p:cNvPr id="63" name="Google Shape;63;p13"/>
          <p:cNvSpPr txBox="1"/>
          <p:nvPr/>
        </p:nvSpPr>
        <p:spPr>
          <a:xfrm>
            <a:off x="4350836" y="1677617"/>
            <a:ext cx="96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>
                <a:solidFill>
                  <a:srgbClr val="38761D"/>
                </a:solidFill>
              </a:rPr>
              <a:t>release</a:t>
            </a:r>
            <a:endParaRPr sz="2400" b="1">
              <a:solidFill>
                <a:srgbClr val="38761D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 flipH="1">
            <a:off x="1738000" y="1409300"/>
            <a:ext cx="2004000" cy="31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2153100" y="1049401"/>
            <a:ext cx="1275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/>
              <a:t>git pull/push</a:t>
            </a:r>
            <a:endParaRPr sz="1600"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1650" y="2353600"/>
            <a:ext cx="1594500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980500" y="2866800"/>
            <a:ext cx="2390800" cy="38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68" name="Google Shape;68;p13"/>
          <p:cNvSpPr/>
          <p:nvPr/>
        </p:nvSpPr>
        <p:spPr>
          <a:xfrm>
            <a:off x="3086100" y="2968400"/>
            <a:ext cx="2197200" cy="60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CI-Job</a:t>
            </a:r>
            <a:endParaRPr sz="1733" b="1"/>
          </a:p>
          <a:p>
            <a:r>
              <a:rPr lang="en-GB" sz="1467"/>
              <a:t>Build pipeline, Unit test</a:t>
            </a:r>
            <a:endParaRPr sz="1467"/>
          </a:p>
        </p:txBody>
      </p:sp>
      <p:cxnSp>
        <p:nvCxnSpPr>
          <p:cNvPr id="69" name="Google Shape;69;p13"/>
          <p:cNvCxnSpPr>
            <a:endCxn id="68" idx="1"/>
          </p:cNvCxnSpPr>
          <p:nvPr/>
        </p:nvCxnSpPr>
        <p:spPr>
          <a:xfrm rot="5400000">
            <a:off x="2351100" y="1903400"/>
            <a:ext cx="2104800" cy="634800"/>
          </a:xfrm>
          <a:prstGeom prst="curvedConnector4">
            <a:avLst>
              <a:gd name="adj1" fmla="val 42759"/>
              <a:gd name="adj2" fmla="val 15001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3086100" y="3679600"/>
            <a:ext cx="2197200" cy="609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Nightly</a:t>
            </a:r>
            <a:endParaRPr sz="1733" b="1"/>
          </a:p>
          <a:p>
            <a:r>
              <a:rPr lang="en-GB" sz="1467"/>
              <a:t>Functional Tests</a:t>
            </a:r>
            <a:endParaRPr sz="1467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7" y="5040467"/>
            <a:ext cx="610967" cy="61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433" y="2960067"/>
            <a:ext cx="966400" cy="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9">
            <a:alphaModFix/>
          </a:blip>
          <a:srcRect l="26721" r="25983"/>
          <a:stretch/>
        </p:blipFill>
        <p:spPr>
          <a:xfrm>
            <a:off x="97234" y="4264484"/>
            <a:ext cx="513233" cy="62061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653200" y="3820067"/>
            <a:ext cx="1275600" cy="2779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75" name="Google Shape;75;p13"/>
          <p:cNvSpPr txBox="1"/>
          <p:nvPr/>
        </p:nvSpPr>
        <p:spPr>
          <a:xfrm>
            <a:off x="746300" y="3932600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76" name="Google Shape;76;p13"/>
          <p:cNvSpPr txBox="1"/>
          <p:nvPr/>
        </p:nvSpPr>
        <p:spPr>
          <a:xfrm>
            <a:off x="746311" y="4440597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77" name="Google Shape;77;p13"/>
          <p:cNvSpPr txBox="1"/>
          <p:nvPr/>
        </p:nvSpPr>
        <p:spPr>
          <a:xfrm>
            <a:off x="746311" y="4948597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746311" y="5456598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sp>
        <p:nvSpPr>
          <p:cNvPr id="79" name="Google Shape;79;p13"/>
          <p:cNvSpPr txBox="1"/>
          <p:nvPr/>
        </p:nvSpPr>
        <p:spPr>
          <a:xfrm>
            <a:off x="746311" y="5964598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sp>
        <p:nvSpPr>
          <p:cNvPr id="80" name="Google Shape;80;p13"/>
          <p:cNvSpPr txBox="1"/>
          <p:nvPr/>
        </p:nvSpPr>
        <p:spPr>
          <a:xfrm>
            <a:off x="2425700" y="3793067"/>
            <a:ext cx="7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1" name="Google Shape;81;p13"/>
          <p:cNvSpPr/>
          <p:nvPr/>
        </p:nvSpPr>
        <p:spPr>
          <a:xfrm>
            <a:off x="2155800" y="3693400"/>
            <a:ext cx="978400" cy="609600"/>
          </a:xfrm>
          <a:prstGeom prst="leftArrow">
            <a:avLst>
              <a:gd name="adj1" fmla="val 46468"/>
              <a:gd name="adj2" fmla="val 40108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933" b="1">
              <a:solidFill>
                <a:schemeClr val="dk1"/>
              </a:solidFill>
            </a:endParaRPr>
          </a:p>
          <a:p>
            <a:endParaRPr sz="933" b="1">
              <a:solidFill>
                <a:schemeClr val="dk1"/>
              </a:solidFill>
            </a:endParaRPr>
          </a:p>
          <a:p>
            <a:r>
              <a:rPr lang="en-GB" sz="933" b="1">
                <a:solidFill>
                  <a:schemeClr val="dk1"/>
                </a:solidFill>
              </a:rPr>
              <a:t>cron-job</a:t>
            </a:r>
            <a:endParaRPr sz="9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933" b="1">
                <a:solidFill>
                  <a:schemeClr val="dk1"/>
                </a:solidFill>
              </a:rPr>
              <a:t>nightly</a:t>
            </a:r>
            <a:endParaRPr sz="933" b="1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82" name="Google Shape;82;p13"/>
          <p:cNvSpPr/>
          <p:nvPr/>
        </p:nvSpPr>
        <p:spPr>
          <a:xfrm>
            <a:off x="3086100" y="4390800"/>
            <a:ext cx="2197200" cy="609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Weekly</a:t>
            </a:r>
            <a:endParaRPr sz="1733" b="1"/>
          </a:p>
          <a:p>
            <a:r>
              <a:rPr lang="en-GB" sz="1467"/>
              <a:t>Manual tests</a:t>
            </a:r>
            <a:endParaRPr sz="1467"/>
          </a:p>
        </p:txBody>
      </p:sp>
      <p:sp>
        <p:nvSpPr>
          <p:cNvPr id="83" name="Google Shape;83;p13"/>
          <p:cNvSpPr/>
          <p:nvPr/>
        </p:nvSpPr>
        <p:spPr>
          <a:xfrm>
            <a:off x="3086100" y="5102000"/>
            <a:ext cx="2197200" cy="609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Staging</a:t>
            </a:r>
            <a:endParaRPr sz="1733" b="1"/>
          </a:p>
          <a:p>
            <a:r>
              <a:rPr lang="en-GB" sz="1467"/>
              <a:t>Cron-job, weekly</a:t>
            </a:r>
            <a:endParaRPr sz="1467"/>
          </a:p>
        </p:txBody>
      </p:sp>
      <p:sp>
        <p:nvSpPr>
          <p:cNvPr id="84" name="Google Shape;84;p13"/>
          <p:cNvSpPr/>
          <p:nvPr/>
        </p:nvSpPr>
        <p:spPr>
          <a:xfrm>
            <a:off x="3086100" y="5813200"/>
            <a:ext cx="2197200" cy="60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Prod</a:t>
            </a:r>
            <a:endParaRPr sz="1733" b="1"/>
          </a:p>
          <a:p>
            <a:r>
              <a:rPr lang="en-GB" sz="1467"/>
              <a:t>Webhook, each commit</a:t>
            </a:r>
            <a:endParaRPr sz="1467"/>
          </a:p>
        </p:txBody>
      </p:sp>
      <p:sp>
        <p:nvSpPr>
          <p:cNvPr id="85" name="Google Shape;85;p13"/>
          <p:cNvSpPr/>
          <p:nvPr/>
        </p:nvSpPr>
        <p:spPr>
          <a:xfrm>
            <a:off x="4909800" y="4388367"/>
            <a:ext cx="978400" cy="6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933" b="1">
              <a:solidFill>
                <a:schemeClr val="dk1"/>
              </a:solidFill>
            </a:endParaRPr>
          </a:p>
          <a:p>
            <a:endParaRPr sz="9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933" b="1">
                <a:solidFill>
                  <a:schemeClr val="dk1"/>
                </a:solidFill>
              </a:rPr>
              <a:t>cron-job</a:t>
            </a:r>
            <a:endParaRPr sz="9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933" b="1">
                <a:solidFill>
                  <a:schemeClr val="dk1"/>
                </a:solidFill>
              </a:rPr>
              <a:t>weekly</a:t>
            </a:r>
            <a:endParaRPr sz="933" b="1">
              <a:solidFill>
                <a:schemeClr val="dk1"/>
              </a:solidFill>
            </a:endParaRPr>
          </a:p>
          <a:p>
            <a:endParaRPr sz="1467"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0634" y="5793518"/>
            <a:ext cx="610967" cy="61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8233" y="2147267"/>
            <a:ext cx="966400" cy="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9">
            <a:alphaModFix/>
          </a:blip>
          <a:srcRect l="26721" r="25983"/>
          <a:stretch/>
        </p:blipFill>
        <p:spPr>
          <a:xfrm>
            <a:off x="6639100" y="5729612"/>
            <a:ext cx="610968" cy="7388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6546000" y="3007267"/>
            <a:ext cx="1275600" cy="2779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90" name="Google Shape;90;p13"/>
          <p:cNvSpPr txBox="1"/>
          <p:nvPr/>
        </p:nvSpPr>
        <p:spPr>
          <a:xfrm>
            <a:off x="6639100" y="3119800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91" name="Google Shape;91;p13"/>
          <p:cNvSpPr txBox="1"/>
          <p:nvPr/>
        </p:nvSpPr>
        <p:spPr>
          <a:xfrm>
            <a:off x="6639111" y="3627797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92" name="Google Shape;92;p13"/>
          <p:cNvSpPr txBox="1"/>
          <p:nvPr/>
        </p:nvSpPr>
        <p:spPr>
          <a:xfrm>
            <a:off x="6639111" y="4135797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93" name="Google Shape;93;p13"/>
          <p:cNvSpPr txBox="1"/>
          <p:nvPr/>
        </p:nvSpPr>
        <p:spPr>
          <a:xfrm>
            <a:off x="6639111" y="4643798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sp>
        <p:nvSpPr>
          <p:cNvPr id="94" name="Google Shape;94;p13"/>
          <p:cNvSpPr txBox="1"/>
          <p:nvPr/>
        </p:nvSpPr>
        <p:spPr>
          <a:xfrm>
            <a:off x="6639111" y="5151798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cxnSp>
        <p:nvCxnSpPr>
          <p:cNvPr id="95" name="Google Shape;95;p13"/>
          <p:cNvCxnSpPr/>
          <p:nvPr/>
        </p:nvCxnSpPr>
        <p:spPr>
          <a:xfrm rot="-5400000" flipH="1">
            <a:off x="3814067" y="3043933"/>
            <a:ext cx="3245600" cy="1155200"/>
          </a:xfrm>
          <a:prstGeom prst="curvedConnector3">
            <a:avLst>
              <a:gd name="adj1" fmla="val 24858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96" name="Google Shape;96;p13"/>
          <p:cNvCxnSpPr>
            <a:endCxn id="83" idx="3"/>
          </p:cNvCxnSpPr>
          <p:nvPr/>
        </p:nvCxnSpPr>
        <p:spPr>
          <a:xfrm flipH="1">
            <a:off x="5283300" y="5244400"/>
            <a:ext cx="749600" cy="162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5225800" y="4895967"/>
            <a:ext cx="807200" cy="34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98" name="Google Shape;98;p13"/>
          <p:cNvPicPr preferRelativeResize="0"/>
          <p:nvPr/>
        </p:nvPicPr>
        <p:blipFill rotWithShape="1">
          <a:blip r:embed="rId10">
            <a:alphaModFix/>
          </a:blip>
          <a:srcRect l="14291" t="16450" r="15201"/>
          <a:stretch/>
        </p:blipFill>
        <p:spPr>
          <a:xfrm>
            <a:off x="12964067" y="1788207"/>
            <a:ext cx="1616899" cy="107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11">
            <a:alphaModFix/>
          </a:blip>
          <a:srcRect l="3251" t="28587" r="4633" b="23823"/>
          <a:stretch/>
        </p:blipFill>
        <p:spPr>
          <a:xfrm>
            <a:off x="8657934" y="1593797"/>
            <a:ext cx="3014919" cy="107776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3"/>
          <p:cNvSpPr/>
          <p:nvPr/>
        </p:nvSpPr>
        <p:spPr>
          <a:xfrm>
            <a:off x="8575700" y="3403267"/>
            <a:ext cx="1275600" cy="2779600"/>
          </a:xfrm>
          <a:prstGeom prst="ellipse">
            <a:avLst/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3"/>
          <p:cNvSpPr txBox="1"/>
          <p:nvPr/>
        </p:nvSpPr>
        <p:spPr>
          <a:xfrm>
            <a:off x="8657467" y="6096267"/>
            <a:ext cx="1084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/>
              <a:t>Staging </a:t>
            </a:r>
            <a:endParaRPr sz="1600" b="1"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16367" y="3993467"/>
            <a:ext cx="807199" cy="80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8902401" y="36185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8902401" y="43297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8902401" y="5040967"/>
            <a:ext cx="610967" cy="6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5299367" y="2238767"/>
            <a:ext cx="3358667" cy="4310400"/>
          </a:xfrm>
          <a:custGeom>
            <a:avLst/>
            <a:gdLst/>
            <a:ahLst/>
            <a:cxnLst/>
            <a:rect l="l" t="t" r="r" b="b"/>
            <a:pathLst>
              <a:path w="100760" h="129312" extrusionOk="0">
                <a:moveTo>
                  <a:pt x="0" y="97992"/>
                </a:moveTo>
                <a:cubicBezTo>
                  <a:pt x="5598" y="102698"/>
                  <a:pt x="20280" y="122998"/>
                  <a:pt x="33586" y="126227"/>
                </a:cubicBezTo>
                <a:cubicBezTo>
                  <a:pt x="46892" y="129457"/>
                  <a:pt x="71040" y="133923"/>
                  <a:pt x="79837" y="117369"/>
                </a:cubicBezTo>
                <a:cubicBezTo>
                  <a:pt x="88634" y="100815"/>
                  <a:pt x="82880" y="46467"/>
                  <a:pt x="86367" y="26905"/>
                </a:cubicBezTo>
                <a:cubicBezTo>
                  <a:pt x="89854" y="7344"/>
                  <a:pt x="98361" y="4484"/>
                  <a:pt x="100760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107" name="Google Shape;107;p13"/>
          <p:cNvCxnSpPr>
            <a:endCxn id="100" idx="0"/>
          </p:cNvCxnSpPr>
          <p:nvPr/>
        </p:nvCxnSpPr>
        <p:spPr>
          <a:xfrm rot="-5400000" flipH="1">
            <a:off x="8736300" y="2926067"/>
            <a:ext cx="762800" cy="191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10302900" y="3403267"/>
            <a:ext cx="1275600" cy="27796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13"/>
          <p:cNvSpPr txBox="1"/>
          <p:nvPr/>
        </p:nvSpPr>
        <p:spPr>
          <a:xfrm>
            <a:off x="10283067" y="6096267"/>
            <a:ext cx="1442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/>
              <a:t>Production</a:t>
            </a:r>
            <a:endParaRPr sz="1600" b="1"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10629601" y="37201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10629601" y="44313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10629601" y="5142567"/>
            <a:ext cx="610967" cy="629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3"/>
          <p:cNvCxnSpPr>
            <a:endCxn id="108" idx="0"/>
          </p:cNvCxnSpPr>
          <p:nvPr/>
        </p:nvCxnSpPr>
        <p:spPr>
          <a:xfrm rot="-5400000" flipH="1">
            <a:off x="10374700" y="2837267"/>
            <a:ext cx="702800" cy="429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/>
          <p:nvPr/>
        </p:nvSpPr>
        <p:spPr>
          <a:xfrm>
            <a:off x="5317701" y="2603834"/>
            <a:ext cx="3520700" cy="4106700"/>
          </a:xfrm>
          <a:custGeom>
            <a:avLst/>
            <a:gdLst/>
            <a:ahLst/>
            <a:cxnLst/>
            <a:rect l="l" t="t" r="r" b="b"/>
            <a:pathLst>
              <a:path w="105621" h="123201" extrusionOk="0">
                <a:moveTo>
                  <a:pt x="0" y="106171"/>
                </a:moveTo>
                <a:cubicBezTo>
                  <a:pt x="4584" y="108647"/>
                  <a:pt x="15953" y="118549"/>
                  <a:pt x="27505" y="121024"/>
                </a:cubicBezTo>
                <a:cubicBezTo>
                  <a:pt x="39057" y="123500"/>
                  <a:pt x="59411" y="124325"/>
                  <a:pt x="69313" y="121024"/>
                </a:cubicBezTo>
                <a:cubicBezTo>
                  <a:pt x="79215" y="117723"/>
                  <a:pt x="82700" y="118365"/>
                  <a:pt x="86917" y="101220"/>
                </a:cubicBezTo>
                <a:cubicBezTo>
                  <a:pt x="91135" y="84075"/>
                  <a:pt x="91501" y="35024"/>
                  <a:pt x="94618" y="18154"/>
                </a:cubicBezTo>
                <a:cubicBezTo>
                  <a:pt x="97735" y="1284"/>
                  <a:pt x="103787" y="3026"/>
                  <a:pt x="105621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15" name="Google Shape;115;p13"/>
          <p:cNvSpPr/>
          <p:nvPr/>
        </p:nvSpPr>
        <p:spPr>
          <a:xfrm>
            <a:off x="5288600" y="2017067"/>
            <a:ext cx="1082200" cy="4079200"/>
          </a:xfrm>
          <a:custGeom>
            <a:avLst/>
            <a:gdLst/>
            <a:ahLst/>
            <a:cxnLst/>
            <a:rect l="l" t="t" r="r" b="b"/>
            <a:pathLst>
              <a:path w="32466" h="122376" extrusionOk="0">
                <a:moveTo>
                  <a:pt x="15726" y="0"/>
                </a:moveTo>
                <a:cubicBezTo>
                  <a:pt x="18469" y="17428"/>
                  <a:pt x="34803" y="84173"/>
                  <a:pt x="32182" y="104569"/>
                </a:cubicBezTo>
                <a:cubicBezTo>
                  <a:pt x="29561" y="124965"/>
                  <a:pt x="5364" y="119408"/>
                  <a:pt x="0" y="122376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dot"/>
            <a:round/>
            <a:headEnd type="oval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2641D-1A84-C1BF-78D6-C16CA8E5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46"/>
            <a:ext cx="12192000" cy="56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2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FF6F2-8665-5FB5-68A3-B7C02B5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49"/>
            <a:ext cx="12192000" cy="64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4CFD2-DCCD-40B5-059A-FB193D1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675"/>
            <a:ext cx="12192000" cy="5834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34307-2074-D34C-AE08-5322DEC6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07"/>
            <a:ext cx="12192000" cy="5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C4C9F-F981-6BC1-8301-53CCAF68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75"/>
            <a:ext cx="12192000" cy="57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9133C-CCAE-B469-E243-60F0E02E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463"/>
            <a:ext cx="12192000" cy="59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254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Full Microservices CI/CD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 Tuten</dc:creator>
  <cp:lastModifiedBy>Yasin Tuten</cp:lastModifiedBy>
  <cp:revision>9</cp:revision>
  <dcterms:created xsi:type="dcterms:W3CDTF">2022-06-01T10:29:45Z</dcterms:created>
  <dcterms:modified xsi:type="dcterms:W3CDTF">2022-06-20T12:51:55Z</dcterms:modified>
</cp:coreProperties>
</file>