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318C-85BC-4538-A968-DFB7156A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95A6C-BD28-4535-A258-4CD8A980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649A-E6B8-4069-B4AF-53CBC25F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E8F8-443B-4D03-8C2E-C2504649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E23-5393-4693-B107-274F924F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3A84-5860-4237-9D37-D4A4D897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3449-F634-439C-8C63-ED9F043A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3E0D-0C82-44B0-B8DE-0DFC577F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249F-5187-44D7-8AD0-19BC16CF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9C7C-79E7-432B-9233-3ECCDF30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0614E-276B-4661-976F-136815B0F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BADD-4FE3-4A55-948B-98053B94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B29A-D1FE-47F6-AED2-B566EA2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C13F-283E-496A-B730-B42A85DF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4D2-8D7E-4A49-AC2D-240F5C7E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1D73-DEF6-465D-93F6-3E59A7FA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F9F8-229C-41C0-91B3-1029D22A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D216-7F53-40D7-86E5-1EC4A18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8BEA-31AA-4C20-A198-CBC00C7D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586F-8A72-4C0B-886D-903FA680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B25D-E0FE-4A70-9362-47D96014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1F93-6F99-47EB-B8A1-F65472DF8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DE68-EB95-4F06-91B7-C73CF383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E283-F553-437C-8DB2-831C99D1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6BF8-88FF-42CB-B4C4-F175290C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A36F-2546-4375-BE12-5D9B388E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3CE1-3636-47BB-B19D-AA343B83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2FC1C-99A9-4AF7-9D10-71E3D5C9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DE740-F039-4CD6-B262-58402A39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2698-6665-42D3-B179-B8D5B9CF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3ADC-FE39-4580-85FA-941B7335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5CA1-4C36-484B-8150-14EF7795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3C03-2C23-4838-8E35-9078FCA1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FBBD7-7664-429C-9BA2-7D51BE6F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6158-EF8D-4680-BEA3-F73C1891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DE6F0-A9F3-43B9-8B88-9AE73A69C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6F381-2286-43C1-BDD2-ADF07264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B6141-9292-4CFD-A39D-5EFCE208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B425F-099B-475E-9E7B-9970CF0F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147E-F07A-4897-92C3-A753C0F0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87586-1A2D-4ACC-B6D2-215F8B7A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6ABD1-A4BB-45D1-948B-A46204AF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E9944-5738-453B-8B2E-D954725D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DFC2A-2C7B-4D81-A9BC-F0681F74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65A89-D17F-44DE-8592-B143337E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DE369-F042-41FA-BBDF-71E27303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3E1F-6D2F-4CC5-B2AD-CE80954E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6A2A-14C6-4693-8030-AA6AD3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3331-EA98-466B-B2B5-89FA187F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17FD-4ABC-42EE-9366-0D238D6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995FA-401F-46C9-B04C-53EA7A23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FF85-2A5C-4410-8280-7ABB3551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1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7934-2DFA-41F8-860D-6E0C062E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AD4C0-D4D9-4680-AAD9-18D660694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62FE-6425-45F2-BD20-C9DB78193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C175-A22C-426D-A184-3208EE8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1348C-8D5D-4880-96B5-256958E7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A824-CDA4-4640-A5B7-14F795BB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97F0-0926-4E4D-A6B7-9431ABBA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DBC78-5707-43D6-B07D-8245D161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482C-AEFB-4E30-9816-DF751419E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3E91-1A85-4427-B434-4D2D9F10D99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CB99-3FB1-4EA7-9B9F-4D68D4551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C482-C8A1-4540-8472-1E1F36E5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6F44-361A-4E1C-B91D-284686BB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5979-0B6D-4DB0-A498-77A62A5E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2978B-40A7-431F-BA17-840A9AB49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BD9C33-4EBE-462C-A8A5-6E0FD84B1053}"/>
              </a:ext>
            </a:extLst>
          </p:cNvPr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9DD9D320-A6D0-4C12-8735-2D42A0276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Image result for logo upi-yptk transparent">
              <a:extLst>
                <a:ext uri="{FF2B5EF4-FFF2-40B4-BE49-F238E27FC236}">
                  <a16:creationId xmlns:a16="http://schemas.microsoft.com/office/drawing/2014/main" id="{B3D14DD8-4D0C-4C08-BB16-9CDC658F8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FBB07BE5-1848-4B6E-B7B5-B416728FC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29">
              <a:extLst>
                <a:ext uri="{FF2B5EF4-FFF2-40B4-BE49-F238E27FC236}">
                  <a16:creationId xmlns:a16="http://schemas.microsoft.com/office/drawing/2014/main" id="{66C691E6-6AF4-4A43-8551-FF9FE12BC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10" name="Picture 2" descr="Related image">
                <a:extLst>
                  <a:ext uri="{FF2B5EF4-FFF2-40B4-BE49-F238E27FC236}">
                    <a16:creationId xmlns:a16="http://schemas.microsoft.com/office/drawing/2014/main" id="{D5D1EE69-11BA-4751-B057-13DD7A9D6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Image result for LOGO UPI-YPTK">
                <a:extLst>
                  <a:ext uri="{FF2B5EF4-FFF2-40B4-BE49-F238E27FC236}">
                    <a16:creationId xmlns:a16="http://schemas.microsoft.com/office/drawing/2014/main" id="{D6F8C852-56DF-4140-A3C0-981F2F3EA1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C68AE232-4FFC-4D59-9F47-85B5A058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EDD0885C-1C9F-425E-93ED-5A11E0438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1">
                <a:extLst>
                  <a:ext uri="{FF2B5EF4-FFF2-40B4-BE49-F238E27FC236}">
                    <a16:creationId xmlns:a16="http://schemas.microsoft.com/office/drawing/2014/main" id="{9BC02D03-F040-4BA2-85E9-772DB694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3" descr="Image result for logo ban-pt">
                <a:extLst>
                  <a:ext uri="{FF2B5EF4-FFF2-40B4-BE49-F238E27FC236}">
                    <a16:creationId xmlns:a16="http://schemas.microsoft.com/office/drawing/2014/main" id="{CA51E004-493C-44D7-9FC9-117A9FA421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6D16365-165E-4088-92CE-9F681FC2B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4AC4582-7ECE-4DF3-8FBC-E484003CA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24441"/>
              </p:ext>
            </p:extLst>
          </p:nvPr>
        </p:nvGraphicFramePr>
        <p:xfrm>
          <a:off x="39872" y="2550012"/>
          <a:ext cx="12152127" cy="3690451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9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7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Vol, No. ISSN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Review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Kelemahan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Kekurangan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1.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Mas’ud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Effendi,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Fitriyah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Usman Effendi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Agustus, Tahun 2017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11 No.2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ISSN :1978-1067</a:t>
                      </a: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Identification Type and Quality of Tea Using Digital Image Processing By Artificial Neural Network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Method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Jaringan Saraf Tiruan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Sebuah aplikasi sistem pengolah citra digital untuk mengidentifikasi jenis dan mutu teh serta menentukan hasil terbaik berdasarkan akurasi yang diperoleh. Aplikasi ini menggunakan teknik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Quantization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dimana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teknik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memggunakan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 parameter warna yaitu R, G, B, H, S, dan L sebagai neuron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13 mutu dari 3 jenis teh sebagai neuron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Kelemahan : Aplikasi ini tidak menggunakan metode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untuk meningkatkan akurasi dari hasil analisis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Kekurangan : Dari 26 sampel, terdapat 11 citra yang sesuai dan sisanya tidak. Artinya aplikasi ini hanya memiliki tingkat akurasi sebesar 42,31%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Tindak lanjut : Untuk mendapatkan akurasi yang lebih tinggi, sistem dapat ditambahkan metode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dengan kombinasi operasi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opening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closing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serta filter median untuk mengurangi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8">
            <a:extLst>
              <a:ext uri="{FF2B5EF4-FFF2-40B4-BE49-F238E27FC236}">
                <a16:creationId xmlns:a16="http://schemas.microsoft.com/office/drawing/2014/main" id="{380219F2-89EC-4D2D-A294-2F5728B7A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0" y="748380"/>
            <a:ext cx="12152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NOBP		: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18101152630069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Nama		: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Muhammad Yasir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Mata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lang="en-US" altLang="en-US" sz="1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Image Processing [DIP]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Dr. Ir.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Sumijan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M.Sc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Informatika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Peminatan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Pakar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Sarjana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69E4-E0E0-40CF-A41B-7D188EB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E67B-6BA7-41E4-9A08-B29E97D5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9E1AC1-5AFA-4567-B643-48213ACA6445}"/>
              </a:ext>
            </a:extLst>
          </p:cNvPr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580DAC68-0616-40CA-BD6C-A2D72090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Image result for logo upi-yptk transparent">
              <a:extLst>
                <a:ext uri="{FF2B5EF4-FFF2-40B4-BE49-F238E27FC236}">
                  <a16:creationId xmlns:a16="http://schemas.microsoft.com/office/drawing/2014/main" id="{E758013B-F20B-435E-BDA9-D3523E5A5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034A6B25-42D8-412E-BC2E-0B39A1CC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29">
              <a:extLst>
                <a:ext uri="{FF2B5EF4-FFF2-40B4-BE49-F238E27FC236}">
                  <a16:creationId xmlns:a16="http://schemas.microsoft.com/office/drawing/2014/main" id="{D378ED91-78F4-45B6-A664-9FB82CE07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10" name="Picture 2" descr="Related image">
                <a:extLst>
                  <a:ext uri="{FF2B5EF4-FFF2-40B4-BE49-F238E27FC236}">
                    <a16:creationId xmlns:a16="http://schemas.microsoft.com/office/drawing/2014/main" id="{A6B5E9A7-9647-4800-8FA5-EDDD1A0704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Image result for LOGO UPI-YPTK">
                <a:extLst>
                  <a:ext uri="{FF2B5EF4-FFF2-40B4-BE49-F238E27FC236}">
                    <a16:creationId xmlns:a16="http://schemas.microsoft.com/office/drawing/2014/main" id="{5CEDED05-EE6E-4549-B8FA-229C0E67A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AED1CFB0-1995-4CD0-B6F3-6C6BAE8E5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22473ADB-0F71-40AA-857E-FCBB4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1">
                <a:extLst>
                  <a:ext uri="{FF2B5EF4-FFF2-40B4-BE49-F238E27FC236}">
                    <a16:creationId xmlns:a16="http://schemas.microsoft.com/office/drawing/2014/main" id="{ECA8E4FC-47B8-4335-9B37-44669A023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3" descr="Image result for logo ban-pt">
                <a:extLst>
                  <a:ext uri="{FF2B5EF4-FFF2-40B4-BE49-F238E27FC236}">
                    <a16:creationId xmlns:a16="http://schemas.microsoft.com/office/drawing/2014/main" id="{C460901F-FE4F-4DCA-8B0E-40AECADEF7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BDBC926-A6D3-4938-9138-763A46781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68179-E544-42B4-9383-95BD05A85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20777"/>
              </p:ext>
            </p:extLst>
          </p:nvPr>
        </p:nvGraphicFramePr>
        <p:xfrm>
          <a:off x="39872" y="2550012"/>
          <a:ext cx="12152127" cy="3690451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9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7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Vol, No. ISSN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Review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Kelemahan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Kekurangan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Fitri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Muwardi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Abdul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Fadlil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Desember tahun 2017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3, No. 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SISTEM PENGENALAN BUNGA BERBASIS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PENGOLAHAN CITRA DAN PENGKLASIFIKASI JARAK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Pengolahan citra (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grayscale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cropping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dan klasifikasi jarak (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manhattan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euclidean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 identifikasi bunga ini memiliki tingkat akurasi tinggi sebesar 85% dengan menggunakan metode jarah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manhattan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77% menggunakan metode jarak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euclidean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Sehinnga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metode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manhattan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lebih akurat dibanding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euclidean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Kelemahan : keakuratan masih sangat dipengaruhi oleh cahaya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disekitar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saat citra diambil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Kekurangan :  Jika citra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memiliki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overlighting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atau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sebaliknmya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maka tingkat akurasi akan menurun baik metode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manhattan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euclidean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Tindak lanjut : meski masalah cahaya dapat diatasi dengan menggunakan alat bantu tapi sistem bisa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ditambakhan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pengaturan cahaya otomatis yang dapat menjaga kualitas citra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tidak jauh berbeda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8">
            <a:extLst>
              <a:ext uri="{FF2B5EF4-FFF2-40B4-BE49-F238E27FC236}">
                <a16:creationId xmlns:a16="http://schemas.microsoft.com/office/drawing/2014/main" id="{E56BEE77-1470-41AB-820A-862A48DA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0" y="748380"/>
            <a:ext cx="12152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NOBP		: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18101152630069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Nama		: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Muhammad Yasir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Mata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lang="en-US" altLang="en-US" sz="1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Image Processing [DIP]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Dr. Ir.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Sumijan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M.Sc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Informatika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Peminatan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Pakar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Sarjana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3C54-6ED1-4361-A9A5-6B6DBF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BC8D-73D3-4844-8A10-2F79C277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641396-C3B9-420D-8746-EDE0550B5E5B}"/>
              </a:ext>
            </a:extLst>
          </p:cNvPr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C6EFF7B6-5A65-4098-803E-B1BD5D6B1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Image result for logo upi-yptk transparent">
              <a:extLst>
                <a:ext uri="{FF2B5EF4-FFF2-40B4-BE49-F238E27FC236}">
                  <a16:creationId xmlns:a16="http://schemas.microsoft.com/office/drawing/2014/main" id="{1BC73A5A-89C2-4866-BF3A-D92190956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31">
              <a:extLst>
                <a:ext uri="{FF2B5EF4-FFF2-40B4-BE49-F238E27FC236}">
                  <a16:creationId xmlns:a16="http://schemas.microsoft.com/office/drawing/2014/main" id="{12730158-9F5C-40B1-A71A-C139AB37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8" name="Group 29">
              <a:extLst>
                <a:ext uri="{FF2B5EF4-FFF2-40B4-BE49-F238E27FC236}">
                  <a16:creationId xmlns:a16="http://schemas.microsoft.com/office/drawing/2014/main" id="{0A150631-FC00-49E0-AFF6-4CF8D4B40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10" name="Picture 2" descr="Related image">
                <a:extLst>
                  <a:ext uri="{FF2B5EF4-FFF2-40B4-BE49-F238E27FC236}">
                    <a16:creationId xmlns:a16="http://schemas.microsoft.com/office/drawing/2014/main" id="{5932FDD7-0B26-42E4-9C4B-DFCB7F3FF3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Image result for LOGO UPI-YPTK">
                <a:extLst>
                  <a:ext uri="{FF2B5EF4-FFF2-40B4-BE49-F238E27FC236}">
                    <a16:creationId xmlns:a16="http://schemas.microsoft.com/office/drawing/2014/main" id="{AAF61199-43E0-4466-BFD9-82D65C0026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6D8E8434-1EAB-4F67-909B-D7F0BC433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33253556-A0F9-42D6-A6F0-DA66ADD0B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14" name="Picture 11">
                <a:extLst>
                  <a:ext uri="{FF2B5EF4-FFF2-40B4-BE49-F238E27FC236}">
                    <a16:creationId xmlns:a16="http://schemas.microsoft.com/office/drawing/2014/main" id="{62CE66B7-E4BE-47B0-94B2-312A40050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3" descr="Image result for logo ban-pt">
                <a:extLst>
                  <a:ext uri="{FF2B5EF4-FFF2-40B4-BE49-F238E27FC236}">
                    <a16:creationId xmlns:a16="http://schemas.microsoft.com/office/drawing/2014/main" id="{F41030B4-4D56-4634-95D9-4E9C6D0311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1B39EC6-BE65-4086-982E-E47C6BE7C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B83FBCB-966A-42AB-B882-8949733B7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30284"/>
              </p:ext>
            </p:extLst>
          </p:nvPr>
        </p:nvGraphicFramePr>
        <p:xfrm>
          <a:off x="39872" y="2550012"/>
          <a:ext cx="12152127" cy="3690451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9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7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Vol, No. ISSN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Review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Kelemahan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Kekurangan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Elvia Budianita, Jasril, Lestari Handayani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 tahun 2015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12, No. 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ISSN 1693-2390</a:t>
                      </a: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Implementasi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Pengolahan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Citra dan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Klasifikasi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K-Nearest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Neighbour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Membangun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Pembeda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Daging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Sapi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dan Babi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Klasifikasi K-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Nearest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Neigjbour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memiliki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tertinggi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terletak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tanpa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background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yaitu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88,75%,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sedangkan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background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memiliki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akurasi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keberhasilan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73,375%</a:t>
                      </a: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Kelemahan : Akurasi akan menurun sekitar 10% jika citra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memiliki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Kekurangan : Untuk mendapatkan hasil dengan akurasi yang baik, maka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citra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harus dihapus </a:t>
                      </a:r>
                      <a:r>
                        <a:rPr lang="id-ID" sz="1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secara manual</a:t>
                      </a:r>
                      <a:endParaRPr lang="id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Tindak lanjut : untuk penelitian selanjutnya dapat menggunakan metode klasifikasi lainnya seperti JST dan </a:t>
                      </a:r>
                      <a:r>
                        <a:rPr lang="id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Probability</a:t>
                      </a:r>
                      <a:r>
                        <a:rPr lang="id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Neural Network (PNN). Pada proses ekstraksi ciri dapat menggunakan metode ekstraksi warna dan tekstur yang lain seperti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8">
            <a:extLst>
              <a:ext uri="{FF2B5EF4-FFF2-40B4-BE49-F238E27FC236}">
                <a16:creationId xmlns:a16="http://schemas.microsoft.com/office/drawing/2014/main" id="{D47C99E2-063A-4B51-A4E2-BD066F81B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0" y="748380"/>
            <a:ext cx="12152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NOBP		: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18101152630069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Nama		:</a:t>
            </a:r>
            <a:r>
              <a:rPr kumimoji="0" lang="id-ID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Muhammad Yasir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Mata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lang="en-US" altLang="en-US" sz="1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Image Processing [DIP]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Dr. Ir.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Sumijan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M.Sc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Informatika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Peminatan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Pakar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Sarjana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5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737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Yelf Van Liechanstain</dc:creator>
  <cp:lastModifiedBy>Yelf Van Liechanstain</cp:lastModifiedBy>
  <cp:revision>13</cp:revision>
  <dcterms:created xsi:type="dcterms:W3CDTF">2021-03-24T08:01:29Z</dcterms:created>
  <dcterms:modified xsi:type="dcterms:W3CDTF">2021-03-24T12:45:37Z</dcterms:modified>
</cp:coreProperties>
</file>