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8EE-5186-4B97-842D-3A2BE632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16842-9F50-4F6C-82F9-A56921D2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6516-20AD-4871-A5BC-EACC2C75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7103-2B37-49E4-80CC-48B296ED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7172-58BB-4B3C-8639-3690D24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28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A651-E9D8-45E2-9767-6BF769F3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2DB9-2740-4010-9813-025838D9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BF5B-B4B9-4DFB-A6AD-31D320AA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7C5F-A918-4AA0-A855-31A55BD8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611E-C075-4B00-AD89-E6F2656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32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A9FA3-0D9D-4B51-84F5-DD850EBD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6FDA9-8732-4F02-9476-8B549FB0E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A820-01FD-470D-AAA3-EC43054D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8EB7-69A1-4DCE-B316-052E9DB4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71EC-2804-465A-A875-E1788E9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38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986-448B-48E2-BBA0-9E8A24EA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04BC-4C1B-40F3-8A9F-4BB49B7E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AF92-F25D-4F28-ACD1-D97F5A6A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153A-6047-4AF4-93FD-E682BE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6DE4-7FD6-4151-B23C-0F705C5E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53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290C-00CE-4B58-A7DA-BDB55979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DF1C-4DE9-4574-8A6C-D6DE514D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4D8C-24EF-461D-9AEA-7CE8FFE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3265-5A46-41C9-82FF-A57A8A45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FC8C-A2B0-4BB0-8523-09536E6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0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0EFC-734A-4867-AECA-7841E59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D86E-6A5F-416D-9203-E2FF5D74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FD5BD-EB6A-4237-B015-76F2C2FA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725E8-ADB1-4C56-86CE-809106DB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65D9A-868B-474D-9C70-B8B90F54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6FA2-DF7A-4A26-B44D-5B0EA9B9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79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9C7-1D0F-450E-AFEE-7E24025D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83EF6-A396-469A-BBB2-FEEDA790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8F48-B5DF-4970-B1A3-188C78E8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433D8-4FFE-4DB0-837A-CA827251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6090-9F05-4C44-81CA-7AD6BD4AC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37DEB-8AA2-4C77-9AF6-CB5EE7CD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A77CD-DC68-46DD-9E13-FD3D867C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65884-A67D-45D4-8368-AEC4B4B5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6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4FF9-A16F-4212-8A65-3EB5CC91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70447-EC0A-400E-BAE0-3344400C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BD5A5-BC44-4EA3-B2BA-B2AA95B2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A9155-A3E8-4BA9-901D-8A1BA629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7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A2E4-A8C8-430E-AAED-3973743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44878-A512-4BB0-B025-306DAB99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459C1-8AED-4011-8F3D-BC09CEC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23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AE9-1DB4-4019-BA57-5401AEE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3F8E-009B-4F7E-AF6A-36A67E0D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C6BB-9A08-4734-93EA-E90E3CFD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6408-8F14-4C83-9DEE-3A82B80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EB29-373E-4768-9C95-4EFD2A0B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FCFFA-EE16-4C56-9293-2AFA91AB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8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510-8E9B-428B-B95D-A49FC00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86A35-CACA-4792-95C5-D1F3121C0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5960-C498-4C79-97CF-6D75A10B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3DD8-8FF5-483A-A559-67F24911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353B-D6E1-4EF7-92FC-7C0E4A61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0879-6D93-4EB3-9CF0-8BDE2160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8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F1544-3B98-4812-AFA1-61D14359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4EF3-285B-4633-B4F8-A7D2CE9D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9A95-646F-4872-8182-630AADAE2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B00B-601A-446D-A04B-333160E1C045}" type="datetimeFigureOut">
              <a:rPr lang="en-ID" smtClean="0"/>
              <a:t>08/04/2021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A89F-C38C-4F12-BDD3-2B47DCD8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3C3D-EFD2-4C73-9721-4DBAF715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5FAF-1F4F-46D8-A167-F7DEB223A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56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3.jpe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jpe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jpe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3.jpe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B6D0-AA02-4EBB-B605-03ED17E3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DBFF-573F-4712-87A1-EFF56238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C09691-694D-4822-910C-57369879CA0C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C4F68A-B7BE-404D-B21B-6939AB85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1BD400BD-BBE3-4C51-919B-ED837B63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43CD162A-05FC-4B0F-9765-71200A7EE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A43C0D-D948-401C-ADCD-211CB8CF5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03063610-AF45-4E86-9F5A-646D2B5E86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A6CC63F0-865D-45F2-B9FD-DF34CAC18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D2717552-323E-43F5-AD9B-1A3292F77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AB083384-778B-41E9-B14E-BA53C83F2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80E24E-B9FC-4479-BCA8-95A3CFA55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FA0F888-6556-4B58-A3AB-372556090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A38EF9-7386-4C26-85A5-302A15C22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73CFD448-40E0-41E7-9180-FE61E2D13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8" y="3042692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29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7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FC94-60FF-4428-8ADE-7002FA90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BBC-4562-4CD7-BDD6-3FD81B05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91F8F-0234-401A-ABE5-77C93F5D5B9C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EC9DC-FF90-4D4C-B744-D89D23E9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A6ED8830-333B-4697-B636-C4DD5C6C9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5C9B84CB-2C79-4629-A567-E4665E534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D59484-C3FC-4936-A6F6-796DA973A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A7FCC499-F9C0-45A1-AE24-C9D3FC13D6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2C955663-5E2E-41DC-859A-F7F63EDD63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C51C5A66-0843-4FA0-BB40-B8A5EB80E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E99CFC03-3508-47B7-A6F5-3C1745DED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B8CDE6B-E5E4-422B-824D-C71C0F7F5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C2CBACD4-7BA2-41D8-BA1C-6F61FD719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BF4989-20E6-47C0-A98E-D838ED6DA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123A4499-2F05-4F44-BE81-96AE9189B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Kuantisasi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04D0DA-C5AB-432B-8126-1DDA73B1F750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5314C-A700-43A0-9674-37E5888CD1EF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AFC316-6567-4A46-ACF4-18208A0873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30" y="2396638"/>
            <a:ext cx="4420217" cy="3946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C5FA33-F138-4F03-A9AE-5555E52CA3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478" y="2381402"/>
            <a:ext cx="4515480" cy="39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4351-F93C-4DF8-8179-5C5821AF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17C2-8B6A-48D7-B5B5-BDE2B738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20A78-68DB-4D30-B40E-962D2074C3E6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A2406-C342-4709-9B59-D9674712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49A9763A-E2BF-4DEA-8D78-7B3FAC746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C3892999-0632-4223-866F-ADC1A6746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B01C0D-73A7-47CE-8CF6-3C828B9AC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16DE0E92-18A9-4F25-8A80-47586BE19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A91AC9E1-D1F8-4047-B48B-3504567EB4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BA9811C4-262E-489C-A04F-83C873C43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1E41D153-4503-4B6E-9E86-2312BC126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C1B6D6E-3A61-4513-8904-6EE8E006B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70275C95-DB56-4385-A8C7-4C534998D6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C0EFA8-926F-417D-9567-EDC9BEA48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3ECF7925-F60B-4E63-899E-0C0E154F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Kuantisasi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64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2456B-93E8-4668-A2B4-F76CDB60A924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76745-65AD-4E95-B312-351D50B5DD99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8336C3-54E3-4D82-941D-8AFF9079B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04" y="2396640"/>
            <a:ext cx="4439270" cy="3946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80A19D-2488-43B5-A347-91BC885E9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478" y="2392474"/>
            <a:ext cx="4515480" cy="39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4E2B-21DF-4A3A-A2CC-19C319E89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803" y="1360550"/>
            <a:ext cx="9144000" cy="2387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0E923-5196-4004-BA07-76BD942B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803" y="3840225"/>
            <a:ext cx="9144000" cy="1655762"/>
          </a:xfrm>
        </p:spPr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BA13B3-5C99-416C-84E8-93E1B4877BF8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1BE889-1273-4290-9E74-D80D4F61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6F9D809-C4B9-4AC7-888D-0D629C51E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AA715300-2699-4EE0-A58E-8C4ED662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4DEB3FC-DB5B-48E1-B75B-0465897D2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B601228F-87A3-40B9-BFFF-AC7EEE566C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50FFF7ED-9503-4313-BB19-3A0500051F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DB6097EA-4C8A-4A83-83AA-589478630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B289A6F6-2FAE-4FB7-AB10-8E0D0B9C6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3D16FF-F2BE-40E8-B57B-27F165E6A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123BF103-E4BD-4468-A25A-70C50D6BDB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D2A9B7-1330-430B-8B34-F0FD03FF5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C785D63-0855-4DE8-AB59-6261EE83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8" y="3042692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37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2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75E-6C79-4A94-83EF-77D4D6F6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7626-7569-40DB-91AB-DA7D2941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D7B00B-6613-4CBA-9939-7085177A0B66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F0705E-B1CC-4B8F-9155-4CE3CA61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6157D2FD-985F-49A5-9091-B1C50670F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E0D9A645-C9D3-43D8-ABB5-BC87A7AB2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4BC644-0AC7-4BDF-BA9D-847C1AC05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BCAA5CF0-6B34-4D51-BA5A-AE14DE073C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99D6A01F-D625-46D6-9738-7057CAFE4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DB54F17E-1AAB-4436-A539-571BBCE33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00D43917-50AA-4337-B9C1-A8069C857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9798231-83B3-483D-A8EA-DD5FB448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7F0F7A79-C42C-47F1-BAF1-FAF41A236D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8D044E-92EE-4157-A342-7A411A4F7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6CE15393-3D3C-4A81-871E-BFDB7D216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(Grayscale)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D67B2-200E-4409-8883-32DBDB20C4C8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DA6088-890C-4655-938C-2ADBC0DC86F3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2A7652-2E72-49C3-BF99-18DCB53C1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242" y="2349649"/>
            <a:ext cx="4708594" cy="3903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A16DB6-51B1-4034-A273-D8503CC8D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2059" y="2357011"/>
            <a:ext cx="4744112" cy="38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033-D488-481C-84BC-37AEEA8D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2800-A205-40D0-AC4F-CB7ACA97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6DC670-0E50-4545-97D2-A56F91E2BC6A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DB16F9-A8F5-4AAA-9003-CDAEC53F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08C8BF19-9865-435F-BF19-56D8E12CA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F4C16530-DE3C-4CE0-A2B6-B7CF0206C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3ADB99-336B-430A-9492-518261ED1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45812A74-F476-4FBB-BD5C-07502CB02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E0941048-F459-4CDF-B786-E3F8B697A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D1160210-C608-40D8-9998-04E426E55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65488CE0-135B-418F-AF2D-9A1268B28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903F7D-C198-45FA-9290-98AB168EE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156B4C27-9733-427C-AE88-27020E0A0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EC8565-B23C-4F14-BB95-03BB662B5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B2BC7F31-A888-4E7C-9EA0-BA54F005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(Brightness)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7DBCE-059C-480D-A06F-29040344E34A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27022-0A8C-44FE-8E87-F1E4CF9DEA99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4B10CB-5884-40AE-A74A-B0F62F15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39" y="2340431"/>
            <a:ext cx="4708800" cy="39129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719105-D2B5-4A11-88C7-294EA4B05D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2674" y="2340431"/>
            <a:ext cx="4744112" cy="39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CB88-B0B9-4D70-923F-4024D771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3222-2417-431E-A6B3-F648A04D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DF0FDF-D99C-416B-9829-D4CE1A306E88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A8EEE7-2393-49BB-8AEA-EE6E37585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 descr="Image result for logo upi-yptk transparent">
              <a:extLst>
                <a:ext uri="{FF2B5EF4-FFF2-40B4-BE49-F238E27FC236}">
                  <a16:creationId xmlns:a16="http://schemas.microsoft.com/office/drawing/2014/main" id="{6546C462-92D3-4499-9C08-BB26B8A63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1">
              <a:extLst>
                <a:ext uri="{FF2B5EF4-FFF2-40B4-BE49-F238E27FC236}">
                  <a16:creationId xmlns:a16="http://schemas.microsoft.com/office/drawing/2014/main" id="{15735282-67E8-4F7B-97F6-705489461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86DEE4-5004-4C79-ADB0-6AF1995ED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27" name="Picture 26" descr="Related image">
                <a:extLst>
                  <a:ext uri="{FF2B5EF4-FFF2-40B4-BE49-F238E27FC236}">
                    <a16:creationId xmlns:a16="http://schemas.microsoft.com/office/drawing/2014/main" id="{196A3810-0CC9-4735-A2CF-167192C3CE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7" descr="Image result for LOGO UPI-YPTK">
                <a:extLst>
                  <a:ext uri="{FF2B5EF4-FFF2-40B4-BE49-F238E27FC236}">
                    <a16:creationId xmlns:a16="http://schemas.microsoft.com/office/drawing/2014/main" id="{1E7630B9-CE59-4DDD-A4E0-0FE945265F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14">
                <a:extLst>
                  <a:ext uri="{FF2B5EF4-FFF2-40B4-BE49-F238E27FC236}">
                    <a16:creationId xmlns:a16="http://schemas.microsoft.com/office/drawing/2014/main" id="{58314116-6802-4C10-B132-68092991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48DE8F57-14AC-4ABD-B27A-949DCF0F8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780DC0E-ED9F-4837-B6A1-45F3DD12E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1" descr="Image result for logo ban-pt">
                <a:extLst>
                  <a:ext uri="{FF2B5EF4-FFF2-40B4-BE49-F238E27FC236}">
                    <a16:creationId xmlns:a16="http://schemas.microsoft.com/office/drawing/2014/main" id="{4778AC61-8947-4160-A37F-268A984E5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955128-2468-47B3-A4AC-5177F0A36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 Box 1">
            <a:extLst>
              <a:ext uri="{FF2B5EF4-FFF2-40B4-BE49-F238E27FC236}">
                <a16:creationId xmlns:a16="http://schemas.microsoft.com/office/drawing/2014/main" id="{02508AC6-3275-4D68-9E01-D9E0B24A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(Contrast)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8A5333-1037-4219-86EF-D41CCD8FF6E4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B1E485-C54F-40CF-BD76-A6FA3105BEFC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63E9CA0-199B-4341-BDA7-14B6C3DB5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39" y="2361225"/>
            <a:ext cx="4708800" cy="390538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A4C78E-0605-476F-AE98-18798C0EB8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956" y="2361225"/>
            <a:ext cx="4744112" cy="39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5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919-FDFE-40E0-96CE-83B3E4A7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4040-4DE7-430D-AE3B-02A69FDA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F5AB13-FAC8-4B12-AF65-44010A659E64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E8C308-2DA8-4E2E-9CCD-28C1CD77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54A1D5C9-750B-43D2-B1F2-1A29A776E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241670E9-EAD5-4E23-B74B-C45B81623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AF224A-748E-4948-8D7B-B67C9DC39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C32FCAB-76EC-4957-8189-2F28058BE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03F418D5-1C94-4108-A6F4-DB0FCDD78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540C826-07A0-4A9D-978A-66C1801B0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2AA2798E-5CB0-4A15-8792-7EC0D999A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F54C32D-2DFD-47A3-8229-433FA78A4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714E5A81-CAD2-4F5C-9379-6F81327F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C05318-4BCB-48C9-AC36-26032EA83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9F09E272-4B8C-4C20-BBD0-30AB794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(Invers)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19ECF3-63CD-4D41-A95A-C67E0DBA1203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BF915-1926-4971-97F3-52B1CD95A26F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9788B6-BF30-4A5D-B6A6-590C13F10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39" y="2377712"/>
            <a:ext cx="4708800" cy="38757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627A7E-3E32-4212-84F8-9DE6A044E7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4318" y="2364400"/>
            <a:ext cx="4744112" cy="38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7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AE89-6877-44DE-977E-259CB1D8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08ED-B617-4021-B196-091766ED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0E4D2B-0A56-4028-8C5F-3DA12686DE93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1E6381-5C4F-4F2E-9D48-3F5CB00CE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4784B03A-040A-4BB2-991B-0FE652505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309C14D-34A3-4FCC-A0AE-1CC294026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71583D-A7F8-4A15-A2C0-62F094906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BC3820A1-2F21-40BC-8088-92B4E54CB9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A7733E02-CAF4-49D7-9C90-2BAE1CE75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E538C042-8201-420C-9DED-E1A40D5BA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874C659A-055C-4FEF-8651-0FDD93600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72BA83D-F3E4-4C36-B4B7-53D7A08E0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3216A8B-31E2-4012-8E5E-8B9B3544DD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24AB28-A98E-411D-81A9-6CBFF3426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8694AF7F-E890-4EC9-A5A5-BE1DCA57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(Auto Level)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90D35-D3C7-49B3-93B9-A822704EB1F0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AB693D-651B-4B96-88DD-B3D48877500C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CBA7DC-4C25-42E7-A153-3CACFCFC23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71" y="2367972"/>
            <a:ext cx="4708800" cy="391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B7BAF1-B9E2-4540-9F9C-15DB512883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054" y="2367972"/>
            <a:ext cx="4744112" cy="3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2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A92C-0696-4324-8ECA-AA630282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4A34-365D-4B5D-9913-AA2DE0E3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806D-FF3D-42C2-BA0B-D2A55F08AA62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9446E2-D8E8-4916-B23E-F8C86778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EC8D67B9-FA6C-4DFE-BA3C-458B8CA60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D2864FF1-CA5F-4545-8081-370160E4C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75332-500B-4EE2-A3CA-9B766F2F5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68E61A84-3591-42FC-AF2C-4E02FD5092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32985FB6-5A16-48DA-B721-7BE68BFE90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B58D1744-6A51-407C-92B8-76C051F52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92BFB243-DC57-46FF-B463-552B4D337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DCF84AD-3949-4755-88D0-9E08EA476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598252EA-BFAD-4DF8-9F89-C22FB4964C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689D89-E27C-4719-A462-3FF99FF9A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1877CB8A-0CDD-4BCB-BD0E-1AE40532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Perbedaan Contrast dengan Brigtness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13415-DEE5-4326-A74D-5719BB378F4F}"/>
              </a:ext>
            </a:extLst>
          </p:cNvPr>
          <p:cNvSpPr txBox="1"/>
          <p:nvPr/>
        </p:nvSpPr>
        <p:spPr>
          <a:xfrm>
            <a:off x="578224" y="1693821"/>
            <a:ext cx="11035552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3200" dirty="0"/>
              <a:t>Jawab :</a:t>
            </a:r>
          </a:p>
          <a:p>
            <a:pPr algn="just">
              <a:lnSpc>
                <a:spcPct val="150000"/>
              </a:lnSpc>
            </a:pPr>
            <a:r>
              <a:rPr lang="id-ID" sz="3200" dirty="0"/>
              <a:t>Brightness adalah proses menambah terang/gelapnya sebuah citra, sedangkan Contrast adalah proses menambah “perbedaan” antara nilai maksimun dan nilai minimun gambar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65701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42CA-7932-41D5-87D3-109FE625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71B9-EA3C-493D-BB18-8C24E51A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2BCEAB-CC6A-4EB6-9495-D25A327E0CC8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C336F2-D01B-415F-9AEA-4D9CAE8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A137CB23-9028-49F0-BCCC-EA7BE26D0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2671E386-00D5-4561-8C1E-9EAEFCCB0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DF6601-434E-4381-B5C0-E63A41ECD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D3B24D8-D18D-47D4-B91B-5582063CC0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045641FF-358C-4007-B93C-397E8FE69E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AF36D158-0B0A-4838-B552-3884BDBCB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12977CE8-C070-422F-BC31-87F47DDA9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AC6E213-E157-47F5-9F2E-327481D1F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1ECBF13B-B506-4A72-BC51-543C73188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BFC18F-45DE-462C-B27F-955F2418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A4EAC61B-FB54-4A4F-905D-BE1411B8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kumimoji="0" lang="id-ID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Apa yang terjadi jika rumus brigtness diganti dengan xb=xg+255 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1A16AA-8FBF-4584-8B82-B6D8DD3DC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026" y="1441341"/>
            <a:ext cx="4744112" cy="48571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5AA3B5-57E9-4AEB-AB6E-7DEA523F916B}"/>
              </a:ext>
            </a:extLst>
          </p:cNvPr>
          <p:cNvSpPr txBox="1"/>
          <p:nvPr/>
        </p:nvSpPr>
        <p:spPr>
          <a:xfrm>
            <a:off x="5632174" y="1690688"/>
            <a:ext cx="605031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dirty="0"/>
              <a:t>Jawab :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Citra hanya akan bewarna putih total. Karena seluruh nilai derajat keabuan pada seluruh titik mencapai maksimum(255) yang mana nilai 255 bewarna putih.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796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F1EF-A6DC-4604-9ACD-24DD6DDE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CDF544-44DA-4CFF-B01B-9EDA54289F81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9D03D6-E65F-4B36-89BC-2FEB8BE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7F2154B4-5313-4D11-A011-9DC67B830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85ED57ED-848E-4F96-A422-2C0914EF8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1BC3E4-1525-45E8-BA02-2E011A962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BBCA44E1-2551-4EF5-8451-1872E5B591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90BC37A4-EB84-4318-BD8F-54C4313C2B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F144609E-C630-4C28-8CF6-5627308B2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2A725F15-CD39-49C0-AB2A-E14258294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5145CDB-9BBD-4765-AB18-7451D6F44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082C12A3-9F1A-4E5C-A11C-E15835344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E1EF2B-AD05-4DBE-8EF3-526F7A327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63BD943D-D6F2-4C39-8610-9FA50ED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(Grayscale)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15633-103B-49C6-BEC3-95F43E21C997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AB35C-8D90-4826-901A-5F048A76F632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CC93AED-205D-4CA5-81AD-0490586A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29" y="2322686"/>
            <a:ext cx="4279116" cy="435133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E0C298-6604-4C66-872D-8179CD6C6E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9" y="2396640"/>
            <a:ext cx="4783499" cy="42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6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7E95-7CFF-4019-A4BF-49B5E25E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3CAB-0A86-4A22-B244-8F43E733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A51AD5-E527-4A44-A411-AB0A68D0A7A7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DD11B3-00B7-4C0E-832A-93F35480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8FD1B411-6BAF-426F-BB6A-5992200CB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F5B4669D-58C6-4F00-A1C1-53EB00A92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588B7A-D070-4FA2-8F28-5E5F9851E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A97718B5-FD43-4037-B680-65880BF68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02C93E1F-BBFD-442A-9482-29A333C31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22C0F9C6-0FBE-4B8C-9DD7-209E16050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A17AFB41-A18F-49EC-9046-BC08A4A27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51E2C52-9562-4A88-BABA-5160549D0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D904E692-2B06-4957-BE51-B5FD96ED1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8CF71C-0E56-4936-8912-697CF278B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655BEF30-05C0-484E-AF2F-079F7B6F6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kumimoji="0" lang="id-ID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Apa yang terjadi jika rumus invers diganti dengan xb=128-xg 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4C990-11DE-482C-AD7A-DCFAE6BCDC69}"/>
              </a:ext>
            </a:extLst>
          </p:cNvPr>
          <p:cNvSpPr txBox="1"/>
          <p:nvPr/>
        </p:nvSpPr>
        <p:spPr>
          <a:xfrm>
            <a:off x="5632174" y="1690688"/>
            <a:ext cx="605031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/>
              <a:t>Jawab :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Program akan error karena pasti ada nilai xb yang dibawah 0. Sedangkan rentang nilai RGB adalah 0-255. Ini bisa diatasi dengan membuat nilai xb yang kurang dari 0 menjadi 0 dengan menambahkan syntax (if(xb &lt; 0) xb = 0).</a:t>
            </a:r>
          </a:p>
          <a:p>
            <a:pPr algn="just">
              <a:lnSpc>
                <a:spcPct val="150000"/>
              </a:lnSpc>
            </a:pPr>
            <a:r>
              <a:rPr lang="id-ID" dirty="0"/>
              <a:t>Jika masalah nilai xb telah diatasi maka titik yang memiliki nilai derajat keabuan dibawah 0 akan menjadi hitam. Dengan kata lain jika citra memiliki banyak nilai grayscale dibawah 128 maka hasil invers akan semakin gelap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47DEAA-DD5E-4376-B2E5-9755277E0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378" y="1410756"/>
            <a:ext cx="4744112" cy="48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E22E-CF72-4DE3-A516-479FEB68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4ABD-8B63-4A6C-A543-91EF4CC0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C54224-3529-4F67-8F35-267F051CDE9F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FA2DC7-D07F-4475-A9AD-79B80052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Image result for logo upi-yptk transparent">
              <a:extLst>
                <a:ext uri="{FF2B5EF4-FFF2-40B4-BE49-F238E27FC236}">
                  <a16:creationId xmlns:a16="http://schemas.microsoft.com/office/drawing/2014/main" id="{6C11DBA0-01B3-41F4-BAD9-D490775CF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31">
              <a:extLst>
                <a:ext uri="{FF2B5EF4-FFF2-40B4-BE49-F238E27FC236}">
                  <a16:creationId xmlns:a16="http://schemas.microsoft.com/office/drawing/2014/main" id="{404B8F0A-EF16-47DA-A23D-A4B7F7EE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C2C5C-6723-476A-B346-259CE1751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2" name="Picture 11" descr="Related image">
                <a:extLst>
                  <a:ext uri="{FF2B5EF4-FFF2-40B4-BE49-F238E27FC236}">
                    <a16:creationId xmlns:a16="http://schemas.microsoft.com/office/drawing/2014/main" id="{90B2D818-1013-47AA-8E78-76DD5F2E56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2" descr="Image result for LOGO UPI-YPTK">
                <a:extLst>
                  <a:ext uri="{FF2B5EF4-FFF2-40B4-BE49-F238E27FC236}">
                    <a16:creationId xmlns:a16="http://schemas.microsoft.com/office/drawing/2014/main" id="{0CEEEE12-1A13-44A0-8262-C20BC91FB4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9CE87636-D63B-41CB-949F-917FDF328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99C93556-85C5-40A6-8CDC-45A14024D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4FB8E0B-82E6-40EF-93F9-77A4E7DD8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6" descr="Image result for logo ban-pt">
                <a:extLst>
                  <a:ext uri="{FF2B5EF4-FFF2-40B4-BE49-F238E27FC236}">
                    <a16:creationId xmlns:a16="http://schemas.microsoft.com/office/drawing/2014/main" id="{B012CEED-1905-4B98-BC8F-2882C47E2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B4683E-6A6D-44B6-B296-E4548471D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CD63BF85-4CDB-4648-BD24-E9A5AD38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kumimoji="0" lang="id-ID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Apa mamfaat auto level?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5F785-34D9-4B1C-A341-856D495E8F3E}"/>
              </a:ext>
            </a:extLst>
          </p:cNvPr>
          <p:cNvSpPr txBox="1"/>
          <p:nvPr/>
        </p:nvSpPr>
        <p:spPr>
          <a:xfrm>
            <a:off x="596348" y="1690688"/>
            <a:ext cx="11086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2400" dirty="0"/>
              <a:t>Jawab :</a:t>
            </a:r>
          </a:p>
          <a:p>
            <a:pPr algn="just">
              <a:lnSpc>
                <a:spcPct val="150000"/>
              </a:lnSpc>
            </a:pPr>
            <a:r>
              <a:rPr lang="id-ID" sz="2400" dirty="0"/>
              <a:t>Auto level memberikan exposure terbaik pada sebuah citra dengan memaksimalkan nilai maksimum menjadi 255 pada gambar yang terlalu gelap, dan meminimalkan nilai minimum menjadi 0 pada gambar yang terllau terang.</a:t>
            </a:r>
          </a:p>
          <a:p>
            <a:pPr algn="just">
              <a:lnSpc>
                <a:spcPct val="150000"/>
              </a:lnSpc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51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5A3-857E-48F7-8FB7-1950F932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CD98204-14A0-47D5-B71B-E7FE6C82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42" y="1825625"/>
            <a:ext cx="4279116" cy="435133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FC1150A-0974-4BB6-9935-FF350AB9775B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CB91AF-697A-4D23-9C73-6E025FF1E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266C4460-D3E4-4D5C-BA18-E6DB4C096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E2665346-3E62-4FAB-8C7A-0AB2729F1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64CD24-A569-4D6B-A3B1-FA2662E95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98FE0C8E-A1A6-4DCE-903E-67B9718BA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76E0166C-B00F-496B-8686-145C78D4D4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D9AC1584-FEA0-49FE-8533-17C883755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F0C4EF3A-F3A5-40A4-B035-1EE5EB777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9C0E2A-A38E-4634-BC7B-0A32741E2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8EA146C6-EB3F-441D-8FA6-E1911D3B1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F0B7D5-6A6D-4C2B-BF6A-6722EDCF6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5EB104E4-330E-4B2D-AA2E-80A80A45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(Black and White)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325EE5-F270-4C46-A653-0A56F307B04C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73FA1D-5C9C-4987-999A-EB570A3C19E6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43709E-D4FD-4EE3-98F6-252DB3A5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43" y="2398925"/>
            <a:ext cx="4317749" cy="43906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4A9E69-D085-4CBD-9F37-1C8A798B1E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3" y="2396640"/>
            <a:ext cx="4540831" cy="43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064E-B6D7-4901-BF57-794EE4A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68B0790-AEB3-4514-BA6C-D72D4D40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23" y="2586634"/>
            <a:ext cx="4867954" cy="282932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B3CDC5-E01F-41D1-9B3F-70371BC53E20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0C8897-BE79-4C07-88B7-2E6E2BF60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B90B23B7-1F8D-4A92-8B70-9DED9B5DE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297C73AD-A3E9-4DAB-8091-1CFFA5BD5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3BB78D-2FDC-481C-8583-0A4D10306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EA43051C-F4CD-442A-B0A2-BE5F6D256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C301131A-B626-4D11-B70A-AF450CE5E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4F9E174-93C8-4DB4-BC85-7702413DC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9C985816-9862-4275-B7D1-BF75FC98F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9CA2BFC-BD33-4E7E-8EDD-43F1A83FE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1F3161F1-0C7C-46C7-BD91-1E7D27053A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D018F2-E61C-4B73-AEC2-3B0002FF7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A83D89C9-FFDD-4E8B-AB80-45E1B529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!</a:t>
            </a:r>
            <a:r>
              <a:rPr kumimoji="0" lang="id-ID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(Kuantisasi)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AC92C-96E4-4066-B04C-E873889BD49D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14F474-A8CD-4A61-9B53-D180CC1C737D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82D364-8387-457D-A287-8C24F98238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8" y="2382306"/>
            <a:ext cx="4222499" cy="4293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09A90D-AEBD-48A6-95CF-7067360C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3" y="2382306"/>
            <a:ext cx="5106471" cy="4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DA6F-64DE-4A9B-B78A-5123CC16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0B2F-AEE7-46C2-BB54-53BF3A22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0CAAA-60A8-49CB-92CA-5A85DB8A7587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87B588-7A93-4196-9BE3-5C96913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217883B1-BB9C-49AF-9FEB-ADDFDCD72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3FBDF796-F6AA-4E1B-9B09-199996A26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515D7-0E1F-42A2-97C1-42E200A5D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27F192E3-5795-4DC0-BF6D-92D6745B3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DB081C3C-D9EA-4066-BE1E-EA0D1090F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E51D61FE-B326-4A7C-A59F-CD9505CF2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1ECC0BCE-4E44-44DA-BD40-A807C728B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D666688-19FB-46F6-8669-51827163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974A111E-6B8C-4742-A3AD-EA01C3209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A18362-CDAB-4D6E-B5A7-54D207EFD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A507BBBD-A329-4BAC-B661-E46C7E66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Jelaskan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perbedaan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grayscale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layer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grayscale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rerata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RGB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C2A816-2C24-4613-BCF4-F7B1F424716B}"/>
              </a:ext>
            </a:extLst>
          </p:cNvPr>
          <p:cNvSpPr txBox="1"/>
          <p:nvPr/>
        </p:nvSpPr>
        <p:spPr>
          <a:xfrm>
            <a:off x="556591" y="1825625"/>
            <a:ext cx="10974388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Jawab 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RGB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keabuan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RGB,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F935-1EC1-4932-A67A-001E36FD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9737-16E0-4291-B088-ABE142D5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EB1014-EF43-49F8-9857-70FEB42C7E2D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C3925E-14E8-43E4-AF2B-1A2D28DF0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Image result for logo upi-yptk transparent">
              <a:extLst>
                <a:ext uri="{FF2B5EF4-FFF2-40B4-BE49-F238E27FC236}">
                  <a16:creationId xmlns:a16="http://schemas.microsoft.com/office/drawing/2014/main" id="{32C5A9BF-0A28-448B-9CEC-8917BCF58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31">
              <a:extLst>
                <a:ext uri="{FF2B5EF4-FFF2-40B4-BE49-F238E27FC236}">
                  <a16:creationId xmlns:a16="http://schemas.microsoft.com/office/drawing/2014/main" id="{DA116D9C-1859-44D9-AA20-9050B551F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E084C6-2EB2-4DE6-8624-AA061C25B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2" name="Picture 11" descr="Related image">
                <a:extLst>
                  <a:ext uri="{FF2B5EF4-FFF2-40B4-BE49-F238E27FC236}">
                    <a16:creationId xmlns:a16="http://schemas.microsoft.com/office/drawing/2014/main" id="{40A8BB4B-7618-4E9E-82A4-09D03DDE5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2" descr="Image result for LOGO UPI-YPTK">
                <a:extLst>
                  <a:ext uri="{FF2B5EF4-FFF2-40B4-BE49-F238E27FC236}">
                    <a16:creationId xmlns:a16="http://schemas.microsoft.com/office/drawing/2014/main" id="{ABD03CAE-87A9-4394-AB8D-C90141CA6E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308AED7D-74FA-475C-8B6B-D6A1B344D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6E73001-8E11-410F-B34E-5479CEA49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F7CBE02-EFA0-40CC-A31A-97660CDE5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6" descr="Image result for logo ban-pt">
                <a:extLst>
                  <a:ext uri="{FF2B5EF4-FFF2-40B4-BE49-F238E27FC236}">
                    <a16:creationId xmlns:a16="http://schemas.microsoft.com/office/drawing/2014/main" id="{9140E772-337B-4964-BA13-8850E8F7A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0ED16-2046-45E0-8ADC-25AE5F2E8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 Box 1">
            <a:extLst>
              <a:ext uri="{FF2B5EF4-FFF2-40B4-BE49-F238E27FC236}">
                <a16:creationId xmlns:a16="http://schemas.microsoft.com/office/drawing/2014/main" id="{D28FD104-1489-4681-ACE9-2DA2173F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Nilai threshold 100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7973C-B4B0-4336-92DA-7CFFFD4A4A74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39A28-0181-49F1-A2E9-E85BD171C3CA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80A8D1-B0BC-4845-A93F-824D7D294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85" y="2378965"/>
            <a:ext cx="4775507" cy="40027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F10DE9-5D47-4575-B21B-7C762FCBD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1478" y="2365513"/>
            <a:ext cx="4515480" cy="40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9939-66FE-4D46-9FBD-D1320F0B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F8B0-A9DE-4A2F-A789-F1E789E9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07215A-9A49-4344-95F4-00C7D4ADAB35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6C5402-EB0C-4482-8764-7B68D1314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CA6A1E5A-F205-41B0-8EC8-130FCBF45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C7DCDA2E-5A0B-4F6A-9A34-E0349FF2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5F8A4B-D44A-41CD-93EC-5D40323E6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8886A64-B56B-4BF4-AE4C-ABC2741F0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379F50E2-48C7-47B8-B2F2-7735D1353C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0F18C4F-5157-49A8-B88D-0BEDFB80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C13A38EC-261E-498A-8192-263562B81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09B409D-75A8-4055-A642-41D022CA4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101406BA-CE3B-4DC6-99D2-ACA357CB6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677FBF-F5F3-4E24-8E54-5C7A6F12F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0DECBC80-8292-4EC3-ACD6-428985A35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Nilai threshold 200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AAA53-EB67-44B1-91C7-6EF229360DBD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C73AF5-0546-4A86-98AB-9D33EE55830D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FCB175-1EDA-4C63-9A25-A5578E1ECA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84" y="2396639"/>
            <a:ext cx="4775507" cy="40495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E054BD-8659-414F-9DA0-BC7882D3D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314" y="2367972"/>
            <a:ext cx="4515480" cy="40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5012-F71A-40AB-BAE5-4F18634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447F-1C29-424D-9BED-A4546E6F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E5367C-FA69-419E-BD83-54877312A32E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64B5FB-253F-421F-BA9F-4EBC362D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B374FD2E-F879-4C02-AE06-383D99C23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F779EAFD-8F08-4B54-8653-A3C74867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7130FC-420C-4822-9E59-27832FB43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97D9168E-6E55-47AC-B037-2A922B53B5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CBE69C08-684C-4561-BF39-CAF8C4F87B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3CFFC094-C88F-443E-8D86-7A33A69FE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90C5409F-E1EB-442E-9D6D-65527B205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760F56E-61C3-4189-919E-8D1C1C75C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73AC2F4C-E210-42C8-A18F-2A5DA25D79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357CF4-7EEB-4AFC-8214-EC5BD9900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54004BF4-9820-4DB4-B0AF-212B81AFB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Nilai threshold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Rerata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RGB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6E414-78F9-4074-B1AA-04692CBBE799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CE046-688C-4AAA-915A-6E4A6DCD0762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BFC857-7724-4461-9A14-8D4FE1D6CB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5047" y="2293009"/>
            <a:ext cx="4515480" cy="4465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540BC0-DB50-44BF-A0A5-D17466CD03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968" y="2367110"/>
            <a:ext cx="3620005" cy="44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63AF-90CA-4F2F-8D02-DC58B817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30E-EF37-4915-BF12-64973D0C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9AB6D2-5CA2-49A7-8D4D-A3C1AAC5334A}"/>
              </a:ext>
            </a:extLst>
          </p:cNvPr>
          <p:cNvGrpSpPr/>
          <p:nvPr/>
        </p:nvGrpSpPr>
        <p:grpSpPr>
          <a:xfrm>
            <a:off x="0" y="0"/>
            <a:ext cx="12313603" cy="6867778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42C68-A980-4BEA-AB55-BF751059D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1897E781-DEFA-4C56-BDBC-BF2700818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615E14A5-CE9B-414B-A23E-56F2C04C5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B59F07-EA40-4F3C-986D-AED17AEB5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4C39916A-A051-41AF-A1CC-0258C5DFC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4919440F-FB5A-459E-90B8-9779026D3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5DFBF255-B735-4D40-931D-2DFEBA795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D6C687B2-42CA-44CA-8760-BB99A310A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CD08708-547D-4E55-B861-34473DB58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2EA2308F-5295-49B9-8B50-3CF38B2D4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11DB21-7BF1-462B-B3E3-FE3C41960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4816B234-27E4-45FB-B9BD-D3F0B945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" y="895148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Kuantisasi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3C655-3F64-49DE-9544-1F291BE47D3C}"/>
              </a:ext>
            </a:extLst>
          </p:cNvPr>
          <p:cNvSpPr/>
          <p:nvPr/>
        </p:nvSpPr>
        <p:spPr>
          <a:xfrm>
            <a:off x="5811810" y="1721641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98357-D098-4EE6-ADFC-14F8F90AFBB9}"/>
              </a:ext>
            </a:extLst>
          </p:cNvPr>
          <p:cNvSpPr/>
          <p:nvPr/>
        </p:nvSpPr>
        <p:spPr>
          <a:xfrm>
            <a:off x="224131" y="1735975"/>
            <a:ext cx="55948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8237F7-E9E9-46B0-AB3A-8B2605739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825" y="2396639"/>
            <a:ext cx="4315427" cy="3946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A21E1E-4C80-4BC2-82F9-8A8C5553E7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47" y="2352785"/>
            <a:ext cx="4515480" cy="39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2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960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71</cp:revision>
  <dcterms:created xsi:type="dcterms:W3CDTF">2021-04-08T03:22:42Z</dcterms:created>
  <dcterms:modified xsi:type="dcterms:W3CDTF">2021-04-08T06:32:48Z</dcterms:modified>
</cp:coreProperties>
</file>