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5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9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3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7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7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7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0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11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3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3" y="0"/>
            <a:ext cx="5926667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6" name="Oval 5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Isosceles Triangle 11">
                <a:hlinkClick r:id="" action="ppaction://hlinkshowjump?jump=firstslide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" name="Group 10"/>
          <p:cNvGrpSpPr>
            <a:grpSpLocks/>
          </p:cNvGrpSpPr>
          <p:nvPr userDrawn="1"/>
        </p:nvGrpSpPr>
        <p:grpSpPr bwMode="auto">
          <a:xfrm>
            <a:off x="11410952" y="6326188"/>
            <a:ext cx="476249" cy="355600"/>
            <a:chOff x="8136431" y="5022563"/>
            <a:chExt cx="356640" cy="356640"/>
          </a:xfrm>
        </p:grpSpPr>
        <p:sp>
          <p:nvSpPr>
            <p:cNvPr id="14" name="Oval 13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sp>
          <p:nvSpPr>
            <p:cNvPr id="15" name="Isosceles Triangle 14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498" y="5117670"/>
              <a:ext cx="195834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3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17" name="Oval 16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Isosceles Triangle 20">
                <a:hlinkClick r:id="" action="ppaction://noaction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2" name="Straight Connector 21"/>
          <p:cNvCxnSpPr/>
          <p:nvPr userDrawn="1"/>
        </p:nvCxnSpPr>
        <p:spPr>
          <a:xfrm>
            <a:off x="10418233" y="6326188"/>
            <a:ext cx="0" cy="355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160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160000" cy="437356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DF6D-7436-48E9-A0CC-A58050BE2ED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98624D31-43A5-475A-80CF-332C9F6DCF35}" type="datetimeFigureOut">
              <a:rPr lang="en-US" dirty="0"/>
              <a:pPr defTabSz="45720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/>
              <a:pPr defTabSz="4572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jpe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1"/>
            <a:ext cx="12205638" cy="6857999"/>
            <a:chOff x="0" y="1"/>
            <a:chExt cx="12205638" cy="6857999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1"/>
              <a:ext cx="12205638" cy="6857999"/>
              <a:chOff x="0" y="1"/>
              <a:chExt cx="12205638" cy="6857999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0" y="1"/>
                <a:ext cx="12205638" cy="6857999"/>
                <a:chOff x="0" y="1"/>
                <a:chExt cx="12205638" cy="6857999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38" y="53635"/>
                  <a:ext cx="12192000" cy="6804365"/>
                </a:xfrm>
                <a:prstGeom prst="rect">
                  <a:avLst/>
                </a:prstGeom>
                <a:ln w="38100">
                  <a:noFill/>
                </a:ln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0" y="1"/>
                  <a:ext cx="12205635" cy="645461"/>
                </a:xfrm>
                <a:prstGeom prst="rect">
                  <a:avLst/>
                </a:prstGeom>
              </p:spPr>
            </p:pic>
          </p:grpSp>
          <p:sp>
            <p:nvSpPr>
              <p:cNvPr id="21" name="Rectangle 20"/>
              <p:cNvSpPr/>
              <p:nvPr/>
            </p:nvSpPr>
            <p:spPr>
              <a:xfrm>
                <a:off x="5714999" y="6400800"/>
                <a:ext cx="640876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b="1" dirty="0" smtClean="0">
                    <a:ln/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UNIVERSITAS PUTRA INDONESIA “YPTK” - PADANG</a:t>
                </a:r>
                <a:endParaRPr lang="en-US" b="1" dirty="0">
                  <a:ln/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22" name="Picture 2" descr="Image result for upi-yptk&quot;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6341662"/>
                <a:ext cx="853312" cy="487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4" descr="Berkas:Sun Oracle logo.png - Wikipedia bahasa Indonesia ...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8290" y="5953687"/>
              <a:ext cx="994891" cy="51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/>
          <p:cNvSpPr/>
          <p:nvPr/>
        </p:nvSpPr>
        <p:spPr>
          <a:xfrm>
            <a:off x="0" y="1022406"/>
            <a:ext cx="122192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  <a:latin typeface="Arial Black" panose="020B0A04020102020204" pitchFamily="34" charset="0"/>
              </a:rPr>
              <a:t>PEMGOLAHAN CITRA DIGITAL (DIGITAL IMAGE PROCESSING]</a:t>
            </a:r>
            <a:endParaRPr lang="en-US" sz="2800" b="1" cap="none" spc="0" dirty="0">
              <a:ln/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135" y="195983"/>
            <a:ext cx="824676" cy="64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Image result for LOGO UPI-YPT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896" y="97228"/>
            <a:ext cx="1825729" cy="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1997309" y="462561"/>
            <a:ext cx="7846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UNIVERSITAS PUTRA INDONESIA “YPTK” PADANG </a:t>
            </a: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2157689" y="160663"/>
            <a:ext cx="7739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YAYASAN PERGURUAN TINGGI KOMPUTER (YPTK) PADANG</a:t>
            </a:r>
          </a:p>
        </p:txBody>
      </p:sp>
      <p:pic>
        <p:nvPicPr>
          <p:cNvPr id="30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30" y="137212"/>
            <a:ext cx="946802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4" descr="Image result for logo ban-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4" y="137212"/>
            <a:ext cx="1025441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81" y="1692985"/>
            <a:ext cx="5986659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 descr="http://t1.gstatic.com/images?q=tbn:ANd9GcRtW9DgCaj8MQBIxjHeQgZQle9inKavF-SVCa5c3WTY8HRwB5DUa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5" y="1692985"/>
            <a:ext cx="2210450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1" descr="http://cs.brown.edu/courses/cs143/comp_vision_teaser_by_kirkh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141" y="1692985"/>
            <a:ext cx="2124635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306" y="5379168"/>
            <a:ext cx="10429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Program </a:t>
            </a:r>
            <a:r>
              <a:rPr lang="en-US" sz="2400" dirty="0" err="1" smtClean="0">
                <a:latin typeface="Arial Narrow" panose="020B0606020202030204" pitchFamily="34" charset="0"/>
              </a:rPr>
              <a:t>Studi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Teknik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Informatika</a:t>
            </a:r>
            <a:r>
              <a:rPr lang="en-US" sz="2400" dirty="0" smtClean="0">
                <a:latin typeface="Arial Narrow" panose="020B0606020202030204" pitchFamily="34" charset="0"/>
              </a:rPr>
              <a:t>, Program </a:t>
            </a:r>
            <a:r>
              <a:rPr lang="en-US" sz="2400" dirty="0" err="1" smtClean="0">
                <a:latin typeface="Arial Narrow" panose="020B0606020202030204" pitchFamily="34" charset="0"/>
              </a:rPr>
              <a:t>Sarjana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Fakultas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Ilmu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Komputer</a:t>
            </a:r>
            <a:r>
              <a:rPr lang="en-US" sz="2400" dirty="0" smtClean="0">
                <a:latin typeface="Arial Narrow" panose="020B0606020202030204" pitchFamily="34" charset="0"/>
              </a:rPr>
              <a:t>, UPI-YPTK</a:t>
            </a:r>
          </a:p>
          <a:p>
            <a:pPr algn="ctr"/>
            <a:r>
              <a:rPr lang="en-US" sz="2400" b="1" i="1" dirty="0" err="1" smtClean="0">
                <a:latin typeface="Arial Narrow" panose="020B0606020202030204" pitchFamily="34" charset="0"/>
              </a:rPr>
              <a:t>Nobp</a:t>
            </a:r>
            <a:r>
              <a:rPr lang="en-US" sz="2400" b="1" i="1" dirty="0" smtClean="0">
                <a:latin typeface="Arial Narrow" panose="020B0606020202030204" pitchFamily="34" charset="0"/>
              </a:rPr>
              <a:t>. / Nama : </a:t>
            </a:r>
            <a:endParaRPr lang="en-US" sz="2400"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630" y="89514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29 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1378" y="1619693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Input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77968" y="1618855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 smtClean="0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2431147"/>
            <a:ext cx="5818948" cy="289388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4132" y="1735976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Source Program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780" y="2596927"/>
            <a:ext cx="6028087" cy="302993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rot="18002061">
            <a:off x="2729355" y="3229958"/>
            <a:ext cx="66391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rgbClr val="FF0000"/>
                </a:solidFill>
                <a:effectLst/>
              </a:rPr>
              <a:t>TUGAS-04</a:t>
            </a:r>
            <a:endParaRPr lang="en-US" sz="96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73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630" y="89514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37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1378" y="1619693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Input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77968" y="1618855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 smtClean="0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586" y="2545799"/>
            <a:ext cx="5686241" cy="277059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4132" y="1735976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Source Program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9281" y="2464193"/>
            <a:ext cx="5371412" cy="269986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rot="18002061">
            <a:off x="2729355" y="3229958"/>
            <a:ext cx="66391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rgbClr val="FF0000"/>
                </a:solidFill>
                <a:effectLst/>
              </a:rPr>
              <a:t>TUGAS-04</a:t>
            </a:r>
            <a:endParaRPr lang="en-US" sz="96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67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115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宋体</vt:lpstr>
      <vt:lpstr>Arial</vt:lpstr>
      <vt:lpstr>Arial Black</vt:lpstr>
      <vt:lpstr>Arial Narrow</vt:lpstr>
      <vt:lpstr>Arial Rounded MT Bold</vt:lpstr>
      <vt:lpstr>Calibri</vt:lpstr>
      <vt:lpstr>Calibri Light</vt:lpstr>
      <vt:lpstr>Segoe</vt:lpstr>
      <vt:lpstr>Tahoma</vt:lpstr>
      <vt:lpstr>Office Theme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ASUS</cp:lastModifiedBy>
  <cp:revision>199</cp:revision>
  <dcterms:created xsi:type="dcterms:W3CDTF">2020-07-01T09:45:43Z</dcterms:created>
  <dcterms:modified xsi:type="dcterms:W3CDTF">2021-03-30T05:17:42Z</dcterms:modified>
</cp:coreProperties>
</file>