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EAC-CA8C-43CA-A0C8-3BE0EA963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AD142-9959-4F50-ABC2-B7DA3DF51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8576-EEF1-47D8-861E-797A6C40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CE3A-D6B7-4A08-964A-86BCC6D8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E89E-BE20-4C76-BF3D-F62BE5E0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A20C-5DD0-409B-948C-FB0140D9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B77FA-9B48-4270-ABF8-03EE9DCD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247A-1610-4E77-A3EE-92DDFFCD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61AA-1853-42EC-9B17-30105A07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D116-23D3-4935-A5D3-9B311461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ECE92-D03B-4DFF-8921-FC9DD98DC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632D5-45CB-465A-B7D0-2164BDEDF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16F4-6750-4584-8906-ABC3988C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4C8C-5C0A-4409-80FA-F4BF03A8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0C04-A588-41A9-9096-8DCD3B52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3092-D367-43E0-9CC4-F6AC4053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7F56-7E58-4164-B260-83ECCCC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1C06-03EE-426E-8D72-91267EB4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A1F3-ADFF-4745-894A-3BAF0D3B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A123-1603-42A3-8325-776280D8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C817-EF9C-4737-8F84-E6CE47E6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BA01-13DD-434E-BFA1-168E7EF11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9459-A818-499B-B208-2D01E8B0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7A95-693E-4F4D-9F86-BDD8219F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1F81-1982-4066-A518-4BDFF734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8325-DC38-4517-9DDA-A3B168E3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8104-E0A5-49AA-B73B-CDF0492E2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D5C36-0EC5-48A8-8CBB-1474343C7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CB77-E1C8-471A-8ADD-ACF784A2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FE12A-78BD-4307-86EA-9DA79EF7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4392B-A172-4F64-AB66-C022344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499E-37BE-4052-B0B6-ACC55037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124D4-39FB-4FA3-8E41-3CD43EA3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6EB04-E198-4D45-88A8-4DB53626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4C445-96A6-4A3E-B3BA-33F3285DE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4C57F-9083-4C27-A4D9-782BE5705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F7291-8F9B-40FE-BA59-8202674C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E65C0-63BC-4D51-B87A-AD5539AC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5251-3AD8-428E-BBD0-08EAC15D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648A-E678-46F6-B1BE-1C6A1550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2B5F3-9A55-4F67-BA38-3CA05D55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AA4E8-B449-48EE-AF38-9AEA40D0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8AB1E-3354-46E4-AD53-A36D3A27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62CB2-22DE-4196-8266-6F22CF1C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8D4CB-6FAF-4690-B47A-A0B8376F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7F786-844E-4070-8ABF-A2B491AB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4F64-4E0F-48AE-BDE5-462E3E3C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6822-258A-4781-9FCA-1721D54A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10AA1-FA91-4085-AD98-A23B6B8B3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DD42-53E6-4ECA-B430-1FE96AEA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ABFED-AAFF-48BA-9701-154570D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32864-5E3A-4E63-BD8B-F4212E30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9041-C0DA-4B98-9994-787A6A67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37E6B-C472-4CF0-9076-1F1A658DD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64AD-DDA8-4163-BBFB-FE9B23A8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FD69D-DE7D-4372-B448-7AE68D79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D814-DFFD-402A-B6C0-C0EFE809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F6A20-8B36-460D-9168-ECE3C92D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77356-DB41-4B06-B5D5-07B65045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071E5-98D0-46E4-8A55-AC62071C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3E7A-DE74-4D31-BFBA-30BDFB64F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2F78-E839-4795-AB47-868B1570CDA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3A83-0367-4AD3-B44B-FCD7E502E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C769-F7A3-4303-B7B7-3FBF74FA4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3F1E-A0DD-4C66-B145-8FE19CE6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0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CBB2-5878-47CF-BB64-54039146E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C43DF-6518-4146-B457-F65D6535D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7ECAE-B9BD-4154-B88F-9FC607C2F6C9}"/>
              </a:ext>
            </a:extLst>
          </p:cNvPr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5CB6012-5107-43C5-B879-AFC8CB49C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Image result for logo upi-yptk transparent">
              <a:extLst>
                <a:ext uri="{FF2B5EF4-FFF2-40B4-BE49-F238E27FC236}">
                  <a16:creationId xmlns:a16="http://schemas.microsoft.com/office/drawing/2014/main" id="{428CAAAE-7678-4165-BE35-B767FE1E6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7BB3AB0F-AB2B-4E06-8B80-6F6021EFA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29">
              <a:extLst>
                <a:ext uri="{FF2B5EF4-FFF2-40B4-BE49-F238E27FC236}">
                  <a16:creationId xmlns:a16="http://schemas.microsoft.com/office/drawing/2014/main" id="{6DF01277-4307-49B8-9369-83F37582E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10" name="Picture 2" descr="Related image">
                <a:extLst>
                  <a:ext uri="{FF2B5EF4-FFF2-40B4-BE49-F238E27FC236}">
                    <a16:creationId xmlns:a16="http://schemas.microsoft.com/office/drawing/2014/main" id="{783CC384-2B19-483F-9138-13FC47758D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Image result for LOGO UPI-YPTK">
                <a:extLst>
                  <a:ext uri="{FF2B5EF4-FFF2-40B4-BE49-F238E27FC236}">
                    <a16:creationId xmlns:a16="http://schemas.microsoft.com/office/drawing/2014/main" id="{03E6752E-F87C-4B3B-92F3-F1F173CE7F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3C47ECE9-1A24-440E-BF71-99845B7CA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EEF49329-B79E-4D10-B631-B4B1E3CCC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1">
                <a:extLst>
                  <a:ext uri="{FF2B5EF4-FFF2-40B4-BE49-F238E27FC236}">
                    <a16:creationId xmlns:a16="http://schemas.microsoft.com/office/drawing/2014/main" id="{0B23B8AA-1776-444C-AF74-5B2B7CD3E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3" descr="Image result for logo ban-pt">
                <a:extLst>
                  <a:ext uri="{FF2B5EF4-FFF2-40B4-BE49-F238E27FC236}">
                    <a16:creationId xmlns:a16="http://schemas.microsoft.com/office/drawing/2014/main" id="{A12BA52C-C1B1-4026-98CE-6A21F811E7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1EE20CF-915D-4410-B073-5A1147D08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FC9F83B4-45E8-40EF-B5D6-9016B1392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30" y="89514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5-6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2BBDD0-61D7-4FC0-B1E5-57F50C9619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 t="30650" r="25912" b="24841"/>
          <a:stretch/>
        </p:blipFill>
        <p:spPr>
          <a:xfrm>
            <a:off x="137586" y="1721643"/>
            <a:ext cx="5958414" cy="43829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115D18-8686-45E4-8625-0E6B85A2EC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85" y="1721642"/>
            <a:ext cx="5736923" cy="44114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B42EA9-9640-4648-8768-1BA3A9C83A9A}"/>
              </a:ext>
            </a:extLst>
          </p:cNvPr>
          <p:cNvSpPr/>
          <p:nvPr/>
        </p:nvSpPr>
        <p:spPr>
          <a:xfrm>
            <a:off x="6178007" y="2627986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Citra 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CC472E-A044-4234-88F0-CDEA6790829F}"/>
              </a:ext>
            </a:extLst>
          </p:cNvPr>
          <p:cNvSpPr/>
          <p:nvPr/>
        </p:nvSpPr>
        <p:spPr>
          <a:xfrm>
            <a:off x="9012739" y="2598047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Citra </a:t>
            </a:r>
            <a:r>
              <a:rPr lang="en-US" sz="3600" b="1" cap="none" spc="0" dirty="0" err="1">
                <a:ln/>
                <a:solidFill>
                  <a:srgbClr val="FF0000"/>
                </a:solidFill>
                <a:effectLst/>
              </a:rPr>
              <a:t>Hasil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042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Yelf Van Liechanstain</dc:creator>
  <cp:lastModifiedBy>Yelf Van Liechanstain</cp:lastModifiedBy>
  <cp:revision>1</cp:revision>
  <dcterms:created xsi:type="dcterms:W3CDTF">2021-03-24T07:50:24Z</dcterms:created>
  <dcterms:modified xsi:type="dcterms:W3CDTF">2021-03-24T07:53:54Z</dcterms:modified>
</cp:coreProperties>
</file>