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5" r:id="rId4"/>
    <p:sldId id="276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5F1-D69D-42CD-8C31-9AA9FA8C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F64A0-49EF-4253-8564-D01711F6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3D32-0F23-4A4E-A177-626F8A9E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C1EC-840A-4895-82E3-293E7894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7E47-93C7-4226-91F6-4DF50832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6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927-8CC5-4390-9B24-C24ABEB9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11C9-2E5B-456A-A230-96DD03BB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983A-2E89-4ECF-8CC5-C871B62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3DE8-11C5-4399-AB74-0DABEE7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4B7E-5646-4026-A194-714C8E4C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63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60712-DD84-4400-A880-E8C2F392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FB24C-EF4C-4601-B72B-E28DE10C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0660-0C2D-449D-A33C-7B4E1F0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A4B-EB19-4014-8255-8825256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7B37-BE30-4807-9C4A-F0F86C63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0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4555-A8E4-419C-8FD4-1A6878E6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C316-C14A-4633-9528-28DC707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B81E-BFD4-4F1F-806E-BE9E9A3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93A8-3680-4138-B64E-DC9BD3D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3288-FE42-433D-ACA1-7BEED322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6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390-BD4E-43B8-873C-BAE8A53E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6380-408D-4D48-AD06-8CAF51CB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F1B8-7F72-4DC5-A252-5A52DFFE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6665-0D1F-4B6F-B419-4DFFAD7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0D9-C031-44BB-9467-C20C40D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3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7C69-F339-4E2A-A838-366A3E00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CC1C-5C3B-47DD-9A2E-53653A34B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98AD-A509-4001-A387-F05912B9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79DA-9009-40E9-9CC8-43680432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4AB5-88AA-46CF-B5E5-241EBCF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BED-9847-4CD6-8DDB-353A58A1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89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968-DAEE-4AFD-9251-32FB30B3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9044-900D-4189-B9C1-383D0CDF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A4CA-2013-4A5B-B0BE-5E6D03BA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985A-B479-4BA8-A939-303EE3D64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EB7F7-B0C4-4048-A0B5-1A3F4839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D14-5EC5-43A5-B891-22C0F2F8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F582-49A7-401A-86E1-20F415B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78291-A9C9-4B56-9323-BE8AE81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23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3E16-6610-48B6-8A90-28994E4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5EA2-DC82-490E-B6A9-0C4E0CE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0ECA-345A-4E2A-B88E-E31ADB83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4DD42-DC55-4FAE-B8DC-598E0005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3B21C-DE27-4F41-9A5A-E1727A5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A85A0-492B-473C-8767-BB05621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F60E-E532-441D-8E64-53234798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6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26E2-3C85-4D4B-B6A8-194AA2D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D92-DF56-4572-967A-8A0419A0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3F3E-EA5B-4725-B5AD-15D13FFA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16FC-AE46-4156-9761-87084CA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385F-1C92-4E7D-A575-9A75649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317D-CD7B-4C51-BF58-E095B790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1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BBD-70BA-48B6-BC92-BF77DA74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C17F-EC36-4150-A71A-488F131E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1FA8-9193-40EC-9878-3EDB1BA0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BDB79-A3E6-4BD1-AA60-EB117DF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91CB-B5BF-490B-904E-1C13BFDC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40A6-5871-421D-8A54-DA4500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57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AFC42-3917-4F43-BCBC-D7A7C6F2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0159-1176-4229-900E-4FE2D3A5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BC3-172B-4445-B3D8-233C0552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256-3248-4C45-BF37-6A73E5DEBBC0}" type="datetimeFigureOut">
              <a:rPr lang="en-ID" smtClean="0"/>
              <a:t>31/05/2021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E695-42A2-499F-8142-6809C68E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EE7E-476C-4D8D-8254-C7976F19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0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740C-6A98-433D-A13D-18A8EC61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21ED-ACAF-407A-910A-8EFBB0D1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3531A-3D83-4F0E-B679-8600CA11B2CA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79C527-A03A-4424-86AD-610EAB31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DF5B85C9-D2B1-4C7A-B680-6A9FA4052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0D5C81C2-AA90-4005-88DD-1CEB167A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F5BAE0-AE39-428B-B3B0-9F19B6534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9BC4221-20D7-454C-BD93-577CDF80C2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6623EB9A-EF37-4F3E-8711-F9A07B2D1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845A70C1-31CD-46C1-9BEF-277C969A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595E15A3-B29C-4370-91EC-340D25A3C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CEA9796-ECC6-40B1-AAAB-8126E23A8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AD9FE653-5DC2-4141-AD1F-CC35497D7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3B9382-B8C4-4395-B393-6779B142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34A069A0-236C-4D05-AE5A-C4C99A83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8268" y="304427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67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Metode Robert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41DB5-88B3-4F85-AC54-40D00A75F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4566" y="1526415"/>
            <a:ext cx="4274582" cy="49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Metode Prewitt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6C66C-4318-41F9-B5E1-C8CAEEF4F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476098"/>
            <a:ext cx="307700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Metode Sobel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B022F-F0E8-46A6-B202-07A993EF19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574" y="1393067"/>
            <a:ext cx="397247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Metode Laplacian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F02DD-67DD-4D99-9AB4-63FFE8DC8F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5687" y="1514286"/>
            <a:ext cx="611590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Tambahkan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binerisasi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Binerisasi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0174E-26CF-4DA7-B5FB-EB6024853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6766" y="1806380"/>
            <a:ext cx="5199277" cy="40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1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8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kumimoji="0" lang="id-ID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Tambahkan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invers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Invers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59EE3-3261-4534-9B9A-794F3788FF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8292" y="1545210"/>
            <a:ext cx="5707751" cy="42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313" y="963193"/>
            <a:ext cx="11808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sv-SE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Jelaskan apa perbedaan antara metode Prewitt dan metode Sobel?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5BA1F-B1D3-4DD2-BC6C-4BC4DD81E572}"/>
              </a:ext>
            </a:extLst>
          </p:cNvPr>
          <p:cNvSpPr txBox="1"/>
          <p:nvPr/>
        </p:nvSpPr>
        <p:spPr>
          <a:xfrm>
            <a:off x="821635" y="1895061"/>
            <a:ext cx="10349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600" b="1" dirty="0"/>
              <a:t>Jawab : </a:t>
            </a:r>
            <a:r>
              <a:rPr lang="id-ID" sz="3600" dirty="0"/>
              <a:t>perbedaan paling mencolok adalah pada ordo kernel filter yang digunakan. Pada metode robert menggunakan kernel 2x2 sedangkan metode prewitt menggunakan kernel 3x3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0785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68</cp:revision>
  <dcterms:created xsi:type="dcterms:W3CDTF">2021-04-16T10:06:22Z</dcterms:created>
  <dcterms:modified xsi:type="dcterms:W3CDTF">2021-05-31T09:19:32Z</dcterms:modified>
</cp:coreProperties>
</file>