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5F1-D69D-42CD-8C31-9AA9FA8C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F64A0-49EF-4253-8564-D01711F6A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3D32-0F23-4A4E-A177-626F8A9E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C1EC-840A-4895-82E3-293E7894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7E47-93C7-4226-91F6-4DF50832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64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8927-8CC5-4390-9B24-C24ABEB9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211C9-2E5B-456A-A230-96DD03BB5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983A-2E89-4ECF-8CC5-C871B620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3DE8-11C5-4399-AB74-0DABEE7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4B7E-5646-4026-A194-714C8E4C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63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60712-DD84-4400-A880-E8C2F3926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FB24C-EF4C-4601-B72B-E28DE10C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0660-0C2D-449D-A33C-7B4E1F04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4A4B-EB19-4014-8255-88252565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7B37-BE30-4807-9C4A-F0F86C63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0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4555-A8E4-419C-8FD4-1A6878E6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C316-C14A-4633-9528-28DC7076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B81E-BFD4-4F1F-806E-BE9E9A3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93A8-3680-4138-B64E-DC9BD3D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3288-FE42-433D-ACA1-7BEED322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6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2390-BD4E-43B8-873C-BAE8A53E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6380-408D-4D48-AD06-8CAF51CB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F1B8-7F72-4DC5-A252-5A52DFFE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6665-0D1F-4B6F-B419-4DFFAD7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70D9-C031-44BB-9467-C20C40DA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3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7C69-F339-4E2A-A838-366A3E00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CC1C-5C3B-47DD-9A2E-53653A34B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098AD-A509-4001-A387-F05912B9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79DA-9009-40E9-9CC8-43680432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4AB5-88AA-46CF-B5E5-241EBCF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BED-9847-4CD6-8DDB-353A58A1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089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968-DAEE-4AFD-9251-32FB30B3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B9044-900D-4189-B9C1-383D0CDF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A4CA-2013-4A5B-B0BE-5E6D03BAC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985A-B479-4BA8-A939-303EE3D64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EB7F7-B0C4-4048-A0B5-1A3F4839E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BD14-5EC5-43A5-B891-22C0F2F8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CF582-49A7-401A-86E1-20F415B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78291-A9C9-4B56-9323-BE8AE815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23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3E16-6610-48B6-8A90-28994E4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5EA2-DC82-490E-B6A9-0C4E0CE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D0ECA-345A-4E2A-B88E-E31ADB83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4DD42-DC55-4FAE-B8DC-598E0005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3B21C-DE27-4F41-9A5A-E1727A59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A85A0-492B-473C-8767-BB05621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FF60E-E532-441D-8E64-53234798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6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26E2-3C85-4D4B-B6A8-194AA2DA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AD92-DF56-4572-967A-8A0419A0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3F3E-EA5B-4725-B5AD-15D13FFAA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16FC-AE46-4156-9761-87084CA1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385F-1C92-4E7D-A575-9A75649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317D-CD7B-4C51-BF58-E095B790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11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BBD-70BA-48B6-BC92-BF77DA74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AC17F-EC36-4150-A71A-488F131E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1FA8-9193-40EC-9878-3EDB1BA0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BDB79-A3E6-4BD1-AA60-EB117DF9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691CB-B5BF-490B-904E-1C13BFDC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40A6-5871-421D-8A54-DA45004E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57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AFC42-3917-4F43-BCBC-D7A7C6F2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0159-1176-4229-900E-4FE2D3A5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BBC3-172B-4445-B3D8-233C05527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F256-3248-4C45-BF37-6A73E5DEBBC0}" type="datetimeFigureOut">
              <a:rPr lang="en-ID" smtClean="0"/>
              <a:t>23/05/2021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E695-42A2-499F-8142-6809C68E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AEE7E-476C-4D8D-8254-C7976F19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90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740C-6A98-433D-A13D-18A8EC61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21ED-ACAF-407A-910A-8EFBB0D1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C3531A-3D83-4F0E-B679-8600CA11B2CA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79C527-A03A-4424-86AD-610EAB317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DF5B85C9-D2B1-4C7A-B680-6A9FA4052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0D5C81C2-AA90-4005-88DD-1CEB167A7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F5BAE0-AE39-428B-B3B0-9F19B6534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F9BC4221-20D7-454C-BD93-577CDF80C2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6623EB9A-EF37-4F3E-8711-F9A07B2D18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845A70C1-31CD-46C1-9BEF-277C969A5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595E15A3-B29C-4370-91EC-340D25A3C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CEA9796-ECC6-40B1-AAAB-8126E23A8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AD9FE653-5DC2-4141-AD1F-CC35497D7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3B9382-B8C4-4395-B393-6779B142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34A069A0-236C-4D05-AE5A-C4C99A83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8268" y="304427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67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4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en-US" sz="3600" b="1" dirty="0">
                <a:ln/>
                <a:solidFill>
                  <a:srgbClr val="FF0000"/>
                </a:solidFill>
              </a:rPr>
              <a:t>Filter Rata-rata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AD5B9-BC1C-46E8-AFB3-21ABDDABC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4566" y="1535877"/>
            <a:ext cx="453453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en-US" sz="3600" b="1" dirty="0">
                <a:ln/>
                <a:solidFill>
                  <a:srgbClr val="FF0000"/>
                </a:solidFill>
              </a:rPr>
              <a:t>Filter Gaussian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FCDA1-2303-41FB-AA86-5AA8F99F9A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0509" y="1454670"/>
            <a:ext cx="4820323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2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en-US" sz="3600" b="1" dirty="0">
                <a:ln/>
                <a:solidFill>
                  <a:srgbClr val="FF0000"/>
                </a:solidFill>
              </a:rPr>
              <a:t>Filter Median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4FAD5-0C01-4417-8737-C68B3B8A80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446" y="1397022"/>
            <a:ext cx="3711015" cy="54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8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2" y="816925"/>
            <a:ext cx="118081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2,5,8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Tambahkan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5%, 10%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20% noise gaussian.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Kemudian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lakukan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reduksi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noise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filter rata-rata, gaussian, dan median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C52BC-D5D6-40C0-90D5-C2112C6508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04" y="1185596"/>
            <a:ext cx="3705742" cy="5563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10E45-C4CE-4AC1-8166-936BE38DDE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0451" y="1185596"/>
            <a:ext cx="3705742" cy="55633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0E936E-0737-4280-BCC1-88C5E15E82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9629" y="1197396"/>
            <a:ext cx="3705742" cy="556337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206D339-0247-4351-A082-DDA634C0D6CD}"/>
              </a:ext>
            </a:extLst>
          </p:cNvPr>
          <p:cNvSpPr txBox="1"/>
          <p:nvPr/>
        </p:nvSpPr>
        <p:spPr>
          <a:xfrm>
            <a:off x="185963" y="116677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Gaussian 5 %</a:t>
            </a:r>
            <a:endParaRPr lang="en-ID" sz="2400" b="1" dirty="0">
              <a:highlight>
                <a:srgbClr val="FFFF00"/>
              </a:highligh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4A6AC5-9B64-4C2B-88B9-45778FFAA909}"/>
              </a:ext>
            </a:extLst>
          </p:cNvPr>
          <p:cNvSpPr txBox="1"/>
          <p:nvPr/>
        </p:nvSpPr>
        <p:spPr>
          <a:xfrm>
            <a:off x="4031787" y="1150017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Gaussian %</a:t>
            </a:r>
            <a:endParaRPr lang="en-ID" sz="2400" b="1" dirty="0">
              <a:highlight>
                <a:srgbClr val="FFFF00"/>
              </a:highligh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F123D-0411-4821-8799-45122C9CB557}"/>
              </a:ext>
            </a:extLst>
          </p:cNvPr>
          <p:cNvSpPr txBox="1"/>
          <p:nvPr/>
        </p:nvSpPr>
        <p:spPr>
          <a:xfrm>
            <a:off x="7828157" y="1176614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Gaussian 20 %</a:t>
            </a:r>
            <a:endParaRPr lang="en-ID" sz="2400" b="1" dirty="0">
              <a:highlight>
                <a:srgbClr val="FFFF00"/>
              </a:highligh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54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2" y="816925"/>
            <a:ext cx="118081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2,5,8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Tambahkan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5%, 10%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20% noise gaussian.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Kemudian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lakukan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reduksi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noise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filter rata-rata, gaussian, dan median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89EFC-07AB-4EBC-BA8A-172F4410FB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080" y="1166771"/>
            <a:ext cx="3705742" cy="556337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206D339-0247-4351-A082-DDA634C0D6CD}"/>
              </a:ext>
            </a:extLst>
          </p:cNvPr>
          <p:cNvSpPr txBox="1"/>
          <p:nvPr/>
        </p:nvSpPr>
        <p:spPr>
          <a:xfrm>
            <a:off x="185963" y="116677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Speckle 5 %</a:t>
            </a:r>
            <a:endParaRPr lang="en-ID" sz="2400" b="1" dirty="0">
              <a:highlight>
                <a:srgbClr val="FFFF00"/>
              </a:highligh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6C5132-A638-494D-B974-90E93313EB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2438" y="1171805"/>
            <a:ext cx="3705742" cy="556337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14A6AC5-9B64-4C2B-88B9-45778FFAA909}"/>
              </a:ext>
            </a:extLst>
          </p:cNvPr>
          <p:cNvSpPr txBox="1"/>
          <p:nvPr/>
        </p:nvSpPr>
        <p:spPr>
          <a:xfrm>
            <a:off x="4031787" y="1150017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Speckle 10%</a:t>
            </a:r>
            <a:endParaRPr lang="en-ID" sz="2400" b="1" dirty="0">
              <a:highlight>
                <a:srgbClr val="FFFF00"/>
              </a:highligh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237E2CA-88F1-4DB4-8567-8B3877BAA3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9629" y="1185780"/>
            <a:ext cx="3705742" cy="556337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8FF123D-0411-4821-8799-45122C9CB557}"/>
              </a:ext>
            </a:extLst>
          </p:cNvPr>
          <p:cNvSpPr txBox="1"/>
          <p:nvPr/>
        </p:nvSpPr>
        <p:spPr>
          <a:xfrm>
            <a:off x="7828157" y="1176614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Speckle 20 %</a:t>
            </a:r>
            <a:endParaRPr lang="en-ID" sz="2400" b="1" dirty="0">
              <a:highlight>
                <a:srgbClr val="FFFF00"/>
              </a:highligh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29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2" y="816925"/>
            <a:ext cx="118081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2,5,8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Tambahkan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5%, 10%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20% noise gaussian.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Kemudian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lakukan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reduksi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noise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filter rata-rata, gaussian, dan median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A9FFA-5F02-4B36-8034-91929D8B0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569" y="1164766"/>
            <a:ext cx="3705742" cy="556337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206D339-0247-4351-A082-DDA634C0D6CD}"/>
              </a:ext>
            </a:extLst>
          </p:cNvPr>
          <p:cNvSpPr txBox="1"/>
          <p:nvPr/>
        </p:nvSpPr>
        <p:spPr>
          <a:xfrm>
            <a:off x="185963" y="1166771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Salt&amp;Pepper</a:t>
            </a:r>
            <a:r>
              <a:rPr lang="en-US" sz="2400" b="1" dirty="0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5 %</a:t>
            </a:r>
            <a:endParaRPr lang="en-ID" sz="2400" b="1" dirty="0">
              <a:highlight>
                <a:srgbClr val="FFFF00"/>
              </a:highligh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B44ECB-DA05-43D2-AA6E-D7BB96F4BC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3635" y="1159674"/>
            <a:ext cx="3705742" cy="556337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14A6AC5-9B64-4C2B-88B9-45778FFAA909}"/>
              </a:ext>
            </a:extLst>
          </p:cNvPr>
          <p:cNvSpPr txBox="1"/>
          <p:nvPr/>
        </p:nvSpPr>
        <p:spPr>
          <a:xfrm>
            <a:off x="4031787" y="1150017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Salt&amp;Pepper</a:t>
            </a:r>
            <a:r>
              <a:rPr lang="en-US" sz="2400" b="1" dirty="0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10 %</a:t>
            </a:r>
            <a:endParaRPr lang="en-ID" sz="2400" b="1" dirty="0">
              <a:highlight>
                <a:srgbClr val="FFFF00"/>
              </a:highligh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635DD0-58DE-4DEA-8C36-3A0FF30DE8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9629" y="1159674"/>
            <a:ext cx="3705742" cy="556337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8FF123D-0411-4821-8799-45122C9CB557}"/>
              </a:ext>
            </a:extLst>
          </p:cNvPr>
          <p:cNvSpPr txBox="1"/>
          <p:nvPr/>
        </p:nvSpPr>
        <p:spPr>
          <a:xfrm>
            <a:off x="7828157" y="117661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Salt&amp;Pepper</a:t>
            </a:r>
            <a:r>
              <a:rPr lang="en-US" sz="2400" b="1" dirty="0">
                <a:highlight>
                  <a:srgbClr val="FFFF00"/>
                </a:highligh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20 %</a:t>
            </a:r>
            <a:endParaRPr lang="en-ID" sz="2400" b="1" dirty="0">
              <a:highlight>
                <a:srgbClr val="FFFF00"/>
              </a:highligh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3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295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Gothic Std B</vt:lpstr>
      <vt:lpstr>Arial</vt:lpstr>
      <vt:lpstr>Arial Rounded MT Bold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Yelf Van Liechanstain</dc:creator>
  <cp:lastModifiedBy>Yelf Van Liechanstain</cp:lastModifiedBy>
  <cp:revision>61</cp:revision>
  <dcterms:created xsi:type="dcterms:W3CDTF">2021-04-16T10:06:22Z</dcterms:created>
  <dcterms:modified xsi:type="dcterms:W3CDTF">2021-05-23T14:30:54Z</dcterms:modified>
</cp:coreProperties>
</file>