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3" r:id="rId5"/>
    <p:sldId id="264" r:id="rId6"/>
    <p:sldId id="259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5F1-D69D-42CD-8C31-9AA9FA8C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F64A0-49EF-4253-8564-D01711F6A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3D32-0F23-4A4E-A177-626F8A9E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C1EC-840A-4895-82E3-293E7894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7E47-93C7-4226-91F6-4DF50832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64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8927-8CC5-4390-9B24-C24ABEB9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211C9-2E5B-456A-A230-96DD03BB5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983A-2E89-4ECF-8CC5-C871B620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3DE8-11C5-4399-AB74-0DABEE7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4B7E-5646-4026-A194-714C8E4C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63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60712-DD84-4400-A880-E8C2F3926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FB24C-EF4C-4601-B72B-E28DE10C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0660-0C2D-449D-A33C-7B4E1F04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4A4B-EB19-4014-8255-88252565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7B37-BE30-4807-9C4A-F0F86C63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0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4555-A8E4-419C-8FD4-1A6878E6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C316-C14A-4633-9528-28DC7076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B81E-BFD4-4F1F-806E-BE9E9A3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93A8-3680-4138-B64E-DC9BD3D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3288-FE42-433D-ACA1-7BEED322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6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2390-BD4E-43B8-873C-BAE8A53E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6380-408D-4D48-AD06-8CAF51CB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F1B8-7F72-4DC5-A252-5A52DFFE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6665-0D1F-4B6F-B419-4DFFAD7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70D9-C031-44BB-9467-C20C40DA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3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7C69-F339-4E2A-A838-366A3E00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CC1C-5C3B-47DD-9A2E-53653A34B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098AD-A509-4001-A387-F05912B9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79DA-9009-40E9-9CC8-43680432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4AB5-88AA-46CF-B5E5-241EBCF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BED-9847-4CD6-8DDB-353A58A1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089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7968-DAEE-4AFD-9251-32FB30B3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B9044-900D-4189-B9C1-383D0CDF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A4CA-2013-4A5B-B0BE-5E6D03BAC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985A-B479-4BA8-A939-303EE3D64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EB7F7-B0C4-4048-A0B5-1A3F4839E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BD14-5EC5-43A5-B891-22C0F2F8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CF582-49A7-401A-86E1-20F415B1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78291-A9C9-4B56-9323-BE8AE815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23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3E16-6610-48B6-8A90-28994E4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5EA2-DC82-490E-B6A9-0C4E0CE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D0ECA-345A-4E2A-B88E-E31ADB83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4DD42-DC55-4FAE-B8DC-598E0005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3B21C-DE27-4F41-9A5A-E1727A59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A85A0-492B-473C-8767-BB05621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FF60E-E532-441D-8E64-53234798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16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26E2-3C85-4D4B-B6A8-194AA2DA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AD92-DF56-4572-967A-8A0419A0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3F3E-EA5B-4725-B5AD-15D13FFAA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16FC-AE46-4156-9761-87084CA1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385F-1C92-4E7D-A575-9A75649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317D-CD7B-4C51-BF58-E095B790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11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8BBD-70BA-48B6-BC92-BF77DA74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AC17F-EC36-4150-A71A-488F131E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1FA8-9193-40EC-9878-3EDB1BA0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BDB79-A3E6-4BD1-AA60-EB117DF9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691CB-B5BF-490B-904E-1C13BFDC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40A6-5871-421D-8A54-DA45004E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57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AFC42-3917-4F43-BCBC-D7A7C6F2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0159-1176-4229-900E-4FE2D3A5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BBC3-172B-4445-B3D8-233C05527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F256-3248-4C45-BF37-6A73E5DEBBC0}" type="datetimeFigureOut">
              <a:rPr lang="en-ID" smtClean="0"/>
              <a:t>21/06/2021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E695-42A2-499F-8142-6809C68E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AEE7E-476C-4D8D-8254-C7976F19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D138-DFA5-4C96-A163-711376823C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90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jpe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740C-6A98-433D-A13D-18A8EC61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21ED-ACAF-407A-910A-8EFBB0D1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C3531A-3D83-4F0E-B679-8600CA11B2CA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79C527-A03A-4424-86AD-610EAB317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Image result for logo upi-yptk transparent">
              <a:extLst>
                <a:ext uri="{FF2B5EF4-FFF2-40B4-BE49-F238E27FC236}">
                  <a16:creationId xmlns:a16="http://schemas.microsoft.com/office/drawing/2014/main" id="{DF5B85C9-D2B1-4C7A-B680-6A9FA4052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0D5C81C2-AA90-4005-88DD-1CEB167A7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F5BAE0-AE39-428B-B3B0-9F19B6534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0" name="Picture 9" descr="Related image">
                <a:extLst>
                  <a:ext uri="{FF2B5EF4-FFF2-40B4-BE49-F238E27FC236}">
                    <a16:creationId xmlns:a16="http://schemas.microsoft.com/office/drawing/2014/main" id="{F9BC4221-20D7-454C-BD93-577CDF80C2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 descr="Image result for LOGO UPI-YPTK">
                <a:extLst>
                  <a:ext uri="{FF2B5EF4-FFF2-40B4-BE49-F238E27FC236}">
                    <a16:creationId xmlns:a16="http://schemas.microsoft.com/office/drawing/2014/main" id="{6623EB9A-EF37-4F3E-8711-F9A07B2D18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845A70C1-31CD-46C1-9BEF-277C969A5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595E15A3-B29C-4370-91EC-340D25A3C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CEA9796-ECC6-40B1-AAAB-8126E23A8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4" descr="Image result for logo ban-pt">
                <a:extLst>
                  <a:ext uri="{FF2B5EF4-FFF2-40B4-BE49-F238E27FC236}">
                    <a16:creationId xmlns:a16="http://schemas.microsoft.com/office/drawing/2014/main" id="{AD9FE653-5DC2-4141-AD1F-CC35497D7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3B9382-B8C4-4395-B393-6779B142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 Box 1">
            <a:extLst>
              <a:ext uri="{FF2B5EF4-FFF2-40B4-BE49-F238E27FC236}">
                <a16:creationId xmlns:a16="http://schemas.microsoft.com/office/drawing/2014/main" id="{34A069A0-236C-4D05-AE5A-C4C99A83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8268" y="3044279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</a:t>
            </a:r>
            <a:r>
              <a:rPr lang="en-US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 PRAKTIKUM HAL </a:t>
            </a:r>
            <a:r>
              <a:rPr lang="id-ID" altLang="en-US" sz="4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86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4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Brightness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DB959-55CD-4867-910A-1BA9E22A8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3452" y="1396274"/>
            <a:ext cx="4504118" cy="51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Contrast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75BF5-2E41-4FE4-B994-9F77A5C73B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2594" y="1514850"/>
            <a:ext cx="4165958" cy="494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Invers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624DE-ADB0-4499-9194-FAB272B63E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8887" y="1462243"/>
            <a:ext cx="5650141" cy="47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9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" y="656961"/>
            <a:ext cx="1180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Tuliskan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coding!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15EEB-1538-4FDD-B61B-81EA067FCE9E}"/>
              </a:ext>
            </a:extLst>
          </p:cNvPr>
          <p:cNvSpPr/>
          <p:nvPr/>
        </p:nvSpPr>
        <p:spPr>
          <a:xfrm>
            <a:off x="648205" y="3229590"/>
            <a:ext cx="55948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Source Program</a:t>
            </a:r>
          </a:p>
          <a:p>
            <a:pPr algn="ctr"/>
            <a:r>
              <a:rPr lang="id-ID" sz="3600" b="1" dirty="0">
                <a:ln/>
                <a:solidFill>
                  <a:srgbClr val="FF0000"/>
                </a:solidFill>
              </a:rPr>
              <a:t>Auto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26A26-73F7-4C89-A34C-C136407F1C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4482" y="442741"/>
            <a:ext cx="3719570" cy="64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8" y="788398"/>
            <a:ext cx="118081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nl-NL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Lakukan percobaan untuk beberapa nilai brightness yang berbeda, tampilkan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nilai brightness dan hasilnya.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7E6B05-CEF6-443D-9E66-2D36C1D750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46" y="1482579"/>
            <a:ext cx="4525006" cy="34390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85CB3A-3CFF-4370-A32C-BE14CF2D17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5970" y="2085254"/>
            <a:ext cx="4515480" cy="34390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95F6F9-DCE6-4C6F-8E00-27ADEA3F5129}"/>
              </a:ext>
            </a:extLst>
          </p:cNvPr>
          <p:cNvSpPr txBox="1"/>
          <p:nvPr/>
        </p:nvSpPr>
        <p:spPr>
          <a:xfrm>
            <a:off x="0" y="1420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en-ID" sz="24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9321A4-AAF8-48B3-BE47-289DBA510544}"/>
              </a:ext>
            </a:extLst>
          </p:cNvPr>
          <p:cNvSpPr txBox="1"/>
          <p:nvPr/>
        </p:nvSpPr>
        <p:spPr>
          <a:xfrm>
            <a:off x="2984498" y="20009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ID" sz="24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D7733C7-64E3-4589-9DCA-7B2F93E1E3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3256" y="2824560"/>
            <a:ext cx="4515480" cy="3419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610D88-3295-46BD-B13D-24384E5E8898}"/>
              </a:ext>
            </a:extLst>
          </p:cNvPr>
          <p:cNvSpPr txBox="1"/>
          <p:nvPr/>
        </p:nvSpPr>
        <p:spPr>
          <a:xfrm>
            <a:off x="6126409" y="273816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endParaRPr lang="en-ID" sz="24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5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8" y="788398"/>
            <a:ext cx="118081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nl-NL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Lakukan percobaan untuk beberapa nilai contrast yang berbeda, tampilkan nilai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contrast dan hasilnya.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9A6F7-0EA0-434B-AFD5-0E1A97B415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45" y="1674848"/>
            <a:ext cx="4505954" cy="3419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990D5-3B75-4A17-BAED-878E6BD8C6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6582" y="2156274"/>
            <a:ext cx="4515480" cy="34390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610D88-3295-46BD-B13D-24384E5E8898}"/>
              </a:ext>
            </a:extLst>
          </p:cNvPr>
          <p:cNvSpPr txBox="1"/>
          <p:nvPr/>
        </p:nvSpPr>
        <p:spPr>
          <a:xfrm>
            <a:off x="167173" y="1588931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en-ID" sz="24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31EE77-293F-44F0-87E9-AD2E6E74E6CE}"/>
              </a:ext>
            </a:extLst>
          </p:cNvPr>
          <p:cNvSpPr txBox="1"/>
          <p:nvPr/>
        </p:nvSpPr>
        <p:spPr>
          <a:xfrm>
            <a:off x="2985110" y="208869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2C6EC43-CCF6-43CB-96B6-2160A0285E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7749" y="2778737"/>
            <a:ext cx="4515480" cy="34199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CCAA75-AFCC-4332-B773-56AF165EFA43}"/>
              </a:ext>
            </a:extLst>
          </p:cNvPr>
          <p:cNvSpPr txBox="1"/>
          <p:nvPr/>
        </p:nvSpPr>
        <p:spPr>
          <a:xfrm>
            <a:off x="5344322" y="274392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85102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11" y="904478"/>
            <a:ext cx="118081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nl-NL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Buatlah program untuk kuantisasi gambar berwarna dengan masing-masing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warna menggunakan kuantisasi 4 bit.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0BB7D-F34A-4EF7-8BF9-B946C06BA4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7370" y="2154513"/>
            <a:ext cx="4515480" cy="3429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1D9CE-0105-49CC-9820-D4BF1F0D2D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7393" y="2049249"/>
            <a:ext cx="4388401" cy="38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75B-C69B-4F6E-A546-C0CB9126A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54F8-DA10-4B36-BF39-D4C9F7FDA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ED2E3-D68F-467E-BC60-F218858AD4C9}"/>
              </a:ext>
            </a:extLst>
          </p:cNvPr>
          <p:cNvGrpSpPr/>
          <p:nvPr/>
        </p:nvGrpSpPr>
        <p:grpSpPr>
          <a:xfrm>
            <a:off x="0" y="0"/>
            <a:ext cx="12298017" cy="6858000"/>
            <a:chOff x="0" y="0"/>
            <a:chExt cx="9235202" cy="51508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732EF9-7D21-4D78-A5EC-4F858E25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Image result for logo upi-yptk transparent">
              <a:extLst>
                <a:ext uri="{FF2B5EF4-FFF2-40B4-BE49-F238E27FC236}">
                  <a16:creationId xmlns:a16="http://schemas.microsoft.com/office/drawing/2014/main" id="{4C322D49-5931-4883-83BB-F64D33E7E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31">
              <a:extLst>
                <a:ext uri="{FF2B5EF4-FFF2-40B4-BE49-F238E27FC236}">
                  <a16:creationId xmlns:a16="http://schemas.microsoft.com/office/drawing/2014/main" id="{E597DE08-336C-42D3-A625-2B0D850D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FD8C15-6744-4D7B-9C6F-77BDE0E5F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3" cy="632424"/>
              <a:chOff x="98439" y="37730"/>
              <a:chExt cx="12195161" cy="1082444"/>
            </a:xfrm>
          </p:grpSpPr>
          <p:pic>
            <p:nvPicPr>
              <p:cNvPr id="17" name="Picture 16" descr="Related image">
                <a:extLst>
                  <a:ext uri="{FF2B5EF4-FFF2-40B4-BE49-F238E27FC236}">
                    <a16:creationId xmlns:a16="http://schemas.microsoft.com/office/drawing/2014/main" id="{441C2BD1-8481-4503-A7B0-44B8CA4510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7" descr="Image result for LOGO UPI-YPTK">
                <a:extLst>
                  <a:ext uri="{FF2B5EF4-FFF2-40B4-BE49-F238E27FC236}">
                    <a16:creationId xmlns:a16="http://schemas.microsoft.com/office/drawing/2014/main" id="{9C4FC8FC-5355-4DDE-9F4C-BD4DC18F13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707053D7-4242-4AAF-B392-E7ABB52A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9C0B98F-D188-45B3-8756-F4A30C657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31057AE-19AF-4ADB-9F53-644DD71E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1" descr="Image result for logo ban-pt">
                <a:extLst>
                  <a:ext uri="{FF2B5EF4-FFF2-40B4-BE49-F238E27FC236}">
                    <a16:creationId xmlns:a16="http://schemas.microsoft.com/office/drawing/2014/main" id="{B84B7BFC-7C1A-4B03-B564-10D30FB03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D7AEB5-D3D1-432B-9270-EA207B02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 Box 1">
            <a:extLst>
              <a:ext uri="{FF2B5EF4-FFF2-40B4-BE49-F238E27FC236}">
                <a16:creationId xmlns:a16="http://schemas.microsoft.com/office/drawing/2014/main" id="{E7602182-36E3-4221-98FA-DC91E6C3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10227"/>
            <a:ext cx="118081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en-US" sz="2800" b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Buatlah program untuk histogram equalization pada gambar berwarna.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9A83A-27F2-4931-9D1A-27F429B24D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91378" y="1907269"/>
            <a:ext cx="9078592" cy="34104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8F7C125-9A03-41D1-9C5A-3A14520058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5836" y="-21302"/>
            <a:ext cx="3869352" cy="68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8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306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Yelf Van Liechanstain</dc:creator>
  <cp:lastModifiedBy>Yelf Van Liechanstain</cp:lastModifiedBy>
  <cp:revision>75</cp:revision>
  <dcterms:created xsi:type="dcterms:W3CDTF">2021-04-16T10:06:22Z</dcterms:created>
  <dcterms:modified xsi:type="dcterms:W3CDTF">2021-06-21T10:56:56Z</dcterms:modified>
</cp:coreProperties>
</file>